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8"/>
  </p:notesMasterIdLst>
  <p:handoutMasterIdLst>
    <p:handoutMasterId r:id="rId19"/>
  </p:handoutMasterIdLst>
  <p:sldIdLst>
    <p:sldId id="376" r:id="rId5"/>
    <p:sldId id="377" r:id="rId6"/>
    <p:sldId id="324" r:id="rId7"/>
    <p:sldId id="282" r:id="rId8"/>
    <p:sldId id="323" r:id="rId9"/>
    <p:sldId id="367" r:id="rId10"/>
    <p:sldId id="326" r:id="rId11"/>
    <p:sldId id="327" r:id="rId12"/>
    <p:sldId id="341" r:id="rId13"/>
    <p:sldId id="366" r:id="rId14"/>
    <p:sldId id="342" r:id="rId15"/>
    <p:sldId id="370" r:id="rId16"/>
    <p:sldId id="30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A59A28-5186-FBAC-6040-BFBCDC5A434B}" name="Vanessa Machuca" initials="VM" userId="S::vanesaa.machuca@ssaihq.com::27ddf80d-735b-4a89-b36b-d85a25e74389" providerId="AD"/>
  <p188:author id="{9D8AA032-6115-F5B6-CE74-8B3B7334F923}" name="Melodi Hess" initials="MH" userId="S::melodi.hess@ssaihq.com::d36743e0-bf4f-4a08-b26d-0bce7335fd07" providerId="AD"/>
  <p188:author id="{EABB514C-5F0B-93A5-222B-B16DBF30FDD2}" name="Kathleen Lange" initials="KL" userId="Kathleen Lange" providerId="None"/>
  <p188:author id="{E5361BEC-FDEB-7B0E-1D75-A181005D660E}" name="Ben Dahan" initials="BD" userId="S::benjamin.dahan@ssaihq.com::89d5074a-c120-4fd2-83a7-c2acdd57447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36F99"/>
    <a:srgbClr val="BA3A50"/>
    <a:srgbClr val="8A8480"/>
    <a:srgbClr val="C13E2D"/>
    <a:srgbClr val="67A478"/>
    <a:srgbClr val="895999"/>
    <a:srgbClr val="88419D"/>
    <a:srgbClr val="6E016B"/>
    <a:srgbClr val="A7CB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224" autoAdjust="0"/>
  </p:normalViewPr>
  <p:slideViewPr>
    <p:cSldViewPr snapToGrid="0">
      <p:cViewPr varScale="1">
        <p:scale>
          <a:sx n="39" d="100"/>
          <a:sy n="39" d="100"/>
        </p:scale>
        <p:origin x="1684" y="44"/>
      </p:cViewPr>
      <p:guideLst/>
    </p:cSldViewPr>
  </p:slideViewPr>
  <p:notesTextViewPr>
    <p:cViewPr>
      <p:scale>
        <a:sx n="1" d="1"/>
        <a:sy n="1" d="1"/>
      </p:scale>
      <p:origin x="0" y="0"/>
    </p:cViewPr>
  </p:notesTextViewPr>
  <p:notesViewPr>
    <p:cSldViewPr snapToGrid="0">
      <p:cViewPr varScale="1">
        <p:scale>
          <a:sx n="48" d="100"/>
          <a:sy n="48" d="100"/>
        </p:scale>
        <p:origin x="2752" y="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174B74-0053-47C8-828C-F57A128175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FEE7F62-08EE-4966-B2E3-FDFF82EB5E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41DCE24-8F72-4A79-9136-3A6543E3E256}" type="datetimeFigureOut">
              <a:rPr lang="en-US" smtClean="0"/>
              <a:t>5/16/2023</a:t>
            </a:fld>
            <a:endParaRPr lang="en-US"/>
          </a:p>
        </p:txBody>
      </p:sp>
      <p:sp>
        <p:nvSpPr>
          <p:cNvPr id="4" name="Footer Placeholder 3">
            <a:extLst>
              <a:ext uri="{FF2B5EF4-FFF2-40B4-BE49-F238E27FC236}">
                <a16:creationId xmlns:a16="http://schemas.microsoft.com/office/drawing/2014/main" id="{27F6D884-49BF-4F02-97B6-2DDFBB349E9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0BB3E2-DC11-4009-BF52-A0CA6E65C0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A6A2CD-6D03-4EC4-BFDA-4375FEB4F956}" type="slidenum">
              <a:rPr lang="en-US" smtClean="0"/>
              <a:t>‹#›</a:t>
            </a:fld>
            <a:endParaRPr lang="en-US"/>
          </a:p>
        </p:txBody>
      </p:sp>
    </p:spTree>
    <p:extLst>
      <p:ext uri="{BB962C8B-B14F-4D97-AF65-F5344CB8AC3E}">
        <p14:creationId xmlns:p14="http://schemas.microsoft.com/office/powerpoint/2010/main" val="20695329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5/16/2023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Short title font size: 32pt</a:t>
            </a:r>
            <a:br>
              <a:rPr lang="en-US" sz="1200" dirty="0">
                <a:effectLst/>
                <a:latin typeface="Segoe UI" panose="020B0502040204020203" pitchFamily="34" charset="0"/>
              </a:rPr>
            </a:br>
            <a:r>
              <a:rPr lang="en-US" sz="1200" dirty="0">
                <a:effectLst/>
                <a:latin typeface="Segoe UI" panose="020B0502040204020203" pitchFamily="34" charset="0"/>
              </a:rPr>
              <a:t>Long title font size: 22pt</a:t>
            </a:r>
            <a:br>
              <a:rPr lang="en-US" sz="1200" dirty="0">
                <a:effectLst/>
                <a:latin typeface="Segoe UI" panose="020B0502040204020203" pitchFamily="34" charset="0"/>
              </a:rPr>
            </a:br>
            <a:r>
              <a:rPr lang="en-US" sz="1200" dirty="0">
                <a:effectLst/>
                <a:latin typeface="Segoe UI" panose="020B0502040204020203" pitchFamily="34" charset="0"/>
              </a:rPr>
              <a:t>Team names font size: 20pt</a:t>
            </a:r>
            <a:endParaRPr lang="en-US" sz="12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129806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1929144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3130018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559670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13</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Short title font size: 32pt</a:t>
            </a:r>
            <a:br>
              <a:rPr lang="en-US" sz="1200" dirty="0">
                <a:effectLst/>
                <a:latin typeface="Segoe UI" panose="020B0502040204020203" pitchFamily="34" charset="0"/>
              </a:rPr>
            </a:br>
            <a:r>
              <a:rPr lang="en-US" sz="1200" dirty="0">
                <a:effectLst/>
                <a:latin typeface="Segoe UI" panose="020B0502040204020203" pitchFamily="34" charset="0"/>
              </a:rPr>
              <a:t>Long title font size: 22pt</a:t>
            </a:r>
            <a:br>
              <a:rPr lang="en-US" sz="1200" dirty="0">
                <a:effectLst/>
                <a:latin typeface="Segoe UI" panose="020B0502040204020203" pitchFamily="34" charset="0"/>
              </a:rPr>
            </a:br>
            <a:r>
              <a:rPr lang="en-US" sz="1200" dirty="0">
                <a:effectLst/>
                <a:latin typeface="Segoe UI" panose="020B0502040204020203" pitchFamily="34" charset="0"/>
              </a:rPr>
              <a:t>Team names font size: 20pt</a:t>
            </a:r>
            <a:endParaRPr lang="en-US" sz="12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602256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944964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1509083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 </a:t>
            </a:r>
          </a:p>
          <a:p>
            <a:r>
              <a:rPr lang="en-US" dirty="0"/>
              <a:t> </a:t>
            </a:r>
            <a:endParaRPr lang="en-US" dirty="0">
              <a:cs typeface="Calibri"/>
            </a:endParaRPr>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 </a:t>
            </a:r>
            <a:endParaRPr lang="en-US" dirty="0">
              <a:cs typeface="Calibri"/>
            </a:endParaRPr>
          </a:p>
          <a:p>
            <a:r>
              <a:rPr lang="en-US" dirty="0"/>
              <a:t> </a:t>
            </a:r>
            <a:endParaRPr lang="en-US" dirty="0">
              <a:cs typeface="Calibri"/>
            </a:endParaRPr>
          </a:p>
          <a:p>
            <a:r>
              <a:rPr lang="en-US" dirty="0"/>
              <a:t>------------------------------Image Information Below ------------------------------ </a:t>
            </a:r>
            <a:endParaRPr lang="en-US" dirty="0">
              <a:cs typeface="Calibri"/>
            </a:endParaRPr>
          </a:p>
          <a:p>
            <a:r>
              <a:rPr lang="en-US" dirty="0"/>
              <a:t>•Image Credit: Claude Monet </a:t>
            </a:r>
            <a:endParaRPr lang="en-US" dirty="0">
              <a:cs typeface="Calibri"/>
            </a:endParaRP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2977830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useful tools, such as Gridlines, are not available on the online version of PowerPoint. If you need help with formatting for this reason, reach out to the PC team! Design and aesthetics are critical to science communication; these PowerPoint tools can help you ensure your presentation elements are neatly arranged.</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80368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endParaRPr lang="en-US" dirty="0"/>
          </a:p>
          <a:p>
            <a:endParaRPr lang="en-US" dirty="0"/>
          </a:p>
          <a:p>
            <a:r>
              <a:rPr lang="en-US" dirty="0"/>
              <a:t>If the PC team notices frequent incorrect citations, or citations for images without Creative Commons licensing, you may be asked to resubmit the deliverable! </a:t>
            </a:r>
          </a:p>
          <a:p>
            <a:endParaRPr lang="en-US"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2841951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spcAft>
                <a:spcPts val="600"/>
              </a:spcAft>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611153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4682219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jpg"/><Relationship Id="rId5" Type="http://schemas.microsoft.com/office/2007/relationships/hdphoto" Target="../media/hdphoto1.wdp"/><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_Title">
    <p:spTree>
      <p:nvGrpSpPr>
        <p:cNvPr id="1" name=""/>
        <p:cNvGrpSpPr/>
        <p:nvPr/>
      </p:nvGrpSpPr>
      <p:grpSpPr>
        <a:xfrm>
          <a:off x="0" y="0"/>
          <a:ext cx="0" cy="0"/>
          <a:chOff x="0" y="0"/>
          <a:chExt cx="0" cy="0"/>
        </a:xfrm>
      </p:grpSpPr>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18" t="19871" r="2732" b="42118"/>
          <a:stretch/>
        </p:blipFill>
        <p:spPr>
          <a:xfrm>
            <a:off x="-1" y="1246410"/>
            <a:ext cx="12192002"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grpSp>
        <p:nvGrpSpPr>
          <p:cNvPr id="21" name="Group 20">
            <a:extLst>
              <a:ext uri="{FF2B5EF4-FFF2-40B4-BE49-F238E27FC236}">
                <a16:creationId xmlns:a16="http://schemas.microsoft.com/office/drawing/2014/main" id="{89B87B34-A52C-4050-83DA-B3642D0651B0}"/>
              </a:ext>
            </a:extLst>
          </p:cNvPr>
          <p:cNvGrpSpPr/>
          <p:nvPr userDrawn="1"/>
        </p:nvGrpSpPr>
        <p:grpSpPr>
          <a:xfrm>
            <a:off x="-1" y="5504115"/>
            <a:ext cx="12192001" cy="1206277"/>
            <a:chOff x="-1" y="5504115"/>
            <a:chExt cx="12192001" cy="1206277"/>
          </a:xfrm>
        </p:grpSpPr>
        <p:grpSp>
          <p:nvGrpSpPr>
            <p:cNvPr id="8" name="Group 7">
              <a:extLst>
                <a:ext uri="{FF2B5EF4-FFF2-40B4-BE49-F238E27FC236}">
                  <a16:creationId xmlns:a16="http://schemas.microsoft.com/office/drawing/2014/main" id="{C8161D97-9320-4D1A-9538-0B84AB6D5EC9}"/>
                </a:ext>
              </a:extLst>
            </p:cNvPr>
            <p:cNvGrpSpPr/>
            <p:nvPr userDrawn="1"/>
          </p:nvGrpSpPr>
          <p:grpSpPr>
            <a:xfrm>
              <a:off x="-1" y="6356349"/>
              <a:ext cx="12192001" cy="354043"/>
              <a:chOff x="-1" y="6356349"/>
              <a:chExt cx="12192001" cy="354043"/>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grpSp>
        <p:pic>
          <p:nvPicPr>
            <p:cNvPr id="22" name="Picture 21">
              <a:extLst>
                <a:ext uri="{FF2B5EF4-FFF2-40B4-BE49-F238E27FC236}">
                  <a16:creationId xmlns:a16="http://schemas.microsoft.com/office/drawing/2014/main" id="{1C27C43F-6D74-4574-8B5B-4A92FB5271A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Tree>
    <p:extLst>
      <p:ext uri="{BB962C8B-B14F-4D97-AF65-F5344CB8AC3E}">
        <p14:creationId xmlns:p14="http://schemas.microsoft.com/office/powerpoint/2010/main" val="928841310"/>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4" pos="48" userDrawn="1">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guide id="11" orient="horz" pos="1896" userDrawn="1">
          <p15:clr>
            <a:srgbClr val="FBAE40"/>
          </p15:clr>
        </p15:guide>
        <p15:guide id="12" orient="horz" pos="1968" userDrawn="1">
          <p15:clr>
            <a:srgbClr val="FBAE40"/>
          </p15:clr>
        </p15:guide>
        <p15:guide id="14" orient="horz" pos="2616" userDrawn="1">
          <p15:clr>
            <a:srgbClr val="FBAE40"/>
          </p15:clr>
        </p15:guide>
        <p15:guide id="15" pos="6000" userDrawn="1">
          <p15:clr>
            <a:srgbClr val="FBAE40"/>
          </p15:clr>
        </p15:guide>
        <p15:guide id="16" orient="horz" pos="27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266700" cy="1024128"/>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B0502020202020204" pitchFamily="34" charset="0"/>
              </a:rPr>
              <a:t>Acknowledgments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0"/>
            <a:ext cx="266700" cy="68580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2BE540-DDB4-4CB3-9189-0CFE1B6E3A5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rcRect/>
          <a:stretch/>
        </p:blipFill>
        <p:spPr>
          <a:xfrm>
            <a:off x="2103307" y="1939388"/>
            <a:ext cx="7685312" cy="3131623"/>
          </a:xfrm>
          <a:prstGeom prst="rect">
            <a:avLst/>
          </a:prstGeom>
        </p:spPr>
      </p:pic>
      <p:sp>
        <p:nvSpPr>
          <p:cNvPr id="5" name="TextBox 4">
            <a:extLst>
              <a:ext uri="{FF2B5EF4-FFF2-40B4-BE49-F238E27FC236}">
                <a16:creationId xmlns:a16="http://schemas.microsoft.com/office/drawing/2014/main" id="{2B54D486-0F58-46D4-AF0C-F39BC7CB941E}"/>
              </a:ext>
            </a:extLst>
          </p:cNvPr>
          <p:cNvSpPr txBox="1"/>
          <p:nvPr userDrawn="1"/>
        </p:nvSpPr>
        <p:spPr>
          <a:xfrm>
            <a:off x="2503714" y="4778829"/>
            <a:ext cx="7500257" cy="400110"/>
          </a:xfrm>
          <a:prstGeom prst="rect">
            <a:avLst/>
          </a:prstGeom>
          <a:noFill/>
        </p:spPr>
        <p:txBody>
          <a:bodyPr wrap="square" rtlCol="0">
            <a:spAutoFit/>
          </a:bodyPr>
          <a:lstStyle/>
          <a:p>
            <a:r>
              <a:rPr lang="en-US" sz="2000" b="1" spc="4000" baseline="0" dirty="0">
                <a:solidFill>
                  <a:srgbClr val="236F99">
                    <a:alpha val="10000"/>
                  </a:srgbClr>
                </a:solidFill>
                <a:latin typeface="Century Gothic" panose="020B0502020202020204" pitchFamily="34" charset="0"/>
              </a:rPr>
              <a:t>ANNIVERSARY</a:t>
            </a:r>
            <a:endParaRPr lang="en-US" sz="2400" b="1" spc="4000" baseline="0" dirty="0">
              <a:solidFill>
                <a:srgbClr val="236F99">
                  <a:alpha val="10000"/>
                </a:srgbClr>
              </a:solidFill>
              <a:latin typeface="Century Gothic" panose="020B0502020202020204" pitchFamily="34" charset="0"/>
            </a:endParaRPr>
          </a:p>
        </p:txBody>
      </p:sp>
    </p:spTree>
    <p:extLst>
      <p:ext uri="{BB962C8B-B14F-4D97-AF65-F5344CB8AC3E}">
        <p14:creationId xmlns:p14="http://schemas.microsoft.com/office/powerpoint/2010/main" val="2268366066"/>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364D109E-410F-49CA-BE07-08A67EF619EA}"/>
              </a:ext>
            </a:extLst>
          </p:cNvPr>
          <p:cNvGrpSpPr/>
          <p:nvPr userDrawn="1"/>
        </p:nvGrpSpPr>
        <p:grpSpPr>
          <a:xfrm>
            <a:off x="-1" y="5504115"/>
            <a:ext cx="12192001" cy="1206277"/>
            <a:chOff x="-1" y="5504115"/>
            <a:chExt cx="12192001" cy="1206277"/>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pic>
          <p:nvPicPr>
            <p:cNvPr id="31" name="Picture 30">
              <a:extLst>
                <a:ext uri="{FF2B5EF4-FFF2-40B4-BE49-F238E27FC236}">
                  <a16:creationId xmlns:a16="http://schemas.microsoft.com/office/drawing/2014/main" id="{F83F1E3B-E296-4F85-922E-FA6665073D0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
        <p:nvSpPr>
          <p:cNvPr id="2" name="Rectangle 1">
            <a:extLst>
              <a:ext uri="{FF2B5EF4-FFF2-40B4-BE49-F238E27FC236}">
                <a16:creationId xmlns:a16="http://schemas.microsoft.com/office/drawing/2014/main" id="{7B6D75B7-14AF-4E3B-9627-B9FC5317BFF6}"/>
              </a:ext>
            </a:extLst>
          </p:cNvPr>
          <p:cNvSpPr/>
          <p:nvPr userDrawn="1"/>
        </p:nvSpPr>
        <p:spPr>
          <a:xfrm>
            <a:off x="9525000" y="4000499"/>
            <a:ext cx="2667000" cy="23401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D2F58A9F-CC2B-40F2-84B0-AB8A6BF3B986}"/>
              </a:ext>
            </a:extLst>
          </p:cNvPr>
          <p:cNvSpPr/>
          <p:nvPr userDrawn="1"/>
        </p:nvSpPr>
        <p:spPr>
          <a:xfrm>
            <a:off x="171776" y="6356349"/>
            <a:ext cx="5581323" cy="369789"/>
          </a:xfrm>
          <a:prstGeom prst="rect">
            <a:avLst/>
          </a:prstGeom>
        </p:spPr>
        <p:txBody>
          <a:bodyPr wrap="none" lIns="91440" tIns="45720" rIns="91440" bIns="45720" anchor="ctr">
            <a:noAutofit/>
          </a:bodyPr>
          <a:lstStyle/>
          <a:p>
            <a:r>
              <a:rPr lang="en-US" sz="1600" b="1" dirty="0">
                <a:solidFill>
                  <a:schemeClr val="bg1"/>
                </a:solidFill>
                <a:latin typeface="Century Gothic" panose="020B0502020202020204" pitchFamily="34" charset="0"/>
              </a:rPr>
              <a:t>Node Name (i.e. North Carolina – NCEI) | Summer 2023 </a:t>
            </a:r>
          </a:p>
        </p:txBody>
      </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11" name="Picture 10" descr="Graphical user interface, text&#10;&#10;Description automatically generated" hidden="1">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4" cstate="print">
            <a:duotone>
              <a:prstClr val="black"/>
              <a:srgbClr val="88419D">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620" t="20021" r="2732" b="41558"/>
          <a:stretch/>
        </p:blipFill>
        <p:spPr>
          <a:xfrm>
            <a:off x="0" y="1246411"/>
            <a:ext cx="12192001" cy="2783805"/>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sp>
        <p:nvSpPr>
          <p:cNvPr id="16" name="TextBox 15">
            <a:extLst>
              <a:ext uri="{FF2B5EF4-FFF2-40B4-BE49-F238E27FC236}">
                <a16:creationId xmlns:a16="http://schemas.microsoft.com/office/drawing/2014/main" id="{BEBE1679-1666-4426-9610-8945EF35DEC6}"/>
              </a:ext>
            </a:extLst>
          </p:cNvPr>
          <p:cNvSpPr txBox="1"/>
          <p:nvPr userDrawn="1"/>
        </p:nvSpPr>
        <p:spPr>
          <a:xfrm>
            <a:off x="6874998" y="1561626"/>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17" name="Title 1">
            <a:extLst>
              <a:ext uri="{FF2B5EF4-FFF2-40B4-BE49-F238E27FC236}">
                <a16:creationId xmlns:a16="http://schemas.microsoft.com/office/drawing/2014/main" id="{E901C043-69D3-4723-BD56-E9CA9D3096B2}"/>
              </a:ext>
            </a:extLst>
          </p:cNvPr>
          <p:cNvSpPr txBox="1">
            <a:spLocks/>
          </p:cNvSpPr>
          <p:nvPr userDrawn="1"/>
        </p:nvSpPr>
        <p:spPr>
          <a:xfrm>
            <a:off x="156996" y="4230692"/>
            <a:ext cx="8509484"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236F99"/>
                </a:solidFill>
                <a:latin typeface="Century Gothic"/>
              </a:rPr>
              <a:t>Study Area </a:t>
            </a:r>
            <a:r>
              <a:rPr lang="en-US" sz="3200" b="0" spc="0" baseline="0" dirty="0">
                <a:solidFill>
                  <a:srgbClr val="236F99"/>
                </a:solidFill>
              </a:rPr>
              <a:t>Urban Development</a:t>
            </a:r>
          </a:p>
        </p:txBody>
      </p:sp>
      <p:sp>
        <p:nvSpPr>
          <p:cNvPr id="21" name="Subtitle 2">
            <a:extLst>
              <a:ext uri="{FF2B5EF4-FFF2-40B4-BE49-F238E27FC236}">
                <a16:creationId xmlns:a16="http://schemas.microsoft.com/office/drawing/2014/main" id="{087C1335-36D2-44E2-80D8-1E40A3EFEBCA}"/>
              </a:ext>
            </a:extLst>
          </p:cNvPr>
          <p:cNvSpPr txBox="1">
            <a:spLocks/>
          </p:cNvSpPr>
          <p:nvPr userDrawn="1"/>
        </p:nvSpPr>
        <p:spPr>
          <a:xfrm>
            <a:off x="156997" y="4739044"/>
            <a:ext cx="8990473" cy="97461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Long Title Goes Here (Title Case) - Adjust text box width if needed so title takes up a maximum of 3 lines of text</a:t>
            </a:r>
          </a:p>
        </p:txBody>
      </p:sp>
      <p:sp>
        <p:nvSpPr>
          <p:cNvPr id="22" name="TextBox 21">
            <a:extLst>
              <a:ext uri="{FF2B5EF4-FFF2-40B4-BE49-F238E27FC236}">
                <a16:creationId xmlns:a16="http://schemas.microsoft.com/office/drawing/2014/main" id="{8C6954D5-DD66-4644-866B-A09C45AAA144}"/>
              </a:ext>
            </a:extLst>
          </p:cNvPr>
          <p:cNvSpPr txBox="1"/>
          <p:nvPr userDrawn="1"/>
        </p:nvSpPr>
        <p:spPr>
          <a:xfrm>
            <a:off x="156996" y="5647682"/>
            <a:ext cx="9368002" cy="400110"/>
          </a:xfrm>
          <a:prstGeom prst="rect">
            <a:avLst/>
          </a:prstGeom>
          <a:noFill/>
        </p:spPr>
        <p:txBody>
          <a:bodyPr wrap="square">
            <a:spAutoFit/>
          </a:bodyPr>
          <a:lstStyle/>
          <a:p>
            <a:r>
              <a:rPr lang="en-US" sz="2000" dirty="0">
                <a:solidFill>
                  <a:schemeClr val="tx1">
                    <a:lumMod val="75000"/>
                    <a:lumOff val="25000"/>
                  </a:schemeClr>
                </a:solidFill>
                <a:latin typeface="Century Gothic"/>
              </a:rPr>
              <a:t>Team Member 1</a:t>
            </a:r>
            <a:r>
              <a:rPr lang="en-US" sz="2000" dirty="0">
                <a:solidFill>
                  <a:srgbClr val="236F99"/>
                </a:solidFill>
                <a:latin typeface="Century Gothic"/>
                <a:sym typeface="Wingdings" panose="05000000000000000000" pitchFamily="2" charset="2"/>
              </a:rPr>
              <a:t></a:t>
            </a:r>
            <a:r>
              <a:rPr lang="en-US" sz="2000" dirty="0">
                <a:solidFill>
                  <a:srgbClr val="67A478"/>
                </a:solidFill>
                <a:latin typeface="Century Gothic"/>
              </a:rPr>
              <a:t> </a:t>
            </a:r>
            <a:r>
              <a:rPr lang="en-US" sz="2000" dirty="0">
                <a:solidFill>
                  <a:schemeClr val="tx1">
                    <a:lumMod val="75000"/>
                    <a:lumOff val="25000"/>
                  </a:schemeClr>
                </a:solidFill>
                <a:latin typeface="Century Gothic"/>
              </a:rPr>
              <a:t>Team Member 2 </a:t>
            </a:r>
            <a:r>
              <a:rPr lang="en-US" sz="2000" dirty="0">
                <a:solidFill>
                  <a:srgbClr val="236F99"/>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3 </a:t>
            </a:r>
            <a:r>
              <a:rPr lang="en-US" sz="2000" dirty="0">
                <a:solidFill>
                  <a:srgbClr val="236F99"/>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4</a:t>
            </a:r>
            <a:endParaRPr lang="en-US" sz="2000" dirty="0"/>
          </a:p>
        </p:txBody>
      </p:sp>
      <p:sp>
        <p:nvSpPr>
          <p:cNvPr id="23" name="TextBox 22">
            <a:extLst>
              <a:ext uri="{FF2B5EF4-FFF2-40B4-BE49-F238E27FC236}">
                <a16:creationId xmlns:a16="http://schemas.microsoft.com/office/drawing/2014/main" id="{11C5A16C-BB76-4157-8863-26DE0EA50761}"/>
              </a:ext>
            </a:extLst>
          </p:cNvPr>
          <p:cNvSpPr txBox="1"/>
          <p:nvPr userDrawn="1"/>
        </p:nvSpPr>
        <p:spPr>
          <a:xfrm>
            <a:off x="9857995" y="4547397"/>
            <a:ext cx="2001009" cy="253916"/>
          </a:xfrm>
          <a:prstGeom prst="rect">
            <a:avLst/>
          </a:prstGeom>
          <a:solidFill>
            <a:srgbClr val="FFFFFF"/>
          </a:solidFill>
          <a:ln w="19050">
            <a:solidFill>
              <a:srgbClr val="FF0000"/>
            </a:solidFill>
          </a:ln>
        </p:spPr>
        <p:txBody>
          <a:bodyPr wrap="square" rtlCol="0">
            <a:spAutoFit/>
          </a:bodyPr>
          <a:lstStyle/>
          <a:p>
            <a:pPr algn="ctr"/>
            <a:r>
              <a:rPr lang="en-US" sz="1050" b="1" dirty="0">
                <a:solidFill>
                  <a:srgbClr val="FF0000"/>
                </a:solidFill>
              </a:rPr>
              <a:t>NO TEXT WITHIN THIS AREA</a:t>
            </a:r>
          </a:p>
        </p:txBody>
      </p:sp>
      <p:sp>
        <p:nvSpPr>
          <p:cNvPr id="24" name="TextBox 23">
            <a:extLst>
              <a:ext uri="{FF2B5EF4-FFF2-40B4-BE49-F238E27FC236}">
                <a16:creationId xmlns:a16="http://schemas.microsoft.com/office/drawing/2014/main" id="{B18C32A3-9EEA-4994-979E-AD56835F40CB}"/>
              </a:ext>
            </a:extLst>
          </p:cNvPr>
          <p:cNvSpPr txBox="1"/>
          <p:nvPr userDrawn="1"/>
        </p:nvSpPr>
        <p:spPr>
          <a:xfrm rot="20798935">
            <a:off x="1433288" y="1828173"/>
            <a:ext cx="1524000" cy="390006"/>
          </a:xfrm>
          <a:prstGeom prst="rect">
            <a:avLst/>
          </a:prstGeom>
          <a:solidFill>
            <a:srgbClr val="FFFFFF"/>
          </a:solidFill>
          <a:ln w="19050">
            <a:solidFill>
              <a:srgbClr val="FF0000"/>
            </a:solidFill>
          </a:ln>
        </p:spPr>
        <p:txBody>
          <a:bodyPr wrap="square" rtlCol="0">
            <a:noAutofit/>
          </a:bodyPr>
          <a:lstStyle/>
          <a:p>
            <a:pPr algn="ctr"/>
            <a:r>
              <a:rPr lang="en-US" sz="1800" b="1" dirty="0">
                <a:solidFill>
                  <a:srgbClr val="FF0000"/>
                </a:solidFill>
              </a:rPr>
              <a:t>EXAMPLE</a:t>
            </a:r>
          </a:p>
        </p:txBody>
      </p:sp>
      <p:sp>
        <p:nvSpPr>
          <p:cNvPr id="30" name="TextBox 29">
            <a:extLst>
              <a:ext uri="{FF2B5EF4-FFF2-40B4-BE49-F238E27FC236}">
                <a16:creationId xmlns:a16="http://schemas.microsoft.com/office/drawing/2014/main" id="{DED28E2E-D1C7-4626-A128-07F077518BB9}"/>
              </a:ext>
            </a:extLst>
          </p:cNvPr>
          <p:cNvSpPr txBox="1"/>
          <p:nvPr userDrawn="1"/>
        </p:nvSpPr>
        <p:spPr>
          <a:xfrm>
            <a:off x="4752594" y="1561626"/>
            <a:ext cx="2001009" cy="253916"/>
          </a:xfrm>
          <a:prstGeom prst="rect">
            <a:avLst/>
          </a:prstGeom>
          <a:solidFill>
            <a:srgbClr val="FFFFFF"/>
          </a:solidFill>
          <a:ln w="19050">
            <a:solidFill>
              <a:srgbClr val="FF0000"/>
            </a:solidFill>
          </a:ln>
        </p:spPr>
        <p:txBody>
          <a:bodyPr wrap="square" rtlCol="0">
            <a:spAutoFit/>
          </a:bodyPr>
          <a:lstStyle/>
          <a:p>
            <a:pPr algn="ctr"/>
            <a:r>
              <a:rPr lang="en-US" sz="1050" b="1" dirty="0">
                <a:solidFill>
                  <a:srgbClr val="FF0000"/>
                </a:solidFill>
              </a:rPr>
              <a:t>PLACEHOLDER IMAGE</a:t>
            </a:r>
          </a:p>
        </p:txBody>
      </p:sp>
      <p:sp>
        <p:nvSpPr>
          <p:cNvPr id="34" name="TextBox 33">
            <a:extLst>
              <a:ext uri="{FF2B5EF4-FFF2-40B4-BE49-F238E27FC236}">
                <a16:creationId xmlns:a16="http://schemas.microsoft.com/office/drawing/2014/main" id="{D14C3260-28A1-4CA7-BAEF-C4E524C74B37}"/>
              </a:ext>
            </a:extLst>
          </p:cNvPr>
          <p:cNvSpPr txBox="1"/>
          <p:nvPr userDrawn="1"/>
        </p:nvSpPr>
        <p:spPr>
          <a:xfrm>
            <a:off x="4038342" y="3319524"/>
            <a:ext cx="2651760" cy="365760"/>
          </a:xfrm>
          <a:prstGeom prst="rect">
            <a:avLst/>
          </a:prstGeom>
          <a:solidFill>
            <a:schemeClr val="bg1"/>
          </a:solidFill>
          <a:ln w="19050">
            <a:solidFill>
              <a:srgbClr val="FF0000"/>
            </a:solidFill>
          </a:ln>
        </p:spPr>
        <p:txBody>
          <a:bodyPr wrap="square" rtlCol="0" anchor="ctr" anchorCtr="0">
            <a:spAutoFit/>
          </a:bodyPr>
          <a:lstStyle/>
          <a:p>
            <a:r>
              <a:rPr lang="en-US" b="1" dirty="0">
                <a:solidFill>
                  <a:srgbClr val="FF0000"/>
                </a:solidFill>
              </a:rPr>
              <a:t>Font used: Century Gothic</a:t>
            </a:r>
          </a:p>
        </p:txBody>
      </p:sp>
      <p:sp>
        <p:nvSpPr>
          <p:cNvPr id="35" name="TextBox 34">
            <a:extLst>
              <a:ext uri="{FF2B5EF4-FFF2-40B4-BE49-F238E27FC236}">
                <a16:creationId xmlns:a16="http://schemas.microsoft.com/office/drawing/2014/main" id="{18B310A1-3EBF-47EB-881E-0236B6471C1C}"/>
              </a:ext>
            </a:extLst>
          </p:cNvPr>
          <p:cNvSpPr txBox="1"/>
          <p:nvPr userDrawn="1"/>
        </p:nvSpPr>
        <p:spPr>
          <a:xfrm>
            <a:off x="6690102" y="4366659"/>
            <a:ext cx="1655867" cy="276999"/>
          </a:xfrm>
          <a:prstGeom prst="rect">
            <a:avLst/>
          </a:prstGeom>
          <a:noFill/>
          <a:ln w="19050">
            <a:solidFill>
              <a:srgbClr val="FF0000"/>
            </a:solidFill>
          </a:ln>
        </p:spPr>
        <p:txBody>
          <a:bodyPr wrap="square" lIns="91440" tIns="0" bIns="0" rtlCol="0" anchor="ctr" anchorCtr="0">
            <a:spAutoFit/>
          </a:bodyPr>
          <a:lstStyle/>
          <a:p>
            <a:r>
              <a:rPr lang="en-US" b="1" dirty="0">
                <a:solidFill>
                  <a:srgbClr val="FF0000"/>
                </a:solidFill>
              </a:rPr>
              <a:t>Font size: 32pt</a:t>
            </a:r>
          </a:p>
        </p:txBody>
      </p:sp>
      <p:sp>
        <p:nvSpPr>
          <p:cNvPr id="36" name="TextBox 35">
            <a:extLst>
              <a:ext uri="{FF2B5EF4-FFF2-40B4-BE49-F238E27FC236}">
                <a16:creationId xmlns:a16="http://schemas.microsoft.com/office/drawing/2014/main" id="{D00DB2F4-D2E3-4421-AB5E-ED15C9602C9F}"/>
              </a:ext>
            </a:extLst>
          </p:cNvPr>
          <p:cNvSpPr txBox="1"/>
          <p:nvPr userDrawn="1"/>
        </p:nvSpPr>
        <p:spPr>
          <a:xfrm>
            <a:off x="6334760" y="5149479"/>
            <a:ext cx="1554480" cy="276999"/>
          </a:xfrm>
          <a:prstGeom prst="rect">
            <a:avLst/>
          </a:prstGeom>
          <a:noFill/>
          <a:ln w="19050">
            <a:solidFill>
              <a:srgbClr val="FF0000"/>
            </a:solidFill>
          </a:ln>
        </p:spPr>
        <p:txBody>
          <a:bodyPr wrap="square" tIns="0" bIns="0" rtlCol="0">
            <a:spAutoFit/>
          </a:bodyPr>
          <a:lstStyle/>
          <a:p>
            <a:r>
              <a:rPr lang="en-US" b="1" dirty="0">
                <a:solidFill>
                  <a:srgbClr val="FF0000"/>
                </a:solidFill>
              </a:rPr>
              <a:t>Font size: 22pt</a:t>
            </a:r>
          </a:p>
        </p:txBody>
      </p:sp>
      <p:sp>
        <p:nvSpPr>
          <p:cNvPr id="37" name="TextBox 36">
            <a:extLst>
              <a:ext uri="{FF2B5EF4-FFF2-40B4-BE49-F238E27FC236}">
                <a16:creationId xmlns:a16="http://schemas.microsoft.com/office/drawing/2014/main" id="{1F876909-8C30-4F82-A440-9C72EB4F7E6C}"/>
              </a:ext>
            </a:extLst>
          </p:cNvPr>
          <p:cNvSpPr txBox="1"/>
          <p:nvPr userDrawn="1"/>
        </p:nvSpPr>
        <p:spPr>
          <a:xfrm>
            <a:off x="7889240" y="6018653"/>
            <a:ext cx="1554480" cy="276999"/>
          </a:xfrm>
          <a:prstGeom prst="rect">
            <a:avLst/>
          </a:prstGeom>
          <a:noFill/>
          <a:ln w="19050">
            <a:solidFill>
              <a:srgbClr val="FF0000"/>
            </a:solidFill>
          </a:ln>
        </p:spPr>
        <p:txBody>
          <a:bodyPr wrap="square" tIns="0" bIns="0" rtlCol="0" anchor="ctr" anchorCtr="0">
            <a:spAutoFit/>
          </a:bodyPr>
          <a:lstStyle/>
          <a:p>
            <a:r>
              <a:rPr lang="en-US" b="1" dirty="0">
                <a:solidFill>
                  <a:srgbClr val="FF0000"/>
                </a:solidFill>
              </a:rPr>
              <a:t>Font size: 20pt</a:t>
            </a:r>
          </a:p>
        </p:txBody>
      </p:sp>
      <p:sp>
        <p:nvSpPr>
          <p:cNvPr id="38" name="TextBox 37">
            <a:extLst>
              <a:ext uri="{FF2B5EF4-FFF2-40B4-BE49-F238E27FC236}">
                <a16:creationId xmlns:a16="http://schemas.microsoft.com/office/drawing/2014/main" id="{A433DB8D-FE1D-420B-B660-795635F03949}"/>
              </a:ext>
            </a:extLst>
          </p:cNvPr>
          <p:cNvSpPr txBox="1"/>
          <p:nvPr userDrawn="1"/>
        </p:nvSpPr>
        <p:spPr>
          <a:xfrm>
            <a:off x="5907684" y="6398461"/>
            <a:ext cx="1564836" cy="272179"/>
          </a:xfrm>
          <a:prstGeom prst="rect">
            <a:avLst/>
          </a:prstGeom>
          <a:solidFill>
            <a:schemeClr val="bg1"/>
          </a:solidFill>
          <a:ln w="19050">
            <a:solidFill>
              <a:srgbClr val="FF0000"/>
            </a:solidFill>
          </a:ln>
        </p:spPr>
        <p:txBody>
          <a:bodyPr wrap="square" rtlCol="0" anchor="ctr" anchorCtr="0">
            <a:noAutofit/>
          </a:bodyPr>
          <a:lstStyle/>
          <a:p>
            <a:pPr algn="ctr"/>
            <a:r>
              <a:rPr lang="en-US" b="1" dirty="0">
                <a:ln>
                  <a:noFill/>
                </a:ln>
                <a:solidFill>
                  <a:srgbClr val="FF0000"/>
                </a:solidFill>
              </a:rPr>
              <a:t>Font size: 20pt</a:t>
            </a:r>
          </a:p>
        </p:txBody>
      </p:sp>
    </p:spTree>
    <p:extLst>
      <p:ext uri="{BB962C8B-B14F-4D97-AF65-F5344CB8AC3E}">
        <p14:creationId xmlns:p14="http://schemas.microsoft.com/office/powerpoint/2010/main" val="1776976599"/>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3" pos="7224">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_Only NASA Insignia">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
        <p:nvSpPr>
          <p:cNvPr id="4" name="Rectangle 3">
            <a:extLst>
              <a:ext uri="{FF2B5EF4-FFF2-40B4-BE49-F238E27FC236}">
                <a16:creationId xmlns:a16="http://schemas.microsoft.com/office/drawing/2014/main" id="{E674E4C4-4109-4E05-A018-F9D9E3596A4B}"/>
              </a:ext>
            </a:extLst>
          </p:cNvPr>
          <p:cNvSpPr/>
          <p:nvPr userDrawn="1"/>
        </p:nvSpPr>
        <p:spPr>
          <a:xfrm flipV="1">
            <a:off x="0" y="0"/>
            <a:ext cx="12192000" cy="10287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12192000" cy="10287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0"/>
            <a:ext cx="12192000" cy="3429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1"/>
            <a:ext cx="12192000" cy="152399"/>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12192000" cy="11465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77" r:id="rId1"/>
    <p:sldLayoutId id="2147483781" r:id="rId2"/>
    <p:sldLayoutId id="2147483718" r:id="rId3"/>
    <p:sldLayoutId id="2147483679" r:id="rId4"/>
    <p:sldLayoutId id="2147483720" r:id="rId5"/>
    <p:sldLayoutId id="2147483769" r:id="rId6"/>
    <p:sldLayoutId id="2147483771" r:id="rId7"/>
    <p:sldLayoutId id="2147483707" r:id="rId8"/>
    <p:sldLayoutId id="2147483728" r:id="rId9"/>
    <p:sldLayoutId id="2147483690" r:id="rId10"/>
    <p:sldLayoutId id="21474837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200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4">
            <a:extLst>
              <a:ext uri="{FF2B5EF4-FFF2-40B4-BE49-F238E27FC236}">
                <a16:creationId xmlns:a16="http://schemas.microsoft.com/office/drawing/2014/main" id="{FE578221-722E-4446-AEA4-25B355C4B519}"/>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F0302020204030204"/>
              </a:rPr>
              <a:t>SEPARATE &amp; EDITABLE: THE BAD </a:t>
            </a:r>
          </a:p>
        </p:txBody>
      </p:sp>
      <p:sp>
        <p:nvSpPr>
          <p:cNvPr id="27" name="Text Placeholder 2">
            <a:extLst>
              <a:ext uri="{FF2B5EF4-FFF2-40B4-BE49-F238E27FC236}">
                <a16:creationId xmlns:a16="http://schemas.microsoft.com/office/drawing/2014/main" id="{F0FD6885-EED2-4EDA-B275-B4C6684A1050}"/>
              </a:ext>
            </a:extLst>
          </p:cNvPr>
          <p:cNvSpPr txBox="1">
            <a:spLocks/>
          </p:cNvSpPr>
          <p:nvPr/>
        </p:nvSpPr>
        <p:spPr>
          <a:xfrm>
            <a:off x="7937881" y="1377379"/>
            <a:ext cx="3687258" cy="417037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236F99"/>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236F99"/>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236F99"/>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236F99"/>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236F99"/>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28" name="Group 27">
            <a:extLst>
              <a:ext uri="{FF2B5EF4-FFF2-40B4-BE49-F238E27FC236}">
                <a16:creationId xmlns:a16="http://schemas.microsoft.com/office/drawing/2014/main" id="{8770C057-3EA5-4619-8B18-A94DFBDF2911}"/>
              </a:ext>
            </a:extLst>
          </p:cNvPr>
          <p:cNvGrpSpPr/>
          <p:nvPr/>
        </p:nvGrpSpPr>
        <p:grpSpPr>
          <a:xfrm>
            <a:off x="452570" y="1228958"/>
            <a:ext cx="7373017" cy="4735630"/>
            <a:chOff x="156116" y="1326995"/>
            <a:chExt cx="7373017" cy="4735630"/>
          </a:xfrm>
        </p:grpSpPr>
        <p:pic>
          <p:nvPicPr>
            <p:cNvPr id="29" name="Picture 28">
              <a:extLst>
                <a:ext uri="{FF2B5EF4-FFF2-40B4-BE49-F238E27FC236}">
                  <a16:creationId xmlns:a16="http://schemas.microsoft.com/office/drawing/2014/main" id="{B23056A3-1941-40E6-8C41-836B1C287AF6}"/>
                </a:ext>
              </a:extLst>
            </p:cNvPr>
            <p:cNvPicPr>
              <a:picLocks noChangeAspect="1"/>
            </p:cNvPicPr>
            <p:nvPr/>
          </p:nvPicPr>
          <p:blipFill rotWithShape="1">
            <a:blip r:embed="rId3"/>
            <a:srcRect l="4202"/>
            <a:stretch/>
          </p:blipFill>
          <p:spPr>
            <a:xfrm>
              <a:off x="156116" y="1326995"/>
              <a:ext cx="7373017" cy="4324768"/>
            </a:xfrm>
            <a:prstGeom prst="rect">
              <a:avLst/>
            </a:prstGeom>
          </p:spPr>
        </p:pic>
        <p:pic>
          <p:nvPicPr>
            <p:cNvPr id="30" name="Picture 29">
              <a:extLst>
                <a:ext uri="{FF2B5EF4-FFF2-40B4-BE49-F238E27FC236}">
                  <a16:creationId xmlns:a16="http://schemas.microsoft.com/office/drawing/2014/main" id="{A93A3BDE-2E6A-48CB-859A-77A5E25192E6}"/>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31" name="Picture 30">
              <a:extLst>
                <a:ext uri="{FF2B5EF4-FFF2-40B4-BE49-F238E27FC236}">
                  <a16:creationId xmlns:a16="http://schemas.microsoft.com/office/drawing/2014/main" id="{306E3671-5547-482B-AF50-388A715C606F}"/>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2823707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276F629-BB7A-4301-B146-E13D5D6EA187}"/>
              </a:ext>
            </a:extLst>
          </p:cNvPr>
          <p:cNvPicPr>
            <a:picLocks noChangeAspect="1"/>
          </p:cNvPicPr>
          <p:nvPr/>
        </p:nvPicPr>
        <p:blipFill>
          <a:blip r:embed="rId3"/>
          <a:stretch>
            <a:fillRect/>
          </a:stretch>
        </p:blipFill>
        <p:spPr>
          <a:xfrm>
            <a:off x="896758" y="873511"/>
            <a:ext cx="4892409" cy="5656612"/>
          </a:xfrm>
          <a:prstGeom prst="rect">
            <a:avLst/>
          </a:prstGeom>
        </p:spPr>
      </p:pic>
      <p:sp>
        <p:nvSpPr>
          <p:cNvPr id="18" name="Text Placeholder 2">
            <a:extLst>
              <a:ext uri="{FF2B5EF4-FFF2-40B4-BE49-F238E27FC236}">
                <a16:creationId xmlns:a16="http://schemas.microsoft.com/office/drawing/2014/main" id="{2EDEBE52-F11F-46F2-ACE2-B14C49B7D3FB}"/>
              </a:ext>
            </a:extLst>
          </p:cNvPr>
          <p:cNvSpPr txBox="1">
            <a:spLocks/>
          </p:cNvSpPr>
          <p:nvPr/>
        </p:nvSpPr>
        <p:spPr>
          <a:xfrm>
            <a:off x="6645319" y="1423070"/>
            <a:ext cx="4333333" cy="373948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236F99"/>
              </a:buClr>
            </a:pPr>
            <a:r>
              <a:rPr lang="en-US" sz="24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236F99"/>
              </a:buClr>
            </a:pPr>
            <a:r>
              <a:rPr lang="en-US"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236F99"/>
              </a:buClr>
            </a:pPr>
            <a:r>
              <a:rPr lang="en-US"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236F99"/>
              </a:buClr>
            </a:pPr>
            <a:r>
              <a:rPr lang="en-US" sz="24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236F99"/>
              </a:buClr>
            </a:pPr>
            <a:r>
              <a:rPr lang="en-US" sz="2400" dirty="0">
                <a:solidFill>
                  <a:schemeClr val="tx1">
                    <a:lumMod val="75000"/>
                    <a:lumOff val="25000"/>
                  </a:schemeClr>
                </a:solidFill>
                <a:latin typeface="Century Gothic" panose="020F0302020204030204"/>
              </a:rPr>
              <a:t>No locational context for where this state is located</a:t>
            </a:r>
          </a:p>
        </p:txBody>
      </p:sp>
      <p:sp>
        <p:nvSpPr>
          <p:cNvPr id="19" name="Title 4">
            <a:extLst>
              <a:ext uri="{FF2B5EF4-FFF2-40B4-BE49-F238E27FC236}">
                <a16:creationId xmlns:a16="http://schemas.microsoft.com/office/drawing/2014/main" id="{062C352C-FA6D-4799-BE03-A37A067324C9}"/>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F0302020204030204"/>
              </a:rPr>
              <a:t>SEPARATE &amp; EDITABLE: THE BAD </a:t>
            </a:r>
          </a:p>
        </p:txBody>
      </p:sp>
    </p:spTree>
    <p:extLst>
      <p:ext uri="{BB962C8B-B14F-4D97-AF65-F5344CB8AC3E}">
        <p14:creationId xmlns:p14="http://schemas.microsoft.com/office/powerpoint/2010/main" val="2964386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Title 4">
            <a:extLst>
              <a:ext uri="{FF2B5EF4-FFF2-40B4-BE49-F238E27FC236}">
                <a16:creationId xmlns:a16="http://schemas.microsoft.com/office/drawing/2014/main" id="{13E11414-7A94-47CA-9A3F-DF9AE767ED03}"/>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F0302020204030204"/>
              </a:rPr>
              <a:t>SEPARATE &amp; EDITABLE: THE GOOD </a:t>
            </a:r>
          </a:p>
        </p:txBody>
      </p:sp>
      <p:sp>
        <p:nvSpPr>
          <p:cNvPr id="188" name="Text Placeholder 2">
            <a:extLst>
              <a:ext uri="{FF2B5EF4-FFF2-40B4-BE49-F238E27FC236}">
                <a16:creationId xmlns:a16="http://schemas.microsoft.com/office/drawing/2014/main" id="{A323A1F5-033C-4675-8E55-00703289F542}"/>
              </a:ext>
            </a:extLst>
          </p:cNvPr>
          <p:cNvSpPr txBox="1">
            <a:spLocks/>
          </p:cNvSpPr>
          <p:nvPr/>
        </p:nvSpPr>
        <p:spPr>
          <a:xfrm>
            <a:off x="8337685" y="1158019"/>
            <a:ext cx="3359015"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236F99"/>
              </a:buClr>
            </a:pPr>
            <a:r>
              <a:rPr lang="en-US" sz="2400" dirty="0">
                <a:solidFill>
                  <a:schemeClr val="tx1">
                    <a:lumMod val="75000"/>
                    <a:lumOff val="25000"/>
                  </a:schemeClr>
                </a:solidFill>
                <a:latin typeface="Century Gothic" panose="020F0302020204030204"/>
              </a:rPr>
              <a:t>All text is </a:t>
            </a:r>
            <a:r>
              <a:rPr lang="en-US" sz="2400" b="1" dirty="0">
                <a:solidFill>
                  <a:schemeClr val="tx1">
                    <a:lumMod val="75000"/>
                    <a:lumOff val="25000"/>
                  </a:schemeClr>
                </a:solidFill>
                <a:latin typeface="Century Gothic" panose="020F0302020204030204"/>
              </a:rPr>
              <a:t>separate</a:t>
            </a:r>
            <a:r>
              <a:rPr lang="en-US" sz="2400" dirty="0">
                <a:solidFill>
                  <a:schemeClr val="tx1">
                    <a:lumMod val="75000"/>
                    <a:lumOff val="25000"/>
                  </a:schemeClr>
                </a:solidFill>
                <a:latin typeface="Century Gothic" panose="020F0302020204030204"/>
              </a:rPr>
              <a:t> and </a:t>
            </a:r>
            <a:r>
              <a:rPr lang="en-US" sz="2400" b="1" dirty="0">
                <a:solidFill>
                  <a:schemeClr val="tx1">
                    <a:lumMod val="75000"/>
                    <a:lumOff val="25000"/>
                  </a:schemeClr>
                </a:solidFill>
                <a:latin typeface="Century Gothic" panose="020F0302020204030204"/>
              </a:rPr>
              <a:t>editable</a:t>
            </a:r>
          </a:p>
          <a:p>
            <a:pPr>
              <a:lnSpc>
                <a:spcPct val="100000"/>
              </a:lnSpc>
              <a:spcBef>
                <a:spcPts val="0"/>
              </a:spcBef>
              <a:spcAft>
                <a:spcPts val="600"/>
              </a:spcAft>
              <a:buClr>
                <a:srgbClr val="236F99"/>
              </a:buClr>
            </a:pPr>
            <a:r>
              <a:rPr lang="en-US" sz="2400" b="1" dirty="0">
                <a:solidFill>
                  <a:schemeClr val="tx1">
                    <a:lumMod val="75000"/>
                    <a:lumOff val="25000"/>
                  </a:schemeClr>
                </a:solidFill>
                <a:latin typeface="Century Gothic" panose="020F0302020204030204"/>
              </a:rPr>
              <a:t>North arrow </a:t>
            </a:r>
            <a:r>
              <a:rPr lang="en-US" sz="24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236F99"/>
              </a:buClr>
            </a:pPr>
            <a:r>
              <a:rPr lang="en-US" sz="2400" b="1" dirty="0">
                <a:solidFill>
                  <a:schemeClr val="tx1">
                    <a:lumMod val="75000"/>
                    <a:lumOff val="25000"/>
                  </a:schemeClr>
                </a:solidFill>
                <a:latin typeface="Century Gothic" panose="020F0302020204030204"/>
              </a:rPr>
              <a:t>Inset map </a:t>
            </a:r>
            <a:r>
              <a:rPr lang="en-US" sz="24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236F99"/>
              </a:buClr>
            </a:pPr>
            <a:r>
              <a:rPr lang="en-US" sz="2400" b="1" dirty="0">
                <a:solidFill>
                  <a:schemeClr val="tx1">
                    <a:lumMod val="75000"/>
                    <a:lumOff val="25000"/>
                  </a:schemeClr>
                </a:solidFill>
                <a:latin typeface="Century Gothic" panose="020F0302020204030204"/>
              </a:rPr>
              <a:t>Legend is easy to understand </a:t>
            </a:r>
            <a:r>
              <a:rPr lang="en-US" sz="2400" dirty="0">
                <a:solidFill>
                  <a:schemeClr val="tx1">
                    <a:lumMod val="75000"/>
                    <a:lumOff val="25000"/>
                  </a:schemeClr>
                </a:solidFill>
                <a:latin typeface="Century Gothic" panose="020F0302020204030204"/>
              </a:rPr>
              <a:t>and is not titled “Legend”</a:t>
            </a:r>
          </a:p>
        </p:txBody>
      </p:sp>
      <p:pic>
        <p:nvPicPr>
          <p:cNvPr id="14" name="Picture 13">
            <a:extLst>
              <a:ext uri="{FF2B5EF4-FFF2-40B4-BE49-F238E27FC236}">
                <a16:creationId xmlns:a16="http://schemas.microsoft.com/office/drawing/2014/main" id="{B5EC1E42-DA68-41C4-BE61-82A7AC235A6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5789" y="924030"/>
            <a:ext cx="7500605" cy="5573525"/>
          </a:xfrm>
          <a:prstGeom prst="rect">
            <a:avLst/>
          </a:prstGeom>
        </p:spPr>
      </p:pic>
      <p:sp>
        <p:nvSpPr>
          <p:cNvPr id="15" name="TextBox 2">
            <a:extLst>
              <a:ext uri="{FF2B5EF4-FFF2-40B4-BE49-F238E27FC236}">
                <a16:creationId xmlns:a16="http://schemas.microsoft.com/office/drawing/2014/main" id="{935C5C1A-3679-4776-88EA-AF351663A832}"/>
              </a:ext>
            </a:extLst>
          </p:cNvPr>
          <p:cNvSpPr txBox="1"/>
          <p:nvPr/>
        </p:nvSpPr>
        <p:spPr>
          <a:xfrm>
            <a:off x="5615693" y="4176561"/>
            <a:ext cx="1568281"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0   125  250        500 </a:t>
            </a:r>
          </a:p>
        </p:txBody>
      </p:sp>
      <p:sp>
        <p:nvSpPr>
          <p:cNvPr id="16" name="TextBox 3">
            <a:extLst>
              <a:ext uri="{FF2B5EF4-FFF2-40B4-BE49-F238E27FC236}">
                <a16:creationId xmlns:a16="http://schemas.microsoft.com/office/drawing/2014/main" id="{8750EAAD-6CA2-4660-810A-3FA387FB94E1}"/>
              </a:ext>
            </a:extLst>
          </p:cNvPr>
          <p:cNvSpPr txBox="1"/>
          <p:nvPr/>
        </p:nvSpPr>
        <p:spPr>
          <a:xfrm>
            <a:off x="6942436" y="4341336"/>
            <a:ext cx="423338"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km</a:t>
            </a:r>
          </a:p>
        </p:txBody>
      </p:sp>
      <p:sp>
        <p:nvSpPr>
          <p:cNvPr id="17" name="TextBox 4">
            <a:extLst>
              <a:ext uri="{FF2B5EF4-FFF2-40B4-BE49-F238E27FC236}">
                <a16:creationId xmlns:a16="http://schemas.microsoft.com/office/drawing/2014/main" id="{17596440-D667-42CF-AB08-825C3972914B}"/>
              </a:ext>
            </a:extLst>
          </p:cNvPr>
          <p:cNvSpPr txBox="1"/>
          <p:nvPr/>
        </p:nvSpPr>
        <p:spPr>
          <a:xfrm rot="1234192">
            <a:off x="5946055" y="2724620"/>
            <a:ext cx="1088760"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panose="020B0502020202020204" pitchFamily="34" charset="0"/>
              </a:rPr>
              <a:t>ARIZONA</a:t>
            </a:r>
          </a:p>
        </p:txBody>
      </p:sp>
      <p:sp>
        <p:nvSpPr>
          <p:cNvPr id="18" name="TextBox 5">
            <a:extLst>
              <a:ext uri="{FF2B5EF4-FFF2-40B4-BE49-F238E27FC236}">
                <a16:creationId xmlns:a16="http://schemas.microsoft.com/office/drawing/2014/main" id="{D805AD09-3914-405A-9AF1-ABEB5F161319}"/>
              </a:ext>
            </a:extLst>
          </p:cNvPr>
          <p:cNvSpPr txBox="1"/>
          <p:nvPr/>
        </p:nvSpPr>
        <p:spPr>
          <a:xfrm>
            <a:off x="3010014" y="5918989"/>
            <a:ext cx="875490"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Flagstaff</a:t>
            </a:r>
          </a:p>
        </p:txBody>
      </p:sp>
      <p:sp>
        <p:nvSpPr>
          <p:cNvPr id="19" name="TextBox 6">
            <a:extLst>
              <a:ext uri="{FF2B5EF4-FFF2-40B4-BE49-F238E27FC236}">
                <a16:creationId xmlns:a16="http://schemas.microsoft.com/office/drawing/2014/main" id="{D4D1529B-559F-439C-A979-C197B936EFCA}"/>
              </a:ext>
            </a:extLst>
          </p:cNvPr>
          <p:cNvSpPr txBox="1"/>
          <p:nvPr/>
        </p:nvSpPr>
        <p:spPr>
          <a:xfrm>
            <a:off x="5778083" y="3610912"/>
            <a:ext cx="227793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114ºW         111ºW       108ºW </a:t>
            </a:r>
          </a:p>
        </p:txBody>
      </p:sp>
      <p:sp>
        <p:nvSpPr>
          <p:cNvPr id="20" name="TextBox 7">
            <a:extLst>
              <a:ext uri="{FF2B5EF4-FFF2-40B4-BE49-F238E27FC236}">
                <a16:creationId xmlns:a16="http://schemas.microsoft.com/office/drawing/2014/main" id="{05FAC759-3021-4140-B85E-0588CFACF9D8}"/>
              </a:ext>
            </a:extLst>
          </p:cNvPr>
          <p:cNvSpPr txBox="1"/>
          <p:nvPr/>
        </p:nvSpPr>
        <p:spPr>
          <a:xfrm>
            <a:off x="4929817" y="1875314"/>
            <a:ext cx="54289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36ºN </a:t>
            </a:r>
          </a:p>
        </p:txBody>
      </p:sp>
      <p:sp>
        <p:nvSpPr>
          <p:cNvPr id="21" name="TextBox 8">
            <a:extLst>
              <a:ext uri="{FF2B5EF4-FFF2-40B4-BE49-F238E27FC236}">
                <a16:creationId xmlns:a16="http://schemas.microsoft.com/office/drawing/2014/main" id="{249E5857-7F4A-434B-9F23-4D006FE33D2E}"/>
              </a:ext>
            </a:extLst>
          </p:cNvPr>
          <p:cNvSpPr txBox="1"/>
          <p:nvPr/>
        </p:nvSpPr>
        <p:spPr>
          <a:xfrm>
            <a:off x="4935289" y="2823267"/>
            <a:ext cx="54289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33ºN </a:t>
            </a:r>
          </a:p>
        </p:txBody>
      </p:sp>
      <p:sp>
        <p:nvSpPr>
          <p:cNvPr id="22" name="TextBox 9">
            <a:extLst>
              <a:ext uri="{FF2B5EF4-FFF2-40B4-BE49-F238E27FC236}">
                <a16:creationId xmlns:a16="http://schemas.microsoft.com/office/drawing/2014/main" id="{25DA9ABA-2AED-465F-BC56-470EBB665F10}"/>
              </a:ext>
            </a:extLst>
          </p:cNvPr>
          <p:cNvSpPr txBox="1"/>
          <p:nvPr/>
        </p:nvSpPr>
        <p:spPr>
          <a:xfrm>
            <a:off x="7627506" y="3948903"/>
            <a:ext cx="311166" cy="28299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23" name="Picture 22" descr="A picture containing icon&#10;&#10;Description automatically generated">
            <a:extLst>
              <a:ext uri="{FF2B5EF4-FFF2-40B4-BE49-F238E27FC236}">
                <a16:creationId xmlns:a16="http://schemas.microsoft.com/office/drawing/2014/main" id="{4E99E64B-E8EA-4692-8A6A-0F4FF7BCC7AC}"/>
              </a:ext>
            </a:extLst>
          </p:cNvPr>
          <p:cNvPicPr>
            <a:picLocks noChangeAspect="1"/>
          </p:cNvPicPr>
          <p:nvPr/>
        </p:nvPicPr>
        <p:blipFill>
          <a:blip r:embed="rId4"/>
          <a:stretch>
            <a:fillRect/>
          </a:stretch>
        </p:blipFill>
        <p:spPr>
          <a:xfrm>
            <a:off x="7527940" y="4169432"/>
            <a:ext cx="492143" cy="620229"/>
          </a:xfrm>
          <a:prstGeom prst="rect">
            <a:avLst/>
          </a:prstGeom>
        </p:spPr>
      </p:pic>
      <p:sp>
        <p:nvSpPr>
          <p:cNvPr id="24" name="Rectangle: Rounded Corners 23">
            <a:extLst>
              <a:ext uri="{FF2B5EF4-FFF2-40B4-BE49-F238E27FC236}">
                <a16:creationId xmlns:a16="http://schemas.microsoft.com/office/drawing/2014/main" id="{BE8A283C-5925-49A2-8AEA-B49CC05A26B6}"/>
              </a:ext>
            </a:extLst>
          </p:cNvPr>
          <p:cNvSpPr/>
          <p:nvPr/>
        </p:nvSpPr>
        <p:spPr>
          <a:xfrm>
            <a:off x="5076344" y="4610913"/>
            <a:ext cx="2969884" cy="1848338"/>
          </a:xfrm>
          <a:prstGeom prst="roundRect">
            <a:avLst>
              <a:gd name="adj" fmla="val 10797"/>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TextBox 12">
            <a:extLst>
              <a:ext uri="{FF2B5EF4-FFF2-40B4-BE49-F238E27FC236}">
                <a16:creationId xmlns:a16="http://schemas.microsoft.com/office/drawing/2014/main" id="{8DA5F0A6-95E5-4977-AEBE-03456221B958}"/>
              </a:ext>
            </a:extLst>
          </p:cNvPr>
          <p:cNvSpPr txBox="1"/>
          <p:nvPr/>
        </p:nvSpPr>
        <p:spPr>
          <a:xfrm>
            <a:off x="5371276" y="4659876"/>
            <a:ext cx="499974"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City</a:t>
            </a:r>
          </a:p>
        </p:txBody>
      </p:sp>
      <p:sp>
        <p:nvSpPr>
          <p:cNvPr id="26" name="TextBox 13">
            <a:extLst>
              <a:ext uri="{FF2B5EF4-FFF2-40B4-BE49-F238E27FC236}">
                <a16:creationId xmlns:a16="http://schemas.microsoft.com/office/drawing/2014/main" id="{B7914608-665B-441E-8A42-8E02CD867EEA}"/>
              </a:ext>
            </a:extLst>
          </p:cNvPr>
          <p:cNvSpPr txBox="1"/>
          <p:nvPr/>
        </p:nvSpPr>
        <p:spPr>
          <a:xfrm>
            <a:off x="5384414" y="5408235"/>
            <a:ext cx="2023499" cy="28299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Pinyon – Juniper areas</a:t>
            </a:r>
          </a:p>
        </p:txBody>
      </p:sp>
      <p:sp>
        <p:nvSpPr>
          <p:cNvPr id="27" name="TextBox 14">
            <a:extLst>
              <a:ext uri="{FF2B5EF4-FFF2-40B4-BE49-F238E27FC236}">
                <a16:creationId xmlns:a16="http://schemas.microsoft.com/office/drawing/2014/main" id="{651AA66E-5189-4059-858A-B7F2D6AAC366}"/>
              </a:ext>
            </a:extLst>
          </p:cNvPr>
          <p:cNvSpPr txBox="1"/>
          <p:nvPr/>
        </p:nvSpPr>
        <p:spPr>
          <a:xfrm>
            <a:off x="5384414" y="5657688"/>
            <a:ext cx="2593671"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Grand Canyon National Park</a:t>
            </a:r>
          </a:p>
        </p:txBody>
      </p:sp>
      <p:sp>
        <p:nvSpPr>
          <p:cNvPr id="28" name="TextBox 15">
            <a:extLst>
              <a:ext uri="{FF2B5EF4-FFF2-40B4-BE49-F238E27FC236}">
                <a16:creationId xmlns:a16="http://schemas.microsoft.com/office/drawing/2014/main" id="{31945569-24DE-40F5-930E-399C7A949F18}"/>
              </a:ext>
            </a:extLst>
          </p:cNvPr>
          <p:cNvSpPr txBox="1"/>
          <p:nvPr/>
        </p:nvSpPr>
        <p:spPr>
          <a:xfrm>
            <a:off x="5384414" y="5907141"/>
            <a:ext cx="2287126"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Coconino National Forest</a:t>
            </a:r>
          </a:p>
        </p:txBody>
      </p:sp>
      <p:sp>
        <p:nvSpPr>
          <p:cNvPr id="29" name="TextBox 16">
            <a:extLst>
              <a:ext uri="{FF2B5EF4-FFF2-40B4-BE49-F238E27FC236}">
                <a16:creationId xmlns:a16="http://schemas.microsoft.com/office/drawing/2014/main" id="{CA4A6B04-3A00-40DA-A192-177D9DA66FA8}"/>
              </a:ext>
            </a:extLst>
          </p:cNvPr>
          <p:cNvSpPr txBox="1"/>
          <p:nvPr/>
        </p:nvSpPr>
        <p:spPr>
          <a:xfrm>
            <a:off x="5384414" y="6156593"/>
            <a:ext cx="2572213"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err="1">
                <a:solidFill>
                  <a:schemeClr val="tx1">
                    <a:lumMod val="75000"/>
                    <a:lumOff val="25000"/>
                  </a:schemeClr>
                </a:solidFill>
                <a:latin typeface="Century Gothic" panose="020B0502020202020204" pitchFamily="34" charset="0"/>
              </a:rPr>
              <a:t>Wupatki</a:t>
            </a:r>
            <a:r>
              <a:rPr lang="en-US" sz="1400">
                <a:solidFill>
                  <a:schemeClr val="tx1">
                    <a:lumMod val="75000"/>
                    <a:lumOff val="25000"/>
                  </a:schemeClr>
                </a:solidFill>
                <a:latin typeface="Century Gothic" panose="020B0502020202020204" pitchFamily="34" charset="0"/>
              </a:rPr>
              <a:t> National Monument</a:t>
            </a:r>
          </a:p>
        </p:txBody>
      </p:sp>
      <p:sp>
        <p:nvSpPr>
          <p:cNvPr id="30" name="TextBox 17">
            <a:extLst>
              <a:ext uri="{FF2B5EF4-FFF2-40B4-BE49-F238E27FC236}">
                <a16:creationId xmlns:a16="http://schemas.microsoft.com/office/drawing/2014/main" id="{A15890DC-380F-4863-BB03-D671E26B8372}"/>
              </a:ext>
            </a:extLst>
          </p:cNvPr>
          <p:cNvSpPr txBox="1"/>
          <p:nvPr/>
        </p:nvSpPr>
        <p:spPr>
          <a:xfrm>
            <a:off x="5384414" y="4896190"/>
            <a:ext cx="1091604"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Study Area</a:t>
            </a:r>
          </a:p>
        </p:txBody>
      </p:sp>
      <p:sp>
        <p:nvSpPr>
          <p:cNvPr id="31" name="Rectangle 30">
            <a:extLst>
              <a:ext uri="{FF2B5EF4-FFF2-40B4-BE49-F238E27FC236}">
                <a16:creationId xmlns:a16="http://schemas.microsoft.com/office/drawing/2014/main" id="{88836EFE-6A2C-40FD-B350-35F4B7BE5E37}"/>
              </a:ext>
            </a:extLst>
          </p:cNvPr>
          <p:cNvSpPr/>
          <p:nvPr/>
        </p:nvSpPr>
        <p:spPr>
          <a:xfrm>
            <a:off x="5159484" y="6214085"/>
            <a:ext cx="262293" cy="168152"/>
          </a:xfrm>
          <a:prstGeom prst="rect">
            <a:avLst/>
          </a:prstGeom>
          <a:solidFill>
            <a:srgbClr val="FDDCD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Rectangle 31">
            <a:extLst>
              <a:ext uri="{FF2B5EF4-FFF2-40B4-BE49-F238E27FC236}">
                <a16:creationId xmlns:a16="http://schemas.microsoft.com/office/drawing/2014/main" id="{9D465FB7-3901-415B-9FB4-5FFB28A17EB2}"/>
              </a:ext>
            </a:extLst>
          </p:cNvPr>
          <p:cNvSpPr/>
          <p:nvPr/>
        </p:nvSpPr>
        <p:spPr>
          <a:xfrm>
            <a:off x="5159484" y="5961119"/>
            <a:ext cx="262293" cy="168152"/>
          </a:xfrm>
          <a:prstGeom prst="rect">
            <a:avLst/>
          </a:prstGeom>
          <a:solidFill>
            <a:srgbClr val="F1E8F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Rectangle 32">
            <a:extLst>
              <a:ext uri="{FF2B5EF4-FFF2-40B4-BE49-F238E27FC236}">
                <a16:creationId xmlns:a16="http://schemas.microsoft.com/office/drawing/2014/main" id="{94BC43CD-DF50-4D17-8723-7CEFC1B33422}"/>
              </a:ext>
            </a:extLst>
          </p:cNvPr>
          <p:cNvSpPr/>
          <p:nvPr/>
        </p:nvSpPr>
        <p:spPr>
          <a:xfrm>
            <a:off x="5159484" y="5708155"/>
            <a:ext cx="262293" cy="168152"/>
          </a:xfrm>
          <a:prstGeom prst="rect">
            <a:avLst/>
          </a:prstGeom>
          <a:solidFill>
            <a:srgbClr val="F3F3CB"/>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Rectangle 33">
            <a:extLst>
              <a:ext uri="{FF2B5EF4-FFF2-40B4-BE49-F238E27FC236}">
                <a16:creationId xmlns:a16="http://schemas.microsoft.com/office/drawing/2014/main" id="{88AC2F05-0609-49E8-9A6C-821BE1E62A66}"/>
              </a:ext>
            </a:extLst>
          </p:cNvPr>
          <p:cNvSpPr/>
          <p:nvPr/>
        </p:nvSpPr>
        <p:spPr>
          <a:xfrm>
            <a:off x="5159484" y="5455190"/>
            <a:ext cx="262293" cy="168152"/>
          </a:xfrm>
          <a:prstGeom prst="rect">
            <a:avLst/>
          </a:prstGeom>
          <a:solidFill>
            <a:srgbClr val="267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Rectangle 34">
            <a:extLst>
              <a:ext uri="{FF2B5EF4-FFF2-40B4-BE49-F238E27FC236}">
                <a16:creationId xmlns:a16="http://schemas.microsoft.com/office/drawing/2014/main" id="{4ED94139-69A6-4FD4-AB45-3A711710506F}"/>
              </a:ext>
            </a:extLst>
          </p:cNvPr>
          <p:cNvSpPr/>
          <p:nvPr/>
        </p:nvSpPr>
        <p:spPr>
          <a:xfrm>
            <a:off x="5159484" y="4949261"/>
            <a:ext cx="262293" cy="168152"/>
          </a:xfrm>
          <a:prstGeom prst="rect">
            <a:avLst/>
          </a:prstGeom>
          <a:noFill/>
          <a:ln w="28575">
            <a:solidFill>
              <a:srgbClr val="6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 name="Oval 35">
            <a:extLst>
              <a:ext uri="{FF2B5EF4-FFF2-40B4-BE49-F238E27FC236}">
                <a16:creationId xmlns:a16="http://schemas.microsoft.com/office/drawing/2014/main" id="{864F08FF-D689-4919-836E-275E821EE378}"/>
              </a:ext>
            </a:extLst>
          </p:cNvPr>
          <p:cNvSpPr/>
          <p:nvPr/>
        </p:nvSpPr>
        <p:spPr>
          <a:xfrm>
            <a:off x="5233800" y="4755149"/>
            <a:ext cx="113660" cy="109299"/>
          </a:xfrm>
          <a:prstGeom prst="ellipse">
            <a:avLst/>
          </a:prstGeom>
          <a:solidFill>
            <a:srgbClr val="F06666"/>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Rectangle 36">
            <a:extLst>
              <a:ext uri="{FF2B5EF4-FFF2-40B4-BE49-F238E27FC236}">
                <a16:creationId xmlns:a16="http://schemas.microsoft.com/office/drawing/2014/main" id="{A80D6704-00F8-48D2-BF21-22B7E5800B8B}"/>
              </a:ext>
            </a:extLst>
          </p:cNvPr>
          <p:cNvSpPr/>
          <p:nvPr/>
        </p:nvSpPr>
        <p:spPr>
          <a:xfrm>
            <a:off x="5159484" y="5202225"/>
            <a:ext cx="262293" cy="168152"/>
          </a:xfrm>
          <a:prstGeom prst="rect">
            <a:avLst/>
          </a:prstGeom>
          <a:solidFill>
            <a:srgbClr val="C9B38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TextBox 25">
            <a:extLst>
              <a:ext uri="{FF2B5EF4-FFF2-40B4-BE49-F238E27FC236}">
                <a16:creationId xmlns:a16="http://schemas.microsoft.com/office/drawing/2014/main" id="{6911EC1A-5389-4F99-BF05-BC4BDCEA637C}"/>
              </a:ext>
            </a:extLst>
          </p:cNvPr>
          <p:cNvSpPr txBox="1"/>
          <p:nvPr/>
        </p:nvSpPr>
        <p:spPr>
          <a:xfrm>
            <a:off x="5398561" y="5145643"/>
            <a:ext cx="2615129" cy="28299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cs typeface="Calibri"/>
              </a:rPr>
              <a:t>Native American</a:t>
            </a:r>
            <a:r>
              <a:rPr lang="en-US" sz="1400">
                <a:solidFill>
                  <a:schemeClr val="tx1">
                    <a:lumMod val="75000"/>
                    <a:lumOff val="25000"/>
                  </a:schemeClr>
                </a:solidFill>
                <a:latin typeface="Century Gothic"/>
                <a:ea typeface="+mn-lt"/>
                <a:cs typeface="+mn-lt"/>
              </a:rPr>
              <a:t> reservations</a:t>
            </a:r>
            <a:endParaRPr lang="en-US" sz="1400">
              <a:solidFill>
                <a:schemeClr val="tx1">
                  <a:lumMod val="75000"/>
                  <a:lumOff val="25000"/>
                </a:schemeClr>
              </a:solidFill>
              <a:latin typeface="Century Gothic"/>
            </a:endParaRPr>
          </a:p>
        </p:txBody>
      </p:sp>
    </p:spTree>
    <p:extLst>
      <p:ext uri="{BB962C8B-B14F-4D97-AF65-F5344CB8AC3E}">
        <p14:creationId xmlns:p14="http://schemas.microsoft.com/office/powerpoint/2010/main" val="1387169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3FDEC6E2-7F26-4C3C-9820-88B15751395D}"/>
              </a:ext>
            </a:extLst>
          </p:cNvPr>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236F99"/>
              </a:buClr>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236F99"/>
              </a:buClr>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FF9B9680-47B6-413D-A321-590B4A0B1FA3}"/>
              </a:ext>
            </a:extLst>
          </p:cNvPr>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a:t>
            </a:r>
            <a:r>
              <a:rPr lang="en-US" sz="1600">
                <a:solidFill>
                  <a:srgbClr val="FF0000"/>
                </a:solidFill>
                <a:latin typeface="Century Gothic" panose="020F0302020204030204"/>
              </a:rPr>
              <a:t>your acknowledgment </a:t>
            </a:r>
            <a:r>
              <a:rPr lang="en-US" sz="1600" dirty="0">
                <a:solidFill>
                  <a:srgbClr val="FF0000"/>
                </a:solidFill>
                <a:latin typeface="Century Gothic" panose="020F0302020204030204"/>
              </a:rPr>
              <a:t>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C69DF5-D1C7-40EF-A136-C0EF7BE86B1E}"/>
              </a:ext>
            </a:extLst>
          </p:cNvPr>
          <p:cNvSpPr txBox="1">
            <a:spLocks/>
          </p:cNvSpPr>
          <p:nvPr/>
        </p:nvSpPr>
        <p:spPr>
          <a:xfrm>
            <a:off x="156996" y="4230692"/>
            <a:ext cx="9368002"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236F99"/>
                </a:solidFill>
                <a:latin typeface="Century Gothic"/>
              </a:rPr>
              <a:t>Study Area </a:t>
            </a:r>
            <a:r>
              <a:rPr lang="en-US" sz="3200" b="0" spc="0" baseline="0" dirty="0">
                <a:solidFill>
                  <a:srgbClr val="236F99"/>
                </a:solidFill>
              </a:rPr>
              <a:t>Urban Development</a:t>
            </a:r>
          </a:p>
        </p:txBody>
      </p:sp>
      <p:sp>
        <p:nvSpPr>
          <p:cNvPr id="33" name="Subtitle 2">
            <a:extLst>
              <a:ext uri="{FF2B5EF4-FFF2-40B4-BE49-F238E27FC236}">
                <a16:creationId xmlns:a16="http://schemas.microsoft.com/office/drawing/2014/main" id="{F59A494E-03DA-4003-81CB-8E7590347861}"/>
              </a:ext>
            </a:extLst>
          </p:cNvPr>
          <p:cNvSpPr txBox="1">
            <a:spLocks/>
          </p:cNvSpPr>
          <p:nvPr/>
        </p:nvSpPr>
        <p:spPr>
          <a:xfrm>
            <a:off x="156997" y="4739045"/>
            <a:ext cx="9833310" cy="81160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Long Title (Title Case)</a:t>
            </a:r>
            <a:endParaRPr lang="en-US" sz="2200" dirty="0">
              <a:solidFill>
                <a:schemeClr val="tx1">
                  <a:lumMod val="75000"/>
                  <a:lumOff val="25000"/>
                </a:schemeClr>
              </a:solidFill>
            </a:endParaRPr>
          </a:p>
        </p:txBody>
      </p:sp>
      <p:sp>
        <p:nvSpPr>
          <p:cNvPr id="11" name="TextBox 10">
            <a:extLst>
              <a:ext uri="{FF2B5EF4-FFF2-40B4-BE49-F238E27FC236}">
                <a16:creationId xmlns:a16="http://schemas.microsoft.com/office/drawing/2014/main" id="{492ABFE5-CCE4-4DF3-B744-07C7A487604A}"/>
              </a:ext>
            </a:extLst>
          </p:cNvPr>
          <p:cNvSpPr txBox="1"/>
          <p:nvPr/>
        </p:nvSpPr>
        <p:spPr>
          <a:xfrm>
            <a:off x="156996" y="5647682"/>
            <a:ext cx="9368002" cy="400110"/>
          </a:xfrm>
          <a:prstGeom prst="rect">
            <a:avLst/>
          </a:prstGeom>
          <a:noFill/>
        </p:spPr>
        <p:txBody>
          <a:bodyPr wrap="square">
            <a:spAutoFit/>
          </a:bodyPr>
          <a:lstStyle/>
          <a:p>
            <a:r>
              <a:rPr lang="en-US" sz="2000" dirty="0">
                <a:solidFill>
                  <a:schemeClr val="tx1">
                    <a:lumMod val="75000"/>
                    <a:lumOff val="25000"/>
                  </a:schemeClr>
                </a:solidFill>
                <a:latin typeface="Century Gothic"/>
              </a:rPr>
              <a:t>Team Member 1</a:t>
            </a:r>
            <a:r>
              <a:rPr lang="en-US" sz="2000" dirty="0">
                <a:solidFill>
                  <a:srgbClr val="236F99"/>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2 </a:t>
            </a:r>
            <a:r>
              <a:rPr lang="en-US" sz="2000" dirty="0">
                <a:solidFill>
                  <a:srgbClr val="236F99"/>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3 </a:t>
            </a:r>
            <a:r>
              <a:rPr lang="en-US" sz="2000" dirty="0">
                <a:solidFill>
                  <a:srgbClr val="236F99"/>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4</a:t>
            </a:r>
            <a:endParaRPr lang="en-US" sz="2000" dirty="0"/>
          </a:p>
        </p:txBody>
      </p:sp>
      <p:sp>
        <p:nvSpPr>
          <p:cNvPr id="12" name="Rectangle 11">
            <a:extLst>
              <a:ext uri="{FF2B5EF4-FFF2-40B4-BE49-F238E27FC236}">
                <a16:creationId xmlns:a16="http://schemas.microsoft.com/office/drawing/2014/main" id="{801BF616-A1C8-4C53-B1F3-F44FE84D3CB4}"/>
              </a:ext>
            </a:extLst>
          </p:cNvPr>
          <p:cNvSpPr/>
          <p:nvPr/>
        </p:nvSpPr>
        <p:spPr>
          <a:xfrm>
            <a:off x="171776" y="6356349"/>
            <a:ext cx="5924223" cy="369789"/>
          </a:xfrm>
          <a:prstGeom prst="rect">
            <a:avLst/>
          </a:prstGeom>
        </p:spPr>
        <p:txBody>
          <a:bodyPr wrap="none" lIns="91440" tIns="45720" rIns="91440" bIns="45720" anchor="ctr">
            <a:noAutofit/>
          </a:bodyPr>
          <a:lstStyle/>
          <a:p>
            <a:r>
              <a:rPr lang="en-US" sz="1600" b="1" dirty="0">
                <a:solidFill>
                  <a:schemeClr val="bg1"/>
                </a:solidFill>
                <a:latin typeface="Century Gothic" panose="020B0502020202020204" pitchFamily="34" charset="0"/>
              </a:rPr>
              <a:t>Node Name (i.e. North Carolina – NCEI) | Summer 2023 </a:t>
            </a:r>
          </a:p>
        </p:txBody>
      </p:sp>
    </p:spTree>
    <p:extLst>
      <p:ext uri="{BB962C8B-B14F-4D97-AF65-F5344CB8AC3E}">
        <p14:creationId xmlns:p14="http://schemas.microsoft.com/office/powerpoint/2010/main" val="2377245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49A684C-203A-A4B0-8CAC-0B5B90333A0D}"/>
              </a:ext>
            </a:extLst>
          </p:cNvPr>
          <p:cNvSpPr txBox="1"/>
          <p:nvPr/>
        </p:nvSpPr>
        <p:spPr>
          <a:xfrm>
            <a:off x="73964" y="6357641"/>
            <a:ext cx="2920789"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bg1"/>
                </a:solidFill>
                <a:latin typeface="Century Gothic"/>
                <a:ea typeface="+mn-lt"/>
                <a:cs typeface="+mn-lt"/>
              </a:rPr>
              <a:t>Image Credit: Bernardo62</a:t>
            </a:r>
          </a:p>
        </p:txBody>
      </p:sp>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B0502020202020204" pitchFamily="34" charset="0"/>
              </a:rPr>
              <a:t>SLIDE TEMPLATE: COMPONENTS </a:t>
            </a:r>
          </a:p>
        </p:txBody>
      </p:sp>
      <p:sp>
        <p:nvSpPr>
          <p:cNvPr id="8" name="TextBox 7">
            <a:extLst>
              <a:ext uri="{FF2B5EF4-FFF2-40B4-BE49-F238E27FC236}">
                <a16:creationId xmlns:a16="http://schemas.microsoft.com/office/drawing/2014/main" id="{7FC84720-0FA9-4A5B-BBD6-1F42C65350A8}"/>
              </a:ext>
            </a:extLst>
          </p:cNvPr>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latin typeface="Century Gothic" panose="020B0502020202020204" pitchFamily="34" charset="0"/>
              </a:rPr>
              <a:t>Feel free to expand upon these topics, alter the headings, and change the order of the slides to fit your needs. An outline slide is NOT required.</a:t>
            </a:r>
          </a:p>
        </p:txBody>
      </p:sp>
      <p:sp>
        <p:nvSpPr>
          <p:cNvPr id="9" name="Text Placeholder 5">
            <a:extLst>
              <a:ext uri="{FF2B5EF4-FFF2-40B4-BE49-F238E27FC236}">
                <a16:creationId xmlns:a16="http://schemas.microsoft.com/office/drawing/2014/main" id="{09B7DEA5-D47A-4555-AFE8-B51F87A0B059}"/>
              </a:ext>
            </a:extLst>
          </p:cNvPr>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36F99"/>
              </a:buClr>
            </a:pPr>
            <a:r>
              <a:rPr lang="en-US" sz="1800" dirty="0">
                <a:solidFill>
                  <a:schemeClr val="tx1">
                    <a:lumMod val="75000"/>
                    <a:lumOff val="25000"/>
                  </a:schemeClr>
                </a:solidFill>
                <a:latin typeface="Century Gothic" panose="020B0502020202020204" pitchFamily="34" charset="0"/>
              </a:rPr>
              <a:t>Study Area</a:t>
            </a:r>
          </a:p>
          <a:p>
            <a:pPr>
              <a:lnSpc>
                <a:spcPct val="100000"/>
              </a:lnSpc>
              <a:spcBef>
                <a:spcPts val="0"/>
              </a:spcBef>
              <a:spcAft>
                <a:spcPts val="600"/>
              </a:spcAft>
              <a:buClr>
                <a:srgbClr val="236F99"/>
              </a:buClr>
            </a:pPr>
            <a:r>
              <a:rPr lang="en-US" sz="1800" dirty="0">
                <a:solidFill>
                  <a:schemeClr val="tx1">
                    <a:lumMod val="75000"/>
                    <a:lumOff val="25000"/>
                  </a:schemeClr>
                </a:solidFill>
                <a:latin typeface="Century Gothic" panose="020B0502020202020204" pitchFamily="34" charset="0"/>
              </a:rPr>
              <a:t>Study Period</a:t>
            </a:r>
          </a:p>
          <a:p>
            <a:pPr>
              <a:lnSpc>
                <a:spcPct val="100000"/>
              </a:lnSpc>
              <a:spcBef>
                <a:spcPts val="0"/>
              </a:spcBef>
              <a:spcAft>
                <a:spcPts val="600"/>
              </a:spcAft>
              <a:buClr>
                <a:srgbClr val="236F99"/>
              </a:buClr>
            </a:pPr>
            <a:r>
              <a:rPr lang="en-US" sz="1800" dirty="0">
                <a:solidFill>
                  <a:schemeClr val="tx1">
                    <a:lumMod val="75000"/>
                    <a:lumOff val="25000"/>
                  </a:schemeClr>
                </a:solidFill>
                <a:latin typeface="Century Gothic" panose="020B0502020202020204" pitchFamily="34" charset="0"/>
              </a:rPr>
              <a:t>Objectives</a:t>
            </a:r>
          </a:p>
          <a:p>
            <a:pPr>
              <a:lnSpc>
                <a:spcPct val="100000"/>
              </a:lnSpc>
              <a:spcBef>
                <a:spcPts val="0"/>
              </a:spcBef>
              <a:spcAft>
                <a:spcPts val="600"/>
              </a:spcAft>
              <a:buClr>
                <a:srgbClr val="236F99"/>
              </a:buClr>
            </a:pPr>
            <a:r>
              <a:rPr lang="en-US" sz="1800" dirty="0">
                <a:solidFill>
                  <a:schemeClr val="tx1">
                    <a:lumMod val="75000"/>
                    <a:lumOff val="25000"/>
                  </a:schemeClr>
                </a:solidFill>
                <a:latin typeface="Century Gothic" panose="020B0502020202020204" pitchFamily="34" charset="0"/>
              </a:rPr>
              <a:t>Partners</a:t>
            </a:r>
          </a:p>
          <a:p>
            <a:pPr>
              <a:lnSpc>
                <a:spcPct val="100000"/>
              </a:lnSpc>
              <a:spcBef>
                <a:spcPts val="0"/>
              </a:spcBef>
              <a:spcAft>
                <a:spcPts val="600"/>
              </a:spcAft>
              <a:buClr>
                <a:srgbClr val="236F99"/>
              </a:buClr>
            </a:pPr>
            <a:r>
              <a:rPr lang="en-US" sz="1800" dirty="0">
                <a:solidFill>
                  <a:schemeClr val="tx1">
                    <a:lumMod val="75000"/>
                    <a:lumOff val="25000"/>
                  </a:schemeClr>
                </a:solidFill>
                <a:latin typeface="Century Gothic" panose="020B0502020202020204" pitchFamily="34" charset="0"/>
              </a:rPr>
              <a:t>Community Concerns</a:t>
            </a:r>
          </a:p>
          <a:p>
            <a:pPr>
              <a:lnSpc>
                <a:spcPct val="100000"/>
              </a:lnSpc>
              <a:spcBef>
                <a:spcPts val="0"/>
              </a:spcBef>
              <a:spcAft>
                <a:spcPts val="600"/>
              </a:spcAft>
              <a:buClr>
                <a:srgbClr val="236F99"/>
              </a:buClr>
            </a:pPr>
            <a:r>
              <a:rPr lang="en-US" sz="1800" dirty="0">
                <a:solidFill>
                  <a:schemeClr val="tx1">
                    <a:lumMod val="75000"/>
                    <a:lumOff val="25000"/>
                  </a:schemeClr>
                </a:solidFill>
                <a:latin typeface="Century Gothic" panose="020B0502020202020204" pitchFamily="34" charset="0"/>
              </a:rPr>
              <a:t>NASA Satellites/Sensors Used</a:t>
            </a:r>
          </a:p>
          <a:p>
            <a:pPr>
              <a:lnSpc>
                <a:spcPct val="100000"/>
              </a:lnSpc>
              <a:spcBef>
                <a:spcPts val="0"/>
              </a:spcBef>
              <a:spcAft>
                <a:spcPts val="600"/>
              </a:spcAft>
              <a:buClr>
                <a:srgbClr val="236F99"/>
              </a:buClr>
            </a:pPr>
            <a:r>
              <a:rPr lang="en-US" sz="1800" dirty="0">
                <a:solidFill>
                  <a:schemeClr val="tx1">
                    <a:lumMod val="75000"/>
                    <a:lumOff val="25000"/>
                  </a:schemeClr>
                </a:solidFill>
                <a:latin typeface="Century Gothic" panose="020B0502020202020204" pitchFamily="34" charset="0"/>
              </a:rPr>
              <a:t>Methodology</a:t>
            </a:r>
          </a:p>
          <a:p>
            <a:pPr>
              <a:lnSpc>
                <a:spcPct val="100000"/>
              </a:lnSpc>
              <a:spcBef>
                <a:spcPts val="0"/>
              </a:spcBef>
              <a:spcAft>
                <a:spcPts val="600"/>
              </a:spcAft>
              <a:buClr>
                <a:srgbClr val="236F99"/>
              </a:buClr>
            </a:pPr>
            <a:r>
              <a:rPr lang="en-US" sz="1800" dirty="0">
                <a:solidFill>
                  <a:schemeClr val="tx1">
                    <a:lumMod val="75000"/>
                    <a:lumOff val="25000"/>
                  </a:schemeClr>
                </a:solidFill>
                <a:latin typeface="Century Gothic" panose="020B0502020202020204" pitchFamily="34" charset="0"/>
              </a:rPr>
              <a:t>Results</a:t>
            </a:r>
          </a:p>
          <a:p>
            <a:pPr>
              <a:lnSpc>
                <a:spcPct val="100000"/>
              </a:lnSpc>
              <a:spcBef>
                <a:spcPts val="0"/>
              </a:spcBef>
              <a:spcAft>
                <a:spcPts val="600"/>
              </a:spcAft>
              <a:buClr>
                <a:srgbClr val="236F99"/>
              </a:buClr>
            </a:pPr>
            <a:r>
              <a:rPr lang="en-US" sz="1800" dirty="0">
                <a:solidFill>
                  <a:schemeClr val="tx1">
                    <a:lumMod val="75000"/>
                    <a:lumOff val="25000"/>
                  </a:schemeClr>
                </a:solidFill>
                <a:latin typeface="Century Gothic" panose="020B0502020202020204" pitchFamily="34" charset="0"/>
              </a:rPr>
              <a:t>Conclusions</a:t>
            </a:r>
          </a:p>
          <a:p>
            <a:pPr>
              <a:lnSpc>
                <a:spcPct val="100000"/>
              </a:lnSpc>
              <a:spcBef>
                <a:spcPts val="0"/>
              </a:spcBef>
              <a:spcAft>
                <a:spcPts val="600"/>
              </a:spcAft>
              <a:buClr>
                <a:srgbClr val="236F99"/>
              </a:buClr>
            </a:pPr>
            <a:r>
              <a:rPr lang="en-US" sz="1800" dirty="0">
                <a:solidFill>
                  <a:schemeClr val="tx1">
                    <a:lumMod val="75000"/>
                    <a:lumOff val="25000"/>
                  </a:schemeClr>
                </a:solidFill>
                <a:latin typeface="Century Gothic" panose="020B0502020202020204" pitchFamily="34" charset="0"/>
              </a:rPr>
              <a:t>Errors &amp; Uncertainties</a:t>
            </a:r>
          </a:p>
          <a:p>
            <a:pPr>
              <a:lnSpc>
                <a:spcPct val="100000"/>
              </a:lnSpc>
              <a:spcBef>
                <a:spcPts val="0"/>
              </a:spcBef>
              <a:spcAft>
                <a:spcPts val="600"/>
              </a:spcAft>
              <a:buClr>
                <a:srgbClr val="236F99"/>
              </a:buClr>
            </a:pPr>
            <a:r>
              <a:rPr lang="en-US" sz="1800" dirty="0">
                <a:solidFill>
                  <a:schemeClr val="tx1">
                    <a:lumMod val="75000"/>
                    <a:lumOff val="25000"/>
                  </a:schemeClr>
                </a:solidFill>
                <a:latin typeface="Century Gothic" panose="020B0502020202020204" pitchFamily="34" charset="0"/>
              </a:rPr>
              <a:t>Future Work</a:t>
            </a:r>
          </a:p>
          <a:p>
            <a:pPr>
              <a:lnSpc>
                <a:spcPct val="100000"/>
              </a:lnSpc>
              <a:spcBef>
                <a:spcPts val="0"/>
              </a:spcBef>
              <a:spcAft>
                <a:spcPts val="600"/>
              </a:spcAft>
              <a:buClr>
                <a:srgbClr val="236F99"/>
              </a:buClr>
            </a:pPr>
            <a:r>
              <a:rPr lang="en-US" sz="1800" dirty="0">
                <a:solidFill>
                  <a:schemeClr val="tx1">
                    <a:lumMod val="75000"/>
                    <a:lumOff val="25000"/>
                  </a:schemeClr>
                </a:solidFill>
                <a:latin typeface="Century Gothic" panose="020B0502020202020204" pitchFamily="34" charset="0"/>
              </a:rPr>
              <a:t>Acknowledgements</a:t>
            </a:r>
          </a:p>
        </p:txBody>
      </p:sp>
      <p:pic>
        <p:nvPicPr>
          <p:cNvPr id="10" name="Picture Placeholder 7">
            <a:extLst>
              <a:ext uri="{FF2B5EF4-FFF2-40B4-BE49-F238E27FC236}">
                <a16:creationId xmlns:a16="http://schemas.microsoft.com/office/drawing/2014/main" id="{5E2B8964-28FA-4E79-85C4-E47C3437B51E}"/>
              </a:ext>
            </a:extLst>
          </p:cNvPr>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1" name="Text Placeholder 4">
            <a:extLst>
              <a:ext uri="{FF2B5EF4-FFF2-40B4-BE49-F238E27FC236}">
                <a16:creationId xmlns:a16="http://schemas.microsoft.com/office/drawing/2014/main" id="{7DCD1628-46FF-4031-8D43-835C9981427C}"/>
              </a:ext>
            </a:extLst>
          </p:cNvPr>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2905658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883076A-322A-4246-AC7E-E0D33C58BB64}"/>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F0302020204030204"/>
              </a:rPr>
              <a:t>PRESENTATION GUIDELINES: FONTS</a:t>
            </a:r>
          </a:p>
        </p:txBody>
      </p:sp>
      <p:sp>
        <p:nvSpPr>
          <p:cNvPr id="15" name="Text Placeholder 3">
            <a:extLst>
              <a:ext uri="{FF2B5EF4-FFF2-40B4-BE49-F238E27FC236}">
                <a16:creationId xmlns:a16="http://schemas.microsoft.com/office/drawing/2014/main" id="{37EBB4E4-65AC-49EF-9083-FEFB169DB64F}"/>
              </a:ext>
            </a:extLst>
          </p:cNvPr>
          <p:cNvSpPr txBox="1">
            <a:spLocks/>
          </p:cNvSpPr>
          <p:nvPr/>
        </p:nvSpPr>
        <p:spPr>
          <a:xfrm>
            <a:off x="513028" y="1147768"/>
            <a:ext cx="6629400" cy="5089745"/>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236F99"/>
              </a:buCl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a:lnSpc>
                <a:spcPct val="100000"/>
              </a:lnSpc>
              <a:spcAft>
                <a:spcPts val="600"/>
              </a:spcAft>
              <a:buClr>
                <a:srgbClr val="236F99"/>
              </a:buCl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a:lnSpc>
                <a:spcPct val="100000"/>
              </a:lnSpc>
              <a:spcAft>
                <a:spcPts val="600"/>
              </a:spcAft>
              <a:buClr>
                <a:srgbClr val="236F99"/>
              </a:buClr>
            </a:pPr>
            <a:r>
              <a:rPr lang="en-US" dirty="0">
                <a:solidFill>
                  <a:schemeClr val="tx1">
                    <a:lumMod val="75000"/>
                    <a:lumOff val="25000"/>
                  </a:schemeClr>
                </a:solidFill>
                <a:latin typeface="Century Gothic" panose="020F0302020204030204"/>
              </a:rPr>
              <a:t>Font sizing:</a:t>
            </a:r>
          </a:p>
          <a:p>
            <a:pPr lvl="1">
              <a:lnSpc>
                <a:spcPct val="100000"/>
              </a:lnSpc>
              <a:spcAft>
                <a:spcPts val="600"/>
              </a:spcAft>
              <a:buClr>
                <a:srgbClr val="236F99"/>
              </a:buCl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lvl="1">
              <a:lnSpc>
                <a:spcPct val="100000"/>
              </a:lnSpc>
              <a:spcAft>
                <a:spcPts val="600"/>
              </a:spcAft>
              <a:buClr>
                <a:srgbClr val="236F99"/>
              </a:buCl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lvl="1">
              <a:lnSpc>
                <a:spcPct val="100000"/>
              </a:lnSpc>
              <a:spcAft>
                <a:spcPts val="600"/>
              </a:spcAft>
              <a:buClr>
                <a:srgbClr val="236F99"/>
              </a:buClr>
            </a:pPr>
            <a:r>
              <a:rPr lang="en-US" sz="2000" b="1" dirty="0">
                <a:solidFill>
                  <a:schemeClr val="tx1">
                    <a:lumMod val="75000"/>
                    <a:lumOff val="25000"/>
                  </a:schemeClr>
                </a:solidFill>
                <a:latin typeface="Century Gothic" panose="020F0302020204030204"/>
              </a:rPr>
              <a:t>Captions &amp; legend </a:t>
            </a:r>
            <a:r>
              <a:rPr lang="en-US" sz="2000" dirty="0">
                <a:solidFill>
                  <a:schemeClr val="tx1">
                    <a:lumMod val="75000"/>
                    <a:lumOff val="25000"/>
                  </a:schemeClr>
                </a:solidFill>
                <a:latin typeface="Century Gothic" panose="020F0302020204030204"/>
              </a:rPr>
              <a:t>items should be </a:t>
            </a:r>
            <a:r>
              <a:rPr lang="en-US" sz="2000" u="sng" dirty="0">
                <a:solidFill>
                  <a:schemeClr val="tx1">
                    <a:lumMod val="75000"/>
                    <a:lumOff val="25000"/>
                  </a:schemeClr>
                </a:solidFill>
                <a:latin typeface="Century Gothic" panose="020F0302020204030204"/>
              </a:rPr>
              <a:t>no smaller than</a:t>
            </a:r>
            <a:r>
              <a:rPr lang="en-US" sz="2000" dirty="0">
                <a:solidFill>
                  <a:schemeClr val="tx1">
                    <a:lumMod val="75000"/>
                    <a:lumOff val="25000"/>
                  </a:schemeClr>
                </a:solidFill>
                <a:latin typeface="Century Gothic" panose="020F0302020204030204"/>
              </a:rPr>
              <a:t> </a:t>
            </a:r>
            <a:r>
              <a:rPr lang="en-US" sz="2000" b="1" dirty="0">
                <a:solidFill>
                  <a:schemeClr val="tx1">
                    <a:lumMod val="75000"/>
                    <a:lumOff val="25000"/>
                  </a:schemeClr>
                </a:solidFill>
                <a:latin typeface="Century Gothic" panose="020F0302020204030204"/>
              </a:rPr>
              <a:t>14-point type</a:t>
            </a:r>
          </a:p>
          <a:p>
            <a:pPr lvl="1">
              <a:lnSpc>
                <a:spcPct val="100000"/>
              </a:lnSpc>
              <a:spcAft>
                <a:spcPts val="600"/>
              </a:spcAft>
              <a:buClr>
                <a:srgbClr val="236F99"/>
              </a:buClr>
            </a:pPr>
            <a:r>
              <a:rPr lang="en-US" sz="2000" dirty="0">
                <a:solidFill>
                  <a:schemeClr val="tx1">
                    <a:lumMod val="75000"/>
                    <a:lumOff val="25000"/>
                  </a:schemeClr>
                </a:solidFill>
                <a:latin typeface="Century Gothic" panose="020F0302020204030204"/>
              </a:rPr>
              <a:t>On slide </a:t>
            </a:r>
            <a:r>
              <a:rPr lang="en-US" sz="2000" b="1" dirty="0">
                <a:solidFill>
                  <a:schemeClr val="tx1">
                    <a:lumMod val="75000"/>
                    <a:lumOff val="25000"/>
                  </a:schemeClr>
                </a:solidFill>
                <a:latin typeface="Century Gothic" panose="020F0302020204030204"/>
              </a:rPr>
              <a:t>image credits </a:t>
            </a:r>
            <a:r>
              <a:rPr lang="en-US" sz="2000" dirty="0">
                <a:solidFill>
                  <a:schemeClr val="tx1">
                    <a:lumMod val="75000"/>
                    <a:lumOff val="25000"/>
                  </a:schemeClr>
                </a:solidFill>
                <a:latin typeface="Century Gothic" panose="020F0302020204030204"/>
              </a:rPr>
              <a:t>should be </a:t>
            </a:r>
            <a:r>
              <a:rPr lang="en-US" sz="2000" b="1" dirty="0">
                <a:solidFill>
                  <a:schemeClr val="tx1">
                    <a:lumMod val="75000"/>
                    <a:lumOff val="25000"/>
                  </a:schemeClr>
                </a:solidFill>
                <a:latin typeface="Century Gothic" panose="020F0302020204030204"/>
              </a:rPr>
              <a:t>11–12pts; </a:t>
            </a:r>
            <a:r>
              <a:rPr lang="en-US" sz="2000" dirty="0">
                <a:solidFill>
                  <a:schemeClr val="tx1">
                    <a:lumMod val="75000"/>
                    <a:lumOff val="25000"/>
                  </a:schemeClr>
                </a:solidFill>
                <a:latin typeface="Century Gothic" panose="020F0302020204030204"/>
              </a:rPr>
              <a:t>preferably use consistent placement on all slides (bottom corner)</a:t>
            </a:r>
          </a:p>
          <a:p>
            <a:pPr>
              <a:lnSpc>
                <a:spcPct val="100000"/>
              </a:lnSpc>
              <a:spcAft>
                <a:spcPts val="600"/>
              </a:spcAft>
              <a:buClr>
                <a:srgbClr val="236F99"/>
              </a:buCl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p:txBody>
      </p:sp>
      <p:pic>
        <p:nvPicPr>
          <p:cNvPr id="16" name="Picture 15">
            <a:extLst>
              <a:ext uri="{FF2B5EF4-FFF2-40B4-BE49-F238E27FC236}">
                <a16:creationId xmlns:a16="http://schemas.microsoft.com/office/drawing/2014/main" id="{820CEC5E-6EB7-4AED-9931-E2F49E07C3D1}"/>
              </a:ext>
            </a:extLst>
          </p:cNvPr>
          <p:cNvPicPr>
            <a:picLocks noChangeAspect="1"/>
          </p:cNvPicPr>
          <p:nvPr/>
        </p:nvPicPr>
        <p:blipFill rotWithShape="1">
          <a:blip r:embed="rId3"/>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9" name="Rectangle: Rounded Corners 8">
            <a:extLst>
              <a:ext uri="{FF2B5EF4-FFF2-40B4-BE49-F238E27FC236}">
                <a16:creationId xmlns:a16="http://schemas.microsoft.com/office/drawing/2014/main" id="{179307E0-EE48-4E79-80D3-E4D10CBED2D2}"/>
              </a:ext>
            </a:extLst>
          </p:cNvPr>
          <p:cNvSpPr/>
          <p:nvPr/>
        </p:nvSpPr>
        <p:spPr>
          <a:xfrm>
            <a:off x="8194745" y="3905734"/>
            <a:ext cx="2919663" cy="1986214"/>
          </a:xfrm>
          <a:prstGeom prst="roundRect">
            <a:avLst/>
          </a:prstGeom>
          <a:solidFill>
            <a:srgbClr val="236F99"/>
          </a:solidFill>
          <a:ln>
            <a:solidFill>
              <a:srgbClr val="236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entury Gothic" panose="020B0502020202020204" pitchFamily="34" charset="0"/>
              </a:rPr>
              <a:t>Tip: use color wheels to ensure your font colors are complementary to your application area color!</a:t>
            </a:r>
          </a:p>
        </p:txBody>
      </p:sp>
    </p:spTree>
    <p:extLst>
      <p:ext uri="{BB962C8B-B14F-4D97-AF65-F5344CB8AC3E}">
        <p14:creationId xmlns:p14="http://schemas.microsoft.com/office/powerpoint/2010/main" val="3646699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3">
            <a:extLst>
              <a:ext uri="{FF2B5EF4-FFF2-40B4-BE49-F238E27FC236}">
                <a16:creationId xmlns:a16="http://schemas.microsoft.com/office/drawing/2014/main" id="{36120E07-B3A8-4D9C-A920-C1C935CB4ECB}"/>
              </a:ext>
            </a:extLst>
          </p:cNvPr>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36F99"/>
              </a:buClr>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a:lnSpc>
                <a:spcPct val="100000"/>
              </a:lnSpc>
              <a:spcBef>
                <a:spcPts val="0"/>
              </a:spcBef>
              <a:spcAft>
                <a:spcPts val="600"/>
              </a:spcAft>
              <a:buClr>
                <a:srgbClr val="236F99"/>
              </a:buClr>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lvl="1">
              <a:lnSpc>
                <a:spcPct val="100000"/>
              </a:lnSpc>
              <a:spcBef>
                <a:spcPts val="0"/>
              </a:spcBef>
              <a:spcAft>
                <a:spcPts val="600"/>
              </a:spcAft>
              <a:buClr>
                <a:srgbClr val="236F99"/>
              </a:buClr>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lvl="1">
              <a:lnSpc>
                <a:spcPct val="100000"/>
              </a:lnSpc>
              <a:spcBef>
                <a:spcPts val="0"/>
              </a:spcBef>
              <a:spcAft>
                <a:spcPts val="600"/>
              </a:spcAft>
              <a:buClr>
                <a:srgbClr val="236F99"/>
              </a:buClr>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a:lnSpc>
                <a:spcPct val="100000"/>
              </a:lnSpc>
              <a:spcBef>
                <a:spcPts val="0"/>
              </a:spcBef>
              <a:spcAft>
                <a:spcPts val="600"/>
              </a:spcAft>
              <a:buClr>
                <a:srgbClr val="236F99"/>
              </a:buClr>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236F99"/>
              </a:buClr>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lvl="1">
              <a:lnSpc>
                <a:spcPct val="100000"/>
              </a:lnSpc>
              <a:spcBef>
                <a:spcPts val="0"/>
              </a:spcBef>
              <a:spcAft>
                <a:spcPts val="600"/>
              </a:spcAft>
              <a:buClr>
                <a:srgbClr val="236F99"/>
              </a:buClr>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36" name="Picture 35">
            <a:extLst>
              <a:ext uri="{FF2B5EF4-FFF2-40B4-BE49-F238E27FC236}">
                <a16:creationId xmlns:a16="http://schemas.microsoft.com/office/drawing/2014/main" id="{FA695483-91CF-4273-8028-BED57ABE29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37" name="Picture 36">
            <a:extLst>
              <a:ext uri="{FF2B5EF4-FFF2-40B4-BE49-F238E27FC236}">
                <a16:creationId xmlns:a16="http://schemas.microsoft.com/office/drawing/2014/main" id="{1019B87E-BEFF-48C0-92D8-3DC2C96B41A0}"/>
              </a:ext>
            </a:extLst>
          </p:cNvPr>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38" name="Title 1">
            <a:extLst>
              <a:ext uri="{FF2B5EF4-FFF2-40B4-BE49-F238E27FC236}">
                <a16:creationId xmlns:a16="http://schemas.microsoft.com/office/drawing/2014/main" id="{AA4C6C90-18F1-490E-A5DD-44F88CE3B0C7}"/>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F0302020204030204"/>
              </a:rPr>
              <a:t>PRESENTATION GUIDELINES: TIPS</a:t>
            </a:r>
          </a:p>
        </p:txBody>
      </p:sp>
    </p:spTree>
    <p:extLst>
      <p:ext uri="{BB962C8B-B14F-4D97-AF65-F5344CB8AC3E}">
        <p14:creationId xmlns:p14="http://schemas.microsoft.com/office/powerpoint/2010/main" val="4288449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Placeholder 3">
            <a:extLst>
              <a:ext uri="{FF2B5EF4-FFF2-40B4-BE49-F238E27FC236}">
                <a16:creationId xmlns:a16="http://schemas.microsoft.com/office/drawing/2014/main" id="{647AD837-69E0-4E5C-9DCB-A00EE34CE22E}"/>
              </a:ext>
            </a:extLst>
          </p:cNvPr>
          <p:cNvSpPr txBox="1">
            <a:spLocks/>
          </p:cNvSpPr>
          <p:nvPr/>
        </p:nvSpPr>
        <p:spPr>
          <a:xfrm>
            <a:off x="495300" y="1509414"/>
            <a:ext cx="3872253" cy="42627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a:lnSpc>
                <a:spcPct val="100000"/>
              </a:lnSpc>
              <a:spcBef>
                <a:spcPts val="0"/>
              </a:spcBef>
              <a:spcAft>
                <a:spcPts val="600"/>
              </a:spcAft>
              <a:buClr>
                <a:srgbClr val="236F99"/>
              </a:buClr>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a:lnSpc>
                <a:spcPct val="100000"/>
              </a:lnSpc>
              <a:spcBef>
                <a:spcPts val="0"/>
              </a:spcBef>
              <a:spcAft>
                <a:spcPts val="600"/>
              </a:spcAft>
              <a:buClr>
                <a:srgbClr val="236F99"/>
              </a:buClr>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a:lnSpc>
                <a:spcPct val="100000"/>
              </a:lnSpc>
              <a:spcBef>
                <a:spcPts val="0"/>
              </a:spcBef>
              <a:spcAft>
                <a:spcPts val="600"/>
              </a:spcAft>
              <a:buClr>
                <a:srgbClr val="236F99"/>
              </a:buClr>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34" name="Group 33">
            <a:extLst>
              <a:ext uri="{FF2B5EF4-FFF2-40B4-BE49-F238E27FC236}">
                <a16:creationId xmlns:a16="http://schemas.microsoft.com/office/drawing/2014/main" id="{14963ADA-9D41-4689-860B-8DC26EBC48CF}"/>
              </a:ext>
            </a:extLst>
          </p:cNvPr>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35" name="Picture 34">
              <a:extLst>
                <a:ext uri="{FF2B5EF4-FFF2-40B4-BE49-F238E27FC236}">
                  <a16:creationId xmlns:a16="http://schemas.microsoft.com/office/drawing/2014/main" id="{468DAC88-EAA8-4461-AC42-299B9AB70105}"/>
                </a:ext>
              </a:extLst>
            </p:cNvPr>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36" name="TextBox 35">
              <a:extLst>
                <a:ext uri="{FF2B5EF4-FFF2-40B4-BE49-F238E27FC236}">
                  <a16:creationId xmlns:a16="http://schemas.microsoft.com/office/drawing/2014/main" id="{FE103E2A-9245-4573-9766-42536E83AAFF}"/>
                </a:ext>
              </a:extLst>
            </p:cNvPr>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37" name="TextBox 36">
              <a:extLst>
                <a:ext uri="{FF2B5EF4-FFF2-40B4-BE49-F238E27FC236}">
                  <a16:creationId xmlns:a16="http://schemas.microsoft.com/office/drawing/2014/main" id="{7F2BEF2B-9EFF-4A60-A276-B1E6BAD7A2F6}"/>
                </a:ext>
              </a:extLst>
            </p:cNvPr>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38" name="TextBox 37">
              <a:extLst>
                <a:ext uri="{FF2B5EF4-FFF2-40B4-BE49-F238E27FC236}">
                  <a16:creationId xmlns:a16="http://schemas.microsoft.com/office/drawing/2014/main" id="{B309B7F4-E297-4B4B-B93C-24C966F38CE3}"/>
                </a:ext>
              </a:extLst>
            </p:cNvPr>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39" name="Text Placeholder 3">
              <a:extLst>
                <a:ext uri="{FF2B5EF4-FFF2-40B4-BE49-F238E27FC236}">
                  <a16:creationId xmlns:a16="http://schemas.microsoft.com/office/drawing/2014/main" id="{892C4233-235C-4F63-AF3B-248DA145626E}"/>
                </a:ext>
              </a:extLst>
            </p:cNvPr>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40" name="Group 39">
            <a:extLst>
              <a:ext uri="{FF2B5EF4-FFF2-40B4-BE49-F238E27FC236}">
                <a16:creationId xmlns:a16="http://schemas.microsoft.com/office/drawing/2014/main" id="{63FA7471-F0AF-40D8-86D2-36D98849A985}"/>
              </a:ext>
            </a:extLst>
          </p:cNvPr>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41" name="Picture 40">
              <a:extLst>
                <a:ext uri="{FF2B5EF4-FFF2-40B4-BE49-F238E27FC236}">
                  <a16:creationId xmlns:a16="http://schemas.microsoft.com/office/drawing/2014/main" id="{B8AA7110-7DAE-464C-9D9C-D49626410959}"/>
                </a:ext>
              </a:extLst>
            </p:cNvPr>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42" name="TextBox 41">
              <a:extLst>
                <a:ext uri="{FF2B5EF4-FFF2-40B4-BE49-F238E27FC236}">
                  <a16:creationId xmlns:a16="http://schemas.microsoft.com/office/drawing/2014/main" id="{E45F3110-5713-498D-B2A1-3F0E988B2940}"/>
                </a:ext>
              </a:extLst>
            </p:cNvPr>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43" name="Text Placeholder 3">
              <a:extLst>
                <a:ext uri="{FF2B5EF4-FFF2-40B4-BE49-F238E27FC236}">
                  <a16:creationId xmlns:a16="http://schemas.microsoft.com/office/drawing/2014/main" id="{383DBB50-DCE9-4804-BAE7-8468BDADAC7A}"/>
                </a:ext>
              </a:extLst>
            </p:cNvPr>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44" name="Title 1">
            <a:extLst>
              <a:ext uri="{FF2B5EF4-FFF2-40B4-BE49-F238E27FC236}">
                <a16:creationId xmlns:a16="http://schemas.microsoft.com/office/drawing/2014/main" id="{D2B8138C-2CC6-44B4-AE4D-F0F86BCFC4C7}"/>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F0302020204030204"/>
              </a:rPr>
              <a:t>PRESENTATION GUIDELINES: TOOLS</a:t>
            </a:r>
          </a:p>
        </p:txBody>
      </p:sp>
    </p:spTree>
    <p:extLst>
      <p:ext uri="{BB962C8B-B14F-4D97-AF65-F5344CB8AC3E}">
        <p14:creationId xmlns:p14="http://schemas.microsoft.com/office/powerpoint/2010/main" val="4078485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26E41AA-1750-4564-ABC9-0D08F9311A7C}"/>
              </a:ext>
            </a:extLst>
          </p:cNvPr>
          <p:cNvSpPr/>
          <p:nvPr/>
        </p:nvSpPr>
        <p:spPr>
          <a:xfrm>
            <a:off x="266700" y="342900"/>
            <a:ext cx="7294990" cy="419100"/>
          </a:xfrm>
          <a:prstGeom prst="rect">
            <a:avLst/>
          </a:prstGeom>
        </p:spPr>
        <p:txBody>
          <a:bodyPr wrap="square" anchor="ctr">
            <a:noAutofit/>
          </a:bodyPr>
          <a:lstStyle/>
          <a:p>
            <a:pPr lvl="0"/>
            <a:r>
              <a:rPr lang="en-US" sz="4000" b="1" dirty="0">
                <a:solidFill>
                  <a:srgbClr val="236F99"/>
                </a:solidFill>
                <a:latin typeface="Century Gothic" panose="020F0302020204030204"/>
              </a:rPr>
              <a:t>IMAGES, PHOTOS, &amp; LOGOS</a:t>
            </a:r>
          </a:p>
        </p:txBody>
      </p:sp>
      <p:sp>
        <p:nvSpPr>
          <p:cNvPr id="22" name="Text Placeholder 2">
            <a:extLst>
              <a:ext uri="{FF2B5EF4-FFF2-40B4-BE49-F238E27FC236}">
                <a16:creationId xmlns:a16="http://schemas.microsoft.com/office/drawing/2014/main" id="{270E7097-1CE7-4C0B-857D-457237740EFD}"/>
              </a:ext>
            </a:extLst>
          </p:cNvPr>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36F99"/>
              </a:buClr>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36F99"/>
              </a:buClr>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36F99"/>
              </a:buClr>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36F99"/>
              </a:buClr>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23" name="Text Placeholder 5">
            <a:extLst>
              <a:ext uri="{FF2B5EF4-FFF2-40B4-BE49-F238E27FC236}">
                <a16:creationId xmlns:a16="http://schemas.microsoft.com/office/drawing/2014/main" id="{D82699B9-1053-4F58-B4C5-4739A50A8BAD}"/>
              </a:ext>
            </a:extLst>
          </p:cNvPr>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36F99"/>
              </a:buClr>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36F99"/>
              </a:buClr>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36F99"/>
              </a:buClr>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24" name="Text Placeholder 2">
            <a:extLst>
              <a:ext uri="{FF2B5EF4-FFF2-40B4-BE49-F238E27FC236}">
                <a16:creationId xmlns:a16="http://schemas.microsoft.com/office/drawing/2014/main" id="{CB9224D9-0536-40F6-9C1B-B044B7E075CE}"/>
              </a:ext>
            </a:extLst>
          </p:cNvPr>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
        <p:nvSpPr>
          <p:cNvPr id="6" name="Rectangle: Rounded Corners 5">
            <a:extLst>
              <a:ext uri="{FF2B5EF4-FFF2-40B4-BE49-F238E27FC236}">
                <a16:creationId xmlns:a16="http://schemas.microsoft.com/office/drawing/2014/main" id="{A0078697-FE5D-487A-B145-60F7EBF7D9FD}"/>
              </a:ext>
            </a:extLst>
          </p:cNvPr>
          <p:cNvSpPr/>
          <p:nvPr/>
        </p:nvSpPr>
        <p:spPr>
          <a:xfrm>
            <a:off x="280416" y="996696"/>
            <a:ext cx="11631168" cy="4864608"/>
          </a:xfrm>
          <a:prstGeom prst="roundRect">
            <a:avLst/>
          </a:prstGeom>
          <a:solidFill>
            <a:srgbClr val="236F99">
              <a:alpha val="10000"/>
            </a:srgbClr>
          </a:solidFill>
          <a:ln>
            <a:solidFill>
              <a:srgbClr val="236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381844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57989C0-FEA1-4481-9675-AC15FC8979EC}"/>
              </a:ext>
            </a:extLst>
          </p:cNvPr>
          <p:cNvSpPr/>
          <p:nvPr/>
        </p:nvSpPr>
        <p:spPr>
          <a:xfrm>
            <a:off x="266700" y="342900"/>
            <a:ext cx="7487809" cy="419100"/>
          </a:xfrm>
          <a:prstGeom prst="rect">
            <a:avLst/>
          </a:prstGeom>
        </p:spPr>
        <p:txBody>
          <a:bodyPr wrap="none" anchor="ctr" anchorCtr="0">
            <a:noAutofit/>
          </a:bodyPr>
          <a:lstStyle/>
          <a:p>
            <a:pPr lvl="0"/>
            <a:r>
              <a:rPr lang="en-US" sz="4000" b="1" dirty="0">
                <a:solidFill>
                  <a:srgbClr val="236F99"/>
                </a:solidFill>
                <a:latin typeface="Century Gothic" panose="020F0302020204030204"/>
              </a:rPr>
              <a:t>FIGURES &amp; GRAPHS</a:t>
            </a:r>
          </a:p>
        </p:txBody>
      </p:sp>
      <p:sp>
        <p:nvSpPr>
          <p:cNvPr id="35" name="Text Placeholder 5">
            <a:extLst>
              <a:ext uri="{FF2B5EF4-FFF2-40B4-BE49-F238E27FC236}">
                <a16:creationId xmlns:a16="http://schemas.microsoft.com/office/drawing/2014/main" id="{7791C8A5-EC96-44CA-99E0-82BF66644A35}"/>
              </a:ext>
            </a:extLst>
          </p:cNvPr>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36F99"/>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36F99"/>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36F99"/>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36" name="Group 35">
            <a:extLst>
              <a:ext uri="{FF2B5EF4-FFF2-40B4-BE49-F238E27FC236}">
                <a16:creationId xmlns:a16="http://schemas.microsoft.com/office/drawing/2014/main" id="{C716DBE9-4DA7-4E75-A3E6-6EFD98BF7C1C}"/>
              </a:ext>
            </a:extLst>
          </p:cNvPr>
          <p:cNvGrpSpPr/>
          <p:nvPr/>
        </p:nvGrpSpPr>
        <p:grpSpPr>
          <a:xfrm>
            <a:off x="4360115" y="1713102"/>
            <a:ext cx="7513017" cy="3876717"/>
            <a:chOff x="411243" y="824803"/>
            <a:chExt cx="10500378" cy="5975109"/>
          </a:xfrm>
        </p:grpSpPr>
        <p:sp>
          <p:nvSpPr>
            <p:cNvPr id="37" name="TextBox 36">
              <a:extLst>
                <a:ext uri="{FF2B5EF4-FFF2-40B4-BE49-F238E27FC236}">
                  <a16:creationId xmlns:a16="http://schemas.microsoft.com/office/drawing/2014/main" id="{A92B1DBA-FFF7-4DE6-9392-82B6B4C3353A}"/>
                </a:ext>
              </a:extLst>
            </p:cNvPr>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38" name="Shape 208">
              <a:extLst>
                <a:ext uri="{FF2B5EF4-FFF2-40B4-BE49-F238E27FC236}">
                  <a16:creationId xmlns:a16="http://schemas.microsoft.com/office/drawing/2014/main" id="{2664F44C-0DF9-4213-9451-F6C281D0A119}"/>
                </a:ext>
              </a:extLst>
            </p:cNvPr>
            <p:cNvGrpSpPr/>
            <p:nvPr/>
          </p:nvGrpSpPr>
          <p:grpSpPr>
            <a:xfrm>
              <a:off x="1763484" y="1390893"/>
              <a:ext cx="9148137" cy="5218147"/>
              <a:chOff x="662848" y="1583058"/>
              <a:chExt cx="5394425" cy="3102607"/>
            </a:xfrm>
          </p:grpSpPr>
          <p:pic>
            <p:nvPicPr>
              <p:cNvPr id="56" name="Shape 209">
                <a:extLst>
                  <a:ext uri="{FF2B5EF4-FFF2-40B4-BE49-F238E27FC236}">
                    <a16:creationId xmlns:a16="http://schemas.microsoft.com/office/drawing/2014/main" id="{B59A13BF-00FC-4530-AA7E-F2D0AA749E31}"/>
                  </a:ext>
                </a:extLst>
              </p:cNvPr>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57" name="Shape 210">
                <a:extLst>
                  <a:ext uri="{FF2B5EF4-FFF2-40B4-BE49-F238E27FC236}">
                    <a16:creationId xmlns:a16="http://schemas.microsoft.com/office/drawing/2014/main" id="{9F2CF1DA-90EE-47AF-B2D2-864E687D3637}"/>
                  </a:ext>
                </a:extLst>
              </p:cNvPr>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39" name="Shape 214">
              <a:extLst>
                <a:ext uri="{FF2B5EF4-FFF2-40B4-BE49-F238E27FC236}">
                  <a16:creationId xmlns:a16="http://schemas.microsoft.com/office/drawing/2014/main" id="{DB59A36A-6D30-4ED6-BFCE-E0D03189423A}"/>
                </a:ext>
              </a:extLst>
            </p:cNvPr>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40" name="Shape 210">
              <a:extLst>
                <a:ext uri="{FF2B5EF4-FFF2-40B4-BE49-F238E27FC236}">
                  <a16:creationId xmlns:a16="http://schemas.microsoft.com/office/drawing/2014/main" id="{41615166-98BA-41C2-88FD-6DAED1E7BD54}"/>
                </a:ext>
              </a:extLst>
            </p:cNvPr>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41" name="Shape 210">
              <a:extLst>
                <a:ext uri="{FF2B5EF4-FFF2-40B4-BE49-F238E27FC236}">
                  <a16:creationId xmlns:a16="http://schemas.microsoft.com/office/drawing/2014/main" id="{782A30F8-67FA-4824-AD72-AAF4FCC2EE7A}"/>
                </a:ext>
              </a:extLst>
            </p:cNvPr>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42" name="TextBox 41">
              <a:extLst>
                <a:ext uri="{FF2B5EF4-FFF2-40B4-BE49-F238E27FC236}">
                  <a16:creationId xmlns:a16="http://schemas.microsoft.com/office/drawing/2014/main" id="{A6F7197C-8125-4F4B-B0A4-927122945078}"/>
                </a:ext>
              </a:extLst>
            </p:cNvPr>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43" name="TextBox 42">
              <a:extLst>
                <a:ext uri="{FF2B5EF4-FFF2-40B4-BE49-F238E27FC236}">
                  <a16:creationId xmlns:a16="http://schemas.microsoft.com/office/drawing/2014/main" id="{54918FE0-DEE3-44B8-A25F-CE9078D2A206}"/>
                </a:ext>
              </a:extLst>
            </p:cNvPr>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44" name="TextBox 43">
              <a:extLst>
                <a:ext uri="{FF2B5EF4-FFF2-40B4-BE49-F238E27FC236}">
                  <a16:creationId xmlns:a16="http://schemas.microsoft.com/office/drawing/2014/main" id="{B9CBB93E-3486-462C-8243-3F00A0EEF7A8}"/>
                </a:ext>
              </a:extLst>
            </p:cNvPr>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45" name="TextBox 44">
              <a:extLst>
                <a:ext uri="{FF2B5EF4-FFF2-40B4-BE49-F238E27FC236}">
                  <a16:creationId xmlns:a16="http://schemas.microsoft.com/office/drawing/2014/main" id="{81B34CD6-C7BC-4DE4-B0B0-7D1F918A5192}"/>
                </a:ext>
              </a:extLst>
            </p:cNvPr>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46" name="TextBox 45">
              <a:extLst>
                <a:ext uri="{FF2B5EF4-FFF2-40B4-BE49-F238E27FC236}">
                  <a16:creationId xmlns:a16="http://schemas.microsoft.com/office/drawing/2014/main" id="{7C088B10-79B7-4DFC-B0B1-892D91B6D156}"/>
                </a:ext>
              </a:extLst>
            </p:cNvPr>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47" name="TextBox 46">
              <a:extLst>
                <a:ext uri="{FF2B5EF4-FFF2-40B4-BE49-F238E27FC236}">
                  <a16:creationId xmlns:a16="http://schemas.microsoft.com/office/drawing/2014/main" id="{AA6C9C4C-96AD-42EC-8367-244F2D2309C2}"/>
                </a:ext>
              </a:extLst>
            </p:cNvPr>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48" name="TextBox 47">
              <a:extLst>
                <a:ext uri="{FF2B5EF4-FFF2-40B4-BE49-F238E27FC236}">
                  <a16:creationId xmlns:a16="http://schemas.microsoft.com/office/drawing/2014/main" id="{5EBFA686-DC60-4DEA-B18C-78E9A13EAEB4}"/>
                </a:ext>
              </a:extLst>
            </p:cNvPr>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49" name="TextBox 48">
              <a:extLst>
                <a:ext uri="{FF2B5EF4-FFF2-40B4-BE49-F238E27FC236}">
                  <a16:creationId xmlns:a16="http://schemas.microsoft.com/office/drawing/2014/main" id="{CE5FADE5-98F1-4ACC-ACCE-0F214A7A7D23}"/>
                </a:ext>
              </a:extLst>
            </p:cNvPr>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50" name="TextBox 49">
              <a:extLst>
                <a:ext uri="{FF2B5EF4-FFF2-40B4-BE49-F238E27FC236}">
                  <a16:creationId xmlns:a16="http://schemas.microsoft.com/office/drawing/2014/main" id="{8CDA7A96-74BA-4AF5-A3B7-922270934E71}"/>
                </a:ext>
              </a:extLst>
            </p:cNvPr>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51" name="TextBox 50">
              <a:extLst>
                <a:ext uri="{FF2B5EF4-FFF2-40B4-BE49-F238E27FC236}">
                  <a16:creationId xmlns:a16="http://schemas.microsoft.com/office/drawing/2014/main" id="{C98B9539-4350-4D5C-ADD3-7613DD3890AC}"/>
                </a:ext>
              </a:extLst>
            </p:cNvPr>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52" name="TextBox 51">
              <a:extLst>
                <a:ext uri="{FF2B5EF4-FFF2-40B4-BE49-F238E27FC236}">
                  <a16:creationId xmlns:a16="http://schemas.microsoft.com/office/drawing/2014/main" id="{9BCCE831-E682-4AD2-BCFA-E63911833467}"/>
                </a:ext>
              </a:extLst>
            </p:cNvPr>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53" name="Shape 211">
              <a:extLst>
                <a:ext uri="{FF2B5EF4-FFF2-40B4-BE49-F238E27FC236}">
                  <a16:creationId xmlns:a16="http://schemas.microsoft.com/office/drawing/2014/main" id="{9701DA03-2AFD-4B0F-893B-A7766A99CD38}"/>
                </a:ext>
              </a:extLst>
            </p:cNvPr>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54" name="Shape 212">
              <a:extLst>
                <a:ext uri="{FF2B5EF4-FFF2-40B4-BE49-F238E27FC236}">
                  <a16:creationId xmlns:a16="http://schemas.microsoft.com/office/drawing/2014/main" id="{9EE05B63-3B0C-443D-A41E-8118B387DC34}"/>
                </a:ext>
              </a:extLst>
            </p:cNvPr>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55" name="Shape 213">
              <a:extLst>
                <a:ext uri="{FF2B5EF4-FFF2-40B4-BE49-F238E27FC236}">
                  <a16:creationId xmlns:a16="http://schemas.microsoft.com/office/drawing/2014/main" id="{8F14CF2B-7EDB-424E-B1FD-1321BF9E463C}"/>
                </a:ext>
              </a:extLst>
            </p:cNvPr>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697317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4">
            <a:extLst>
              <a:ext uri="{FF2B5EF4-FFF2-40B4-BE49-F238E27FC236}">
                <a16:creationId xmlns:a16="http://schemas.microsoft.com/office/drawing/2014/main" id="{91614DFA-9470-4F29-8402-06783682B86F}"/>
              </a:ext>
            </a:extLst>
          </p:cNvPr>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F0302020204030204"/>
              </a:rPr>
              <a:t>MAPS</a:t>
            </a:r>
          </a:p>
        </p:txBody>
      </p:sp>
      <p:pic>
        <p:nvPicPr>
          <p:cNvPr id="33" name="Picture 32">
            <a:extLst>
              <a:ext uri="{FF2B5EF4-FFF2-40B4-BE49-F238E27FC236}">
                <a16:creationId xmlns:a16="http://schemas.microsoft.com/office/drawing/2014/main" id="{D18D4BEB-6E73-4654-B51C-3617C7C536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34" name="TextBox 33">
            <a:extLst>
              <a:ext uri="{FF2B5EF4-FFF2-40B4-BE49-F238E27FC236}">
                <a16:creationId xmlns:a16="http://schemas.microsoft.com/office/drawing/2014/main" id="{DE4F27D4-F07F-4B56-A19B-D3A26B1A2674}"/>
              </a:ext>
            </a:extLst>
          </p:cNvPr>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35" name="TextBox 34">
            <a:extLst>
              <a:ext uri="{FF2B5EF4-FFF2-40B4-BE49-F238E27FC236}">
                <a16:creationId xmlns:a16="http://schemas.microsoft.com/office/drawing/2014/main" id="{E8F63D3A-FC39-43A2-AAA4-423B535DFEE6}"/>
              </a:ext>
            </a:extLst>
          </p:cNvPr>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36" name="Rectangle 35">
            <a:extLst>
              <a:ext uri="{FF2B5EF4-FFF2-40B4-BE49-F238E27FC236}">
                <a16:creationId xmlns:a16="http://schemas.microsoft.com/office/drawing/2014/main" id="{565613F8-9AC6-4CA5-ABC6-BDE7C5FD37F0}"/>
              </a:ext>
            </a:extLst>
          </p:cNvPr>
          <p:cNvSpPr/>
          <p:nvPr/>
        </p:nvSpPr>
        <p:spPr>
          <a:xfrm>
            <a:off x="327730" y="1349930"/>
            <a:ext cx="4890227" cy="4478149"/>
          </a:xfrm>
          <a:prstGeom prst="rect">
            <a:avLst/>
          </a:prstGeom>
        </p:spPr>
        <p:txBody>
          <a:bodyPr wrap="square">
            <a:spAutoFit/>
          </a:bodyPr>
          <a:lstStyle/>
          <a:p>
            <a:pPr marL="342900" indent="-342900">
              <a:spcAft>
                <a:spcPts val="600"/>
              </a:spcAft>
              <a:buClr>
                <a:srgbClr val="236F99"/>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236F99"/>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236F99"/>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236F99"/>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236F99"/>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236F99"/>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37" name="Group 36">
            <a:extLst>
              <a:ext uri="{FF2B5EF4-FFF2-40B4-BE49-F238E27FC236}">
                <a16:creationId xmlns:a16="http://schemas.microsoft.com/office/drawing/2014/main" id="{D571F080-69DA-4479-B7DE-4426199CFDA0}"/>
              </a:ext>
            </a:extLst>
          </p:cNvPr>
          <p:cNvGrpSpPr/>
          <p:nvPr/>
        </p:nvGrpSpPr>
        <p:grpSpPr>
          <a:xfrm>
            <a:off x="9667206" y="80130"/>
            <a:ext cx="2203782" cy="3037523"/>
            <a:chOff x="9906076" y="232767"/>
            <a:chExt cx="2203782" cy="3037523"/>
          </a:xfrm>
        </p:grpSpPr>
        <p:sp>
          <p:nvSpPr>
            <p:cNvPr id="38" name="Rectangle 37">
              <a:extLst>
                <a:ext uri="{FF2B5EF4-FFF2-40B4-BE49-F238E27FC236}">
                  <a16:creationId xmlns:a16="http://schemas.microsoft.com/office/drawing/2014/main" id="{C3872E36-A54A-4E2E-8EF9-72D099BF026C}"/>
                </a:ext>
              </a:extLst>
            </p:cNvPr>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39" name="Picture 38" descr="north arrow orienteering by morits">
              <a:extLst>
                <a:ext uri="{FF2B5EF4-FFF2-40B4-BE49-F238E27FC236}">
                  <a16:creationId xmlns:a16="http://schemas.microsoft.com/office/drawing/2014/main" id="{A89475DB-9F57-43D3-B82D-0E90387337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40" name="Text Box 2">
              <a:extLst>
                <a:ext uri="{FF2B5EF4-FFF2-40B4-BE49-F238E27FC236}">
                  <a16:creationId xmlns:a16="http://schemas.microsoft.com/office/drawing/2014/main" id="{F26BEFA4-0F7D-4AB5-A154-4D50BC265BE4}"/>
                </a:ext>
              </a:extLst>
            </p:cNvPr>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41" name="Text Box 2">
              <a:extLst>
                <a:ext uri="{FF2B5EF4-FFF2-40B4-BE49-F238E27FC236}">
                  <a16:creationId xmlns:a16="http://schemas.microsoft.com/office/drawing/2014/main" id="{957C6EA5-8A13-4005-AF0A-EFD4EC3361A3}"/>
                </a:ext>
              </a:extLst>
            </p:cNvPr>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42" name="Picture 41">
              <a:extLst>
                <a:ext uri="{FF2B5EF4-FFF2-40B4-BE49-F238E27FC236}">
                  <a16:creationId xmlns:a16="http://schemas.microsoft.com/office/drawing/2014/main" id="{91187CB8-0C5D-49AD-ABC5-17369F04DD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43" name="Picture 42">
              <a:extLst>
                <a:ext uri="{FF2B5EF4-FFF2-40B4-BE49-F238E27FC236}">
                  <a16:creationId xmlns:a16="http://schemas.microsoft.com/office/drawing/2014/main" id="{99BACF62-01FB-404A-8149-41D4FFCBA9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44" name="Text Box 2">
              <a:extLst>
                <a:ext uri="{FF2B5EF4-FFF2-40B4-BE49-F238E27FC236}">
                  <a16:creationId xmlns:a16="http://schemas.microsoft.com/office/drawing/2014/main" id="{30480B07-BABB-4BBE-8850-D719DE92FC64}"/>
                </a:ext>
              </a:extLst>
            </p:cNvPr>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45" name="TextBox 44">
              <a:extLst>
                <a:ext uri="{FF2B5EF4-FFF2-40B4-BE49-F238E27FC236}">
                  <a16:creationId xmlns:a16="http://schemas.microsoft.com/office/drawing/2014/main" id="{F3CA7CB6-B9E2-4DF4-90D1-9C892B76245E}"/>
                </a:ext>
              </a:extLst>
            </p:cNvPr>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46" name="TextBox 45">
            <a:extLst>
              <a:ext uri="{FF2B5EF4-FFF2-40B4-BE49-F238E27FC236}">
                <a16:creationId xmlns:a16="http://schemas.microsoft.com/office/drawing/2014/main" id="{A1DE7643-402F-412E-92C5-84BD6F8ACA21}"/>
              </a:ext>
            </a:extLst>
          </p:cNvPr>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47" name="TextBox 46">
            <a:extLst>
              <a:ext uri="{FF2B5EF4-FFF2-40B4-BE49-F238E27FC236}">
                <a16:creationId xmlns:a16="http://schemas.microsoft.com/office/drawing/2014/main" id="{B6E9A128-B186-4F40-9A1F-943BF2CDD45F}"/>
              </a:ext>
            </a:extLst>
          </p:cNvPr>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48" name="TextBox 47">
            <a:extLst>
              <a:ext uri="{FF2B5EF4-FFF2-40B4-BE49-F238E27FC236}">
                <a16:creationId xmlns:a16="http://schemas.microsoft.com/office/drawing/2014/main" id="{6B1A0B49-B70C-4798-9157-70A19B87EE33}"/>
              </a:ext>
            </a:extLst>
          </p:cNvPr>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334685179"/>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Shelby Ingram</DisplayName>
        <AccountId>12</AccountId>
        <AccountType/>
      </UserInfo>
      <UserInfo>
        <DisplayName>Ben Dahan</DisplayName>
        <AccountId>1118</AccountId>
        <AccountType/>
      </UserInfo>
      <UserInfo>
        <DisplayName>Kathleen Lange</DisplayName>
        <AccountId>139</AccountId>
        <AccountType/>
      </UserInfo>
    </SharedWithUsers>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4a5797a334359570fc9499252fed9eaf">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6e7ded5fec3b507a4b2b2be55d5d28a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D84F8E-DF30-4F06-ADC5-D5EA32005E19}">
  <ds:schemaRefs>
    <ds:schemaRef ds:uri="21e6a8e8-1dff-48a6-ab9b-8d556c6946c0"/>
    <ds:schemaRef ds:uri="7df78d0b-135a-4de7-9166-7c181cd87f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632787F-9719-48FD-96FC-A9C79A1860F5}">
  <ds:schemaRefs>
    <ds:schemaRef ds:uri="http://schemas.microsoft.com/sharepoint/v3/contenttype/forms"/>
  </ds:schemaRefs>
</ds:datastoreItem>
</file>

<file path=customXml/itemProps3.xml><?xml version="1.0" encoding="utf-8"?>
<ds:datastoreItem xmlns:ds="http://schemas.openxmlformats.org/officeDocument/2006/customXml" ds:itemID="{601D8FB3-DB2D-4FA0-BC50-113C07EE75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22294</TotalTime>
  <Words>1578</Words>
  <Application>Microsoft Office PowerPoint</Application>
  <PresentationFormat>Widescreen</PresentationFormat>
  <Paragraphs>179</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Century Gothic</vt:lpstr>
      <vt:lpstr>Segoe UI</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Olivia Landry</cp:lastModifiedBy>
  <cp:revision>100</cp:revision>
  <dcterms:created xsi:type="dcterms:W3CDTF">2019-11-12T17:46:59Z</dcterms:created>
  <dcterms:modified xsi:type="dcterms:W3CDTF">2023-05-16T14:35:11Z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198000.000000000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y fmtid="{D5CDD505-2E9C-101B-9397-08002B2CF9AE}" pid="11" name="_SourceUrl">
    <vt:lpwstr/>
  </property>
  <property fmtid="{D5CDD505-2E9C-101B-9397-08002B2CF9AE}" pid="12" name="_SharedFileIndex">
    <vt:lpwstr/>
  </property>
</Properties>
</file>