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2"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236F99"/>
    <a:srgbClr val="D2672B"/>
    <a:srgbClr val="9DB13E"/>
    <a:srgbClr val="B8394F"/>
    <a:srgbClr val="FF3333"/>
    <a:srgbClr val="5372B3"/>
    <a:srgbClr val="55AEB2"/>
    <a:srgbClr val="56ADB2"/>
    <a:srgbClr val="D06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68E46A-9C53-7D48-F3D7-7D04244E4F11}" v="8" dt="2022-09-09T16:24:39.588"/>
    <p1510:client id="{F45F4533-7B88-B7CF-CD41-2A91BA95B2BE}" v="2" dt="2022-09-09T17:59:26.3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10:59:26.398" idx="2">
    <p:pos x="15287"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A5A9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97217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con&#10;&#10;Description automatically generated">
            <a:extLst>
              <a:ext uri="{FF2B5EF4-FFF2-40B4-BE49-F238E27FC236}">
                <a16:creationId xmlns:a16="http://schemas.microsoft.com/office/drawing/2014/main" id="{33C178CF-8C63-4B3F-A10D-A6A11A5C56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6297" y="84388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4A50F3D2-DC81-4E12-9F07-610E35BDC6A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0" name="Picture 49" descr="Shape, circle&#10;&#10;Description automatically generated">
            <a:extLst>
              <a:ext uri="{FF2B5EF4-FFF2-40B4-BE49-F238E27FC236}">
                <a16:creationId xmlns:a16="http://schemas.microsoft.com/office/drawing/2014/main" id="{C05C727A-4C01-49FE-8E9B-65E330B1B9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C531F387-AC33-4AE8-9999-36CA61234D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20352A57-0EF7-4737-9326-E539FF9D57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7A297DBC-C4B7-469F-851A-5FEFAAC596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
        <p:nvSpPr>
          <p:cNvPr id="18" name="Text Placeholder 16">
            <a:extLst>
              <a:ext uri="{FF2B5EF4-FFF2-40B4-BE49-F238E27FC236}">
                <a16:creationId xmlns:a16="http://schemas.microsoft.com/office/drawing/2014/main" id="{232B40DF-ABCB-4CA6-91AF-711E70BC8CD4}"/>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BBBAE8FB-653E-421E-8D28-1372A51933FC}"/>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46119583-D649-43FC-A863-233F2C48B205}"/>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err="1">
                <a:solidFill>
                  <a:schemeClr val="tx1">
                    <a:lumMod val="75000"/>
                  </a:schemeClr>
                </a:solidFill>
                <a:latin typeface="Garamond"/>
              </a:rPr>
              <a:t>DEVELOPer</a:t>
            </a:r>
            <a:r>
              <a:rPr lang="en-US" dirty="0">
                <a:solidFill>
                  <a:schemeClr val="tx1">
                    <a:lumMod val="75000"/>
                  </a:schemeClr>
                </a:solidFill>
                <a:latin typeface="Garamond"/>
              </a:rPr>
              <a:t> or former </a:t>
            </a:r>
            <a:r>
              <a:rPr lang="en-US"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solidFill>
                <a:schemeClr val="tx1">
                  <a:lumMod val="75000"/>
                </a:schemeClr>
              </a:solidFill>
              <a:latin typeface="Garamond"/>
            </a:endParaRPr>
          </a:p>
          <a:p>
            <a:r>
              <a:rPr lang="en-US" sz="1100" dirty="0">
                <a:latin typeface="Garamond"/>
                <a:ea typeface="+mn-lt"/>
                <a:cs typeface="+mn-lt"/>
              </a:rPr>
              <a:t>Image credits:</a:t>
            </a:r>
            <a:endParaRPr lang="en-US" sz="1100" dirty="0">
              <a:latin typeface="Garamond"/>
            </a:endParaRPr>
          </a:p>
          <a:p>
            <a:endParaRPr lang="en-US" dirty="0"/>
          </a:p>
        </p:txBody>
      </p:sp>
      <p:sp>
        <p:nvSpPr>
          <p:cNvPr id="21" name="TextBox 20">
            <a:extLst>
              <a:ext uri="{FF2B5EF4-FFF2-40B4-BE49-F238E27FC236}">
                <a16:creationId xmlns:a16="http://schemas.microsoft.com/office/drawing/2014/main" id="{3AC6FB22-ABB3-4DF9-B992-5C3261E229F3}"/>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439A2AF5-0BA0-414C-A1AC-07F371FAD825}"/>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B48142C7-8167-42AB-BAAE-A39593AB2E54}"/>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13E2827B-7BAF-45A8-9A2A-002CC3F2F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38240</TotalTime>
  <Words>218</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233</cp:revision>
  <dcterms:created xsi:type="dcterms:W3CDTF">2019-02-05T16:32:03Z</dcterms:created>
  <dcterms:modified xsi:type="dcterms:W3CDTF">2022-09-09T18:00:01Z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