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8957" autoAdjust="0"/>
  </p:normalViewPr>
  <p:slideViewPr>
    <p:cSldViewPr snapToGrid="0">
      <p:cViewPr varScale="1">
        <p:scale>
          <a:sx n="88" d="100"/>
          <a:sy n="88" d="100"/>
        </p:scale>
        <p:origin x="1392" y="90"/>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9/8/2017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9/8/2017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the public domain (federal agency)</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or p</a:t>
            </a:r>
            <a:r>
              <a:rPr lang="en-US" sz="1200" kern="1200" dirty="0" smtClean="0">
                <a:solidFill>
                  <a:schemeClr val="tx1"/>
                </a:solidFill>
                <a:effectLst/>
                <a:latin typeface="+mn-lt"/>
                <a:ea typeface="+mn-ea"/>
                <a:cs typeface="+mn-cs"/>
              </a:rPr>
              <a:t>ublished under a creative commons license (if attributed correctly)</a:t>
            </a:r>
            <a:endParaRPr lang="en-US" sz="1800" kern="1200" dirty="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2129"/>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552"/>
            <a:ext cx="12192000" cy="6858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0990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7EB761"/>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7EB761"/>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7EB761"/>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7EB761"/>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7EB761"/>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7EB761"/>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864" y="641608"/>
            <a:ext cx="915296" cy="915296"/>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7EB761"/>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990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8743" y="5915237"/>
            <a:ext cx="711655" cy="711655"/>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solidFill>
                  <a:srgbClr val="7EB761"/>
                </a:solidFill>
              </a:rPr>
              <a:t>PROJECT SHORT TITLE (ALL CAPS)</a:t>
            </a:r>
            <a:endParaRPr lang="en-US" dirty="0">
              <a:solidFill>
                <a:srgbClr val="7EB761"/>
              </a:solidFill>
            </a:endParaRPr>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7EB761"/>
                </a:solidFill>
              </a:rPr>
              <a:t>Long Title Goes Here (Title Case)</a:t>
            </a:r>
            <a:endParaRPr lang="en-US" sz="2000" dirty="0">
              <a:solidFill>
                <a:srgbClr val="7EB761"/>
              </a:solidFill>
            </a:endParaRPr>
          </a:p>
        </p:txBody>
      </p:sp>
      <p:sp>
        <p:nvSpPr>
          <p:cNvPr id="22" name="TextBox 21"/>
          <p:cNvSpPr txBox="1"/>
          <p:nvPr/>
        </p:nvSpPr>
        <p:spPr>
          <a:xfrm>
            <a:off x="5221217" y="5946639"/>
            <a:ext cx="5628425" cy="338554"/>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(ex. California – Ames)</a:t>
            </a:r>
          </a:p>
        </p:txBody>
      </p:sp>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286049"/>
            <a:ext cx="5628425" cy="338554"/>
          </a:xfrm>
          <a:prstGeom prst="rect">
            <a:avLst/>
          </a:prstGeom>
          <a:noFill/>
        </p:spPr>
        <p:txBody>
          <a:bodyPr wrap="square" rtlCol="0">
            <a:spAutoFit/>
          </a:bodyPr>
          <a:lstStyle/>
          <a:p>
            <a:r>
              <a:rPr lang="en-US" sz="1600" i="1" dirty="0" smtClean="0">
                <a:solidFill>
                  <a:schemeClr val="bg1"/>
                </a:solidFill>
                <a:latin typeface="Century Gothic" panose="020B0502020202020204" pitchFamily="34" charset="0"/>
              </a:rPr>
              <a:t>Fall 2017 </a:t>
            </a: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7EB761"/>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7EB761"/>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1914</TotalTime>
  <Words>1108</Words>
  <Application>Microsoft Office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Webdings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114</cp:revision>
  <dcterms:created xsi:type="dcterms:W3CDTF">2017-05-15T13:42:39Z</dcterms:created>
  <dcterms:modified xsi:type="dcterms:W3CDTF">2017-09-08T22:17:25Z</dcterms:modified>
</cp:coreProperties>
</file>