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9DB23F"/>
    <a:srgbClr val="67A478"/>
    <a:srgbClr val="BA3A50"/>
    <a:srgbClr val="5372B3"/>
    <a:srgbClr val="D2672B"/>
    <a:srgbClr val="236F99"/>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8A5A9A"/>
                </a:solidFill>
              </a:defRPr>
            </a:lvl1pPr>
          </a:lstStyle>
          <a:p>
            <a:pPr lvl="0"/>
            <a:r>
              <a:rPr lang="en-US" dirty="0"/>
              <a:t>Study Area Health &amp; Air Quality</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8A5A9A"/>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8B287BC2-EBA6-FFEE-5B2B-B98A4A19CBB0}"/>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 name="Text Placeholder 16">
            <a:extLst>
              <a:ext uri="{FF2B5EF4-FFF2-40B4-BE49-F238E27FC236}">
                <a16:creationId xmlns:a16="http://schemas.microsoft.com/office/drawing/2014/main" id="{370B064E-AA9F-2312-0A23-43B50773F2F5}"/>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30DDC48A-848E-99EB-EB56-12CC694A2B76}"/>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D999C0B5-8B0F-7632-6729-D81F98C552C5}"/>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8714BBF5-2F9A-FABF-4683-2C42494A7555}"/>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2BDBFB9E-7AF8-9844-3484-41A4A739854A}"/>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76B12021-2A25-BA75-531F-1E099F453399}"/>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4A949AD7-EFD5-19CB-50AF-354C0821F25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6F9CCD14-DEF1-285D-8E51-0852F7A95FE3}"/>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39F7D58B-B467-F378-CC76-3F9615E8956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2" name="Picture 41">
            <a:extLst>
              <a:ext uri="{FF2B5EF4-FFF2-40B4-BE49-F238E27FC236}">
                <a16:creationId xmlns:a16="http://schemas.microsoft.com/office/drawing/2014/main" id="{B280F55C-3A3A-5B94-D63C-AAA944536A7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3" name="Picture 42">
            <a:extLst>
              <a:ext uri="{FF2B5EF4-FFF2-40B4-BE49-F238E27FC236}">
                <a16:creationId xmlns:a16="http://schemas.microsoft.com/office/drawing/2014/main" id="{53CEC88A-A8AD-0793-64BE-3DD906339EA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4" name="Picture 43">
            <a:extLst>
              <a:ext uri="{FF2B5EF4-FFF2-40B4-BE49-F238E27FC236}">
                <a16:creationId xmlns:a16="http://schemas.microsoft.com/office/drawing/2014/main" id="{FDD565AE-45B0-2109-8D4D-97B1612BE5A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45" name="TextBox 44">
            <a:extLst>
              <a:ext uri="{FF2B5EF4-FFF2-40B4-BE49-F238E27FC236}">
                <a16:creationId xmlns:a16="http://schemas.microsoft.com/office/drawing/2014/main" id="{93CF50EC-5098-41AE-3307-1C769E978E59}"/>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78173783-1417-7196-168A-04CDE35F689B}"/>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B143865E-FB6A-6CA8-8EFD-A7E9FFD7223B}"/>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5F83BC26-121E-552D-9916-57DD0FC790CC}"/>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788B6CAF-16F3-242D-692B-CFAA9E2D850B}"/>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7F4B26A0-4203-D915-68E0-C653DF867422}"/>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16817</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85</cp:revision>
  <dcterms:created xsi:type="dcterms:W3CDTF">2019-02-05T16:32:03Z</dcterms:created>
  <dcterms:modified xsi:type="dcterms:W3CDTF">2024-01-21T03:38:02Z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