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Marisa Smedsrud"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74" d="100"/>
          <a:sy n="74" d="100"/>
        </p:scale>
        <p:origin x="72" y="-1128"/>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D2672B"/>
                </a:solidFill>
              </a:defRPr>
            </a:lvl1pPr>
          </a:lstStyle>
          <a:p>
            <a:pPr lvl="0"/>
            <a:r>
              <a:rPr lang="en-US" dirty="0"/>
              <a:t>Study Area Agriculture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D2672B"/>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E828B002-0E32-0F52-66CD-BF8A01AEFCBA}"/>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474129"/>
            <a:ext cx="817351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1621389"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09200"/>
            <a:ext cx="865498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2" y="17746498"/>
            <a:ext cx="11512386"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838490"/>
            <a:ext cx="816955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34674"/>
            <a:ext cx="7345672"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3" y="23151263"/>
            <a:ext cx="1158672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268732"/>
            <a:ext cx="865925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64741"/>
            <a:ext cx="736298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52800"/>
            <a:ext cx="7373534"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399" y="23552760"/>
            <a:ext cx="732029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240122"/>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99390"/>
            <a:ext cx="8164734"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139981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18529</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82</cp:revision>
  <dcterms:created xsi:type="dcterms:W3CDTF">2019-02-05T16:32:03Z</dcterms:created>
  <dcterms:modified xsi:type="dcterms:W3CDTF">2024-09-16T00:42:19Z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