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55AEB2"/>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p:scale>
          <a:sx n="33" d="100"/>
          <a:sy n="33" d="100"/>
        </p:scale>
        <p:origin x="1061" y="-3542"/>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372B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Icon&#10;&#10;Description automatically generated">
            <a:extLst>
              <a:ext uri="{FF2B5EF4-FFF2-40B4-BE49-F238E27FC236}">
                <a16:creationId xmlns:a16="http://schemas.microsoft.com/office/drawing/2014/main" id="{2FBE5304-FB69-4393-A4F8-03278E38AEE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94023" y="83639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2/21/2022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descr="Shape, circle&#10;&#10;Description automatically generated">
            <a:extLst>
              <a:ext uri="{FF2B5EF4-FFF2-40B4-BE49-F238E27FC236}">
                <a16:creationId xmlns:a16="http://schemas.microsoft.com/office/drawing/2014/main" id="{0812C390-388B-4F7C-B822-53CFD92C23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355" y="30808442"/>
            <a:ext cx="2123357" cy="2103120"/>
          </a:xfrm>
          <a:prstGeom prst="rect">
            <a:avLst/>
          </a:prstGeom>
        </p:spPr>
      </p:pic>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8" name="Picture 37" descr="Shape, circle&#10;&#10;Description automatically generated">
            <a:extLst>
              <a:ext uri="{FF2B5EF4-FFF2-40B4-BE49-F238E27FC236}">
                <a16:creationId xmlns:a16="http://schemas.microsoft.com/office/drawing/2014/main" id="{12724D6E-4CAD-4031-9267-423EEFC5F8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53731" y="30808442"/>
            <a:ext cx="2123357"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576C5EFF-C969-4459-BC01-0696F08B85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6598" y="30808442"/>
            <a:ext cx="2123357"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E9E9DAD0-0D43-4DC8-B192-19B7CC8057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79464" y="30808442"/>
            <a:ext cx="2123357" cy="2103120"/>
          </a:xfrm>
          <a:prstGeom prst="rect">
            <a:avLst/>
          </a:prstGeom>
        </p:spPr>
      </p:pic>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Abstract</a:t>
            </a:r>
          </a:p>
        </p:txBody>
      </p:sp>
      <p:sp>
        <p:nvSpPr>
          <p:cNvPr id="42" name="Title 3">
            <a:extLst>
              <a:ext uri="{FF2B5EF4-FFF2-40B4-BE49-F238E27FC236}">
                <a16:creationId xmlns:a16="http://schemas.microsoft.com/office/drawing/2014/main" id="{BF2AE676-7BC0-435A-A97D-EFAB75EA6A6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pic>
        <p:nvPicPr>
          <p:cNvPr id="4" name="Picture 3" descr="Shape, circle&#10;&#10;Description automatically generated">
            <a:extLst>
              <a:ext uri="{FF2B5EF4-FFF2-40B4-BE49-F238E27FC236}">
                <a16:creationId xmlns:a16="http://schemas.microsoft.com/office/drawing/2014/main" id="{31A46BF0-EC5C-40F7-8312-3FA5F05F17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51986" y="30808442"/>
            <a:ext cx="2123357"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141B66F3-CC1E-4639-B767-C4CECF4FDD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585" y="30808442"/>
            <a:ext cx="2123357"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5934E1CF-B3BB-4629-80FD-4A39A3F1E7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4853" y="30808442"/>
            <a:ext cx="2123357"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7E9368D8-6F6B-49EE-B779-0014A53A39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77719" y="30808442"/>
            <a:ext cx="2123357" cy="2103120"/>
          </a:xfrm>
          <a:prstGeom prst="rect">
            <a:avLst/>
          </a:prstGeom>
        </p:spPr>
      </p:pic>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4" name="Title 3">
            <a:extLst>
              <a:ext uri="{FF2B5EF4-FFF2-40B4-BE49-F238E27FC236}">
                <a16:creationId xmlns:a16="http://schemas.microsoft.com/office/drawing/2014/main" id="{241D118A-7093-4693-B337-DBB0C72891E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pic>
        <p:nvPicPr>
          <p:cNvPr id="35" name="Picture 34" descr="Shape, circle&#10;&#10;Description automatically generated">
            <a:extLst>
              <a:ext uri="{FF2B5EF4-FFF2-40B4-BE49-F238E27FC236}">
                <a16:creationId xmlns:a16="http://schemas.microsoft.com/office/drawing/2014/main" id="{41CF9367-7277-4B10-8AFC-E5E0DACAF5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49678" y="30808442"/>
            <a:ext cx="2123357"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304EB9F5-67E0-4D3A-AF12-123A478D3C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38277" y="30808442"/>
            <a:ext cx="2123357"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CC8165F7-68C0-4628-9E54-A5CF85AEF3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12545" y="30808442"/>
            <a:ext cx="2123357"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6973765D-71BC-4ACD-9C33-6CFA01B7E4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75411" y="30808442"/>
            <a:ext cx="2123357" cy="2103120"/>
          </a:xfrm>
          <a:prstGeom prst="rect">
            <a:avLst/>
          </a:prstGeom>
        </p:spPr>
      </p:pic>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35347</TotalTime>
  <Words>1453</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201</cp:revision>
  <dcterms:created xsi:type="dcterms:W3CDTF">2019-02-05T16:32:03Z</dcterms:created>
  <dcterms:modified xsi:type="dcterms:W3CDTF">2022-02-28T16:32:34Z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