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0"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56" userDrawn="1">
          <p15:clr>
            <a:srgbClr val="A4A3A4"/>
          </p15:clr>
        </p15:guide>
        <p15:guide id="2" orient="horz" pos="20736" userDrawn="1">
          <p15:clr>
            <a:srgbClr val="A4A3A4"/>
          </p15:clr>
        </p15:guide>
        <p15:guide id="3" pos="8184" userDrawn="1">
          <p15:clr>
            <a:srgbClr val="A4A3A4"/>
          </p15:clr>
        </p15:guide>
        <p15:guide id="4" pos="150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25" clrIdx="0">
    <p:extLst>
      <p:ext uri="{19B8F6BF-5375-455C-9EA6-DF929625EA0E}">
        <p15:presenceInfo xmlns:p15="http://schemas.microsoft.com/office/powerpoint/2012/main" userId="S-1-5-21-330711430-3775241029-4075259233-879551" providerId="AD"/>
      </p:ext>
    </p:extLst>
  </p:cmAuthor>
  <p:cmAuthor id="2" name="Kelli Roberts" initials="KR" lastIdx="1" clrIdx="1">
    <p:extLst>
      <p:ext uri="{19B8F6BF-5375-455C-9EA6-DF929625EA0E}">
        <p15:presenceInfo xmlns:p15="http://schemas.microsoft.com/office/powerpoint/2012/main" userId="S::kelli.roberts@ssaihq.com::fa9adabb-3acf-4b25-aac3-f174b57398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72B"/>
    <a:srgbClr val="9DB13E"/>
    <a:srgbClr val="B8394F"/>
    <a:srgbClr val="FF3333"/>
    <a:srgbClr val="5372B3"/>
    <a:srgbClr val="55AEB2"/>
    <a:srgbClr val="56ADB2"/>
    <a:srgbClr val="D0652A"/>
    <a:srgbClr val="9B3D3B"/>
    <a:srgbClr val="7518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23399E-D33C-4FA9-BD84-E1076097B282}" v="1606" dt="2022-03-24T17:38:13.227"/>
    <p1510:client id="{39B2CE08-4134-4938-B1B1-77BBBEDA34FD}" v="2" dt="2022-03-29T20:59:00.605"/>
    <p1510:client id="{3D82E399-93A4-4F10-B348-D2FD06F24392}" v="131" dt="2022-03-17T19:38:24.018"/>
    <p1510:client id="{4C42E5D7-0223-4DB3-BA8D-CB0E03B7D12C}" v="43" dt="2022-03-30T17:48:27.163"/>
    <p1510:client id="{5D70B245-0145-4F64-B618-8E584B2B5941}" v="226" dt="2022-03-24T20:18:13.847"/>
    <p1510:client id="{8CEE259A-80F1-4F3A-B7F6-2CE02DEA4503}" v="17" dt="2022-03-14T16:23:00.320"/>
    <p1510:client id="{A05B893C-0407-4A00-B4BA-B2429EAA970B}" v="1" dt="2022-03-16T19:31:05.174"/>
    <p1510:client id="{B1ABFFFF-7AF4-E223-15C3-51693806BFCB}" v="496" dt="2022-03-30T19:51:40.726"/>
    <p1510:client id="{BD6E7986-0BBA-4613-BAB7-3955B1F0330E}" v="18" dt="2022-03-30T19:53:53.095"/>
    <p1510:client id="{DAB395EB-F6F0-4F4E-B299-1D05179C910B}" v="602" dt="2022-03-24T20:40:06.873"/>
    <p1510:client id="{E4DE949A-3F10-42F0-AB6A-116AA9577810}" v="12" dt="2022-03-17T20:05:49.027"/>
    <p1510:client id="{F44B5EAE-3C95-4E94-A5C2-7BDD3B704747}" v="58" dt="2022-03-17T19:48:23.642"/>
    <p1510:client id="{FF53DD02-1FED-4624-97AC-37A14DCF9E88}" v="22" dt="2022-03-29T21:05:49.0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29" y="-43"/>
      </p:cViewPr>
      <p:guideLst>
        <p:guide pos="7656"/>
        <p:guide orient="horz" pos="20736"/>
        <p:guide pos="8184"/>
        <p:guide pos="150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392052-ABC4-4495-8EA0-A12AA89DA80E}"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en-US"/>
        </a:p>
      </dgm:t>
    </dgm:pt>
    <dgm:pt modelId="{7BD89448-4BBC-4486-BC00-2580557274C1}">
      <dgm:prSet phldrT="[Text]" phldr="0"/>
      <dgm:spPr/>
      <dgm:t>
        <a:bodyPr/>
        <a:lstStyle/>
        <a:p>
          <a:pPr rtl="0"/>
          <a:r>
            <a:rPr lang="en-US" dirty="0">
              <a:latin typeface="Garamond"/>
            </a:rPr>
            <a:t>EVI vs NDVI Comparison</a:t>
          </a:r>
        </a:p>
      </dgm:t>
    </dgm:pt>
    <dgm:pt modelId="{02B0FDE9-4416-4172-A2E7-A20C6C5F8910}" type="parTrans" cxnId="{89C3E756-4ADA-4D29-B019-0E2C7F550B39}">
      <dgm:prSet/>
      <dgm:spPr/>
      <dgm:t>
        <a:bodyPr/>
        <a:lstStyle/>
        <a:p>
          <a:endParaRPr lang="en-US"/>
        </a:p>
      </dgm:t>
    </dgm:pt>
    <dgm:pt modelId="{0152D6D0-6D50-4A7C-A188-A2B88D7DF851}" type="sibTrans" cxnId="{89C3E756-4ADA-4D29-B019-0E2C7F550B39}">
      <dgm:prSet/>
      <dgm:spPr/>
      <dgm:t>
        <a:bodyPr/>
        <a:lstStyle/>
        <a:p>
          <a:endParaRPr lang="en-US"/>
        </a:p>
      </dgm:t>
    </dgm:pt>
    <dgm:pt modelId="{281FCEAD-031C-41DB-BFD7-97B38D00FCA9}">
      <dgm:prSet phldrT="[Text]" phldr="0"/>
      <dgm:spPr/>
      <dgm:t>
        <a:bodyPr/>
        <a:lstStyle/>
        <a:p>
          <a:pPr rtl="0"/>
          <a:r>
            <a:rPr lang="en-US" dirty="0">
              <a:latin typeface="Garamond"/>
            </a:rPr>
            <a:t>Landsat</a:t>
          </a:r>
        </a:p>
      </dgm:t>
    </dgm:pt>
    <dgm:pt modelId="{58FFCE23-C002-41B7-8BBC-B8292CA13999}" type="parTrans" cxnId="{D2FD8964-53C3-4D86-A146-323FA6263C48}">
      <dgm:prSet/>
      <dgm:spPr/>
      <dgm:t>
        <a:bodyPr/>
        <a:lstStyle/>
        <a:p>
          <a:endParaRPr lang="en-US"/>
        </a:p>
      </dgm:t>
    </dgm:pt>
    <dgm:pt modelId="{C027D2A9-70CD-460C-B194-24684123F746}" type="sibTrans" cxnId="{D2FD8964-53C3-4D86-A146-323FA6263C48}">
      <dgm:prSet/>
      <dgm:spPr/>
      <dgm:t>
        <a:bodyPr/>
        <a:lstStyle/>
        <a:p>
          <a:endParaRPr lang="en-US"/>
        </a:p>
      </dgm:t>
    </dgm:pt>
    <dgm:pt modelId="{67203A71-916E-452D-9ADD-7563B8B9F41C}">
      <dgm:prSet phldrT="[Text]" phldr="0"/>
      <dgm:spPr/>
      <dgm:t>
        <a:bodyPr/>
        <a:lstStyle/>
        <a:p>
          <a:pPr rtl="0"/>
          <a:r>
            <a:rPr lang="en-US" dirty="0">
              <a:latin typeface="Garamond"/>
            </a:rPr>
            <a:t>Sentinel-2</a:t>
          </a:r>
        </a:p>
      </dgm:t>
    </dgm:pt>
    <dgm:pt modelId="{27F6D990-09A0-4AAD-A9CD-A7360A952744}" type="parTrans" cxnId="{2FA30FAB-FBEF-4C9D-9BA8-7975ADEAB47C}">
      <dgm:prSet/>
      <dgm:spPr/>
      <dgm:t>
        <a:bodyPr/>
        <a:lstStyle/>
        <a:p>
          <a:endParaRPr lang="en-US"/>
        </a:p>
      </dgm:t>
    </dgm:pt>
    <dgm:pt modelId="{6CA24A1F-70CF-43F0-95E6-5813342B3C5D}" type="sibTrans" cxnId="{2FA30FAB-FBEF-4C9D-9BA8-7975ADEAB47C}">
      <dgm:prSet/>
      <dgm:spPr/>
      <dgm:t>
        <a:bodyPr/>
        <a:lstStyle/>
        <a:p>
          <a:endParaRPr lang="en-US"/>
        </a:p>
      </dgm:t>
    </dgm:pt>
    <dgm:pt modelId="{D4535CCE-1BBF-46EC-B5B7-3BECCB4E2DCE}" type="pres">
      <dgm:prSet presAssocID="{74392052-ABC4-4495-8EA0-A12AA89DA80E}" presName="diagram" presStyleCnt="0">
        <dgm:presLayoutVars>
          <dgm:chPref val="1"/>
          <dgm:dir/>
          <dgm:animOne val="branch"/>
          <dgm:animLvl val="lvl"/>
          <dgm:resizeHandles val="exact"/>
        </dgm:presLayoutVars>
      </dgm:prSet>
      <dgm:spPr/>
    </dgm:pt>
    <dgm:pt modelId="{43C14E46-6686-4A98-8312-BF9ED231E995}" type="pres">
      <dgm:prSet presAssocID="{7BD89448-4BBC-4486-BC00-2580557274C1}" presName="root1" presStyleCnt="0"/>
      <dgm:spPr/>
    </dgm:pt>
    <dgm:pt modelId="{6C1D65D8-0B5C-4CE3-AFE9-0F46F49869E6}" type="pres">
      <dgm:prSet presAssocID="{7BD89448-4BBC-4486-BC00-2580557274C1}" presName="LevelOneTextNode" presStyleLbl="node0" presStyleIdx="0" presStyleCnt="1">
        <dgm:presLayoutVars>
          <dgm:chPref val="3"/>
        </dgm:presLayoutVars>
      </dgm:prSet>
      <dgm:spPr/>
    </dgm:pt>
    <dgm:pt modelId="{E0C7BFFA-E6A3-4C6C-B779-DE335017D51B}" type="pres">
      <dgm:prSet presAssocID="{7BD89448-4BBC-4486-BC00-2580557274C1}" presName="level2hierChild" presStyleCnt="0"/>
      <dgm:spPr/>
    </dgm:pt>
    <dgm:pt modelId="{D4EFE00A-2302-4311-8CD6-AD7DBBFC4D81}" type="pres">
      <dgm:prSet presAssocID="{58FFCE23-C002-41B7-8BBC-B8292CA13999}" presName="conn2-1" presStyleLbl="parChTrans1D2" presStyleIdx="0" presStyleCnt="2"/>
      <dgm:spPr/>
    </dgm:pt>
    <dgm:pt modelId="{17CBBE9F-393F-4CB8-B0AE-CABD2DD91325}" type="pres">
      <dgm:prSet presAssocID="{58FFCE23-C002-41B7-8BBC-B8292CA13999}" presName="connTx" presStyleLbl="parChTrans1D2" presStyleIdx="0" presStyleCnt="2"/>
      <dgm:spPr/>
    </dgm:pt>
    <dgm:pt modelId="{2DD96454-0992-450C-A9A9-400AFD08F3FD}" type="pres">
      <dgm:prSet presAssocID="{281FCEAD-031C-41DB-BFD7-97B38D00FCA9}" presName="root2" presStyleCnt="0"/>
      <dgm:spPr/>
    </dgm:pt>
    <dgm:pt modelId="{5DB20749-3B59-403C-AB4E-E2FFC29F766F}" type="pres">
      <dgm:prSet presAssocID="{281FCEAD-031C-41DB-BFD7-97B38D00FCA9}" presName="LevelTwoTextNode" presStyleLbl="node2" presStyleIdx="0" presStyleCnt="2">
        <dgm:presLayoutVars>
          <dgm:chPref val="3"/>
        </dgm:presLayoutVars>
      </dgm:prSet>
      <dgm:spPr/>
    </dgm:pt>
    <dgm:pt modelId="{73CBE82E-50F5-4DEC-B4D2-707405C8C807}" type="pres">
      <dgm:prSet presAssocID="{281FCEAD-031C-41DB-BFD7-97B38D00FCA9}" presName="level3hierChild" presStyleCnt="0"/>
      <dgm:spPr/>
    </dgm:pt>
    <dgm:pt modelId="{D917B33D-CEC3-4AC8-AA7F-1016A72B7C68}" type="pres">
      <dgm:prSet presAssocID="{27F6D990-09A0-4AAD-A9CD-A7360A952744}" presName="conn2-1" presStyleLbl="parChTrans1D2" presStyleIdx="1" presStyleCnt="2"/>
      <dgm:spPr/>
    </dgm:pt>
    <dgm:pt modelId="{A311BFC8-D4E9-4E07-BA6D-64DB454EC53A}" type="pres">
      <dgm:prSet presAssocID="{27F6D990-09A0-4AAD-A9CD-A7360A952744}" presName="connTx" presStyleLbl="parChTrans1D2" presStyleIdx="1" presStyleCnt="2"/>
      <dgm:spPr/>
    </dgm:pt>
    <dgm:pt modelId="{6BF8B838-8557-43C2-95E4-6C0C4E109BE9}" type="pres">
      <dgm:prSet presAssocID="{67203A71-916E-452D-9ADD-7563B8B9F41C}" presName="root2" presStyleCnt="0"/>
      <dgm:spPr/>
    </dgm:pt>
    <dgm:pt modelId="{FDD4C791-5CF1-407A-90D5-307D1FC0CBC1}" type="pres">
      <dgm:prSet presAssocID="{67203A71-916E-452D-9ADD-7563B8B9F41C}" presName="LevelTwoTextNode" presStyleLbl="node2" presStyleIdx="1" presStyleCnt="2">
        <dgm:presLayoutVars>
          <dgm:chPref val="3"/>
        </dgm:presLayoutVars>
      </dgm:prSet>
      <dgm:spPr/>
    </dgm:pt>
    <dgm:pt modelId="{C133CB40-9AEF-4BD1-BA75-C3CF34442265}" type="pres">
      <dgm:prSet presAssocID="{67203A71-916E-452D-9ADD-7563B8B9F41C}" presName="level3hierChild" presStyleCnt="0"/>
      <dgm:spPr/>
    </dgm:pt>
  </dgm:ptLst>
  <dgm:cxnLst>
    <dgm:cxn modelId="{C0F6FE03-C4D3-4A12-BDAE-20E54201A576}" type="presOf" srcId="{7BD89448-4BBC-4486-BC00-2580557274C1}" destId="{6C1D65D8-0B5C-4CE3-AFE9-0F46F49869E6}" srcOrd="0" destOrd="0" presId="urn:microsoft.com/office/officeart/2005/8/layout/hierarchy2"/>
    <dgm:cxn modelId="{36D55E0E-6546-4CA6-BAD8-5F32DC017581}" type="presOf" srcId="{58FFCE23-C002-41B7-8BBC-B8292CA13999}" destId="{17CBBE9F-393F-4CB8-B0AE-CABD2DD91325}" srcOrd="1" destOrd="0" presId="urn:microsoft.com/office/officeart/2005/8/layout/hierarchy2"/>
    <dgm:cxn modelId="{D6809B5B-FC63-4016-A2A1-76B54878053F}" type="presOf" srcId="{58FFCE23-C002-41B7-8BBC-B8292CA13999}" destId="{D4EFE00A-2302-4311-8CD6-AD7DBBFC4D81}" srcOrd="0" destOrd="0" presId="urn:microsoft.com/office/officeart/2005/8/layout/hierarchy2"/>
    <dgm:cxn modelId="{B9B02F60-36C5-4F7E-8C1B-417F286478C7}" type="presOf" srcId="{67203A71-916E-452D-9ADD-7563B8B9F41C}" destId="{FDD4C791-5CF1-407A-90D5-307D1FC0CBC1}" srcOrd="0" destOrd="0" presId="urn:microsoft.com/office/officeart/2005/8/layout/hierarchy2"/>
    <dgm:cxn modelId="{D2FD8964-53C3-4D86-A146-323FA6263C48}" srcId="{7BD89448-4BBC-4486-BC00-2580557274C1}" destId="{281FCEAD-031C-41DB-BFD7-97B38D00FCA9}" srcOrd="0" destOrd="0" parTransId="{58FFCE23-C002-41B7-8BBC-B8292CA13999}" sibTransId="{C027D2A9-70CD-460C-B194-24684123F746}"/>
    <dgm:cxn modelId="{BDCFEE51-E898-49DD-8343-BEF2B2E2505A}" type="presOf" srcId="{27F6D990-09A0-4AAD-A9CD-A7360A952744}" destId="{D917B33D-CEC3-4AC8-AA7F-1016A72B7C68}" srcOrd="0" destOrd="0" presId="urn:microsoft.com/office/officeart/2005/8/layout/hierarchy2"/>
    <dgm:cxn modelId="{89C3E756-4ADA-4D29-B019-0E2C7F550B39}" srcId="{74392052-ABC4-4495-8EA0-A12AA89DA80E}" destId="{7BD89448-4BBC-4486-BC00-2580557274C1}" srcOrd="0" destOrd="0" parTransId="{02B0FDE9-4416-4172-A2E7-A20C6C5F8910}" sibTransId="{0152D6D0-6D50-4A7C-A188-A2B88D7DF851}"/>
    <dgm:cxn modelId="{6B54E481-826B-4183-A0F8-E8EE5A0DCDBC}" type="presOf" srcId="{74392052-ABC4-4495-8EA0-A12AA89DA80E}" destId="{D4535CCE-1BBF-46EC-B5B7-3BECCB4E2DCE}" srcOrd="0" destOrd="0" presId="urn:microsoft.com/office/officeart/2005/8/layout/hierarchy2"/>
    <dgm:cxn modelId="{2FA30FAB-FBEF-4C9D-9BA8-7975ADEAB47C}" srcId="{7BD89448-4BBC-4486-BC00-2580557274C1}" destId="{67203A71-916E-452D-9ADD-7563B8B9F41C}" srcOrd="1" destOrd="0" parTransId="{27F6D990-09A0-4AAD-A9CD-A7360A952744}" sibTransId="{6CA24A1F-70CF-43F0-95E6-5813342B3C5D}"/>
    <dgm:cxn modelId="{1E8E7FB5-F960-469A-ABCC-7816DBEA9CC3}" type="presOf" srcId="{281FCEAD-031C-41DB-BFD7-97B38D00FCA9}" destId="{5DB20749-3B59-403C-AB4E-E2FFC29F766F}" srcOrd="0" destOrd="0" presId="urn:microsoft.com/office/officeart/2005/8/layout/hierarchy2"/>
    <dgm:cxn modelId="{C1F4D3CF-A01C-4042-80CC-EEB27DEA67F5}" type="presOf" srcId="{27F6D990-09A0-4AAD-A9CD-A7360A952744}" destId="{A311BFC8-D4E9-4E07-BA6D-64DB454EC53A}" srcOrd="1" destOrd="0" presId="urn:microsoft.com/office/officeart/2005/8/layout/hierarchy2"/>
    <dgm:cxn modelId="{8FF077DE-7882-4B66-8D9B-80641180B587}" type="presParOf" srcId="{D4535CCE-1BBF-46EC-B5B7-3BECCB4E2DCE}" destId="{43C14E46-6686-4A98-8312-BF9ED231E995}" srcOrd="0" destOrd="0" presId="urn:microsoft.com/office/officeart/2005/8/layout/hierarchy2"/>
    <dgm:cxn modelId="{8D2BD4C4-E5F4-4ABD-8D17-C9B2A7B7A2A6}" type="presParOf" srcId="{43C14E46-6686-4A98-8312-BF9ED231E995}" destId="{6C1D65D8-0B5C-4CE3-AFE9-0F46F49869E6}" srcOrd="0" destOrd="0" presId="urn:microsoft.com/office/officeart/2005/8/layout/hierarchy2"/>
    <dgm:cxn modelId="{D3B1505E-CC33-48D5-A3E5-264616ACE28F}" type="presParOf" srcId="{43C14E46-6686-4A98-8312-BF9ED231E995}" destId="{E0C7BFFA-E6A3-4C6C-B779-DE335017D51B}" srcOrd="1" destOrd="0" presId="urn:microsoft.com/office/officeart/2005/8/layout/hierarchy2"/>
    <dgm:cxn modelId="{843EA055-F1DC-40FE-A051-D60E2C51C6BB}" type="presParOf" srcId="{E0C7BFFA-E6A3-4C6C-B779-DE335017D51B}" destId="{D4EFE00A-2302-4311-8CD6-AD7DBBFC4D81}" srcOrd="0" destOrd="0" presId="urn:microsoft.com/office/officeart/2005/8/layout/hierarchy2"/>
    <dgm:cxn modelId="{3CDB1B1E-78A5-491E-8A1A-358A465C1D12}" type="presParOf" srcId="{D4EFE00A-2302-4311-8CD6-AD7DBBFC4D81}" destId="{17CBBE9F-393F-4CB8-B0AE-CABD2DD91325}" srcOrd="0" destOrd="0" presId="urn:microsoft.com/office/officeart/2005/8/layout/hierarchy2"/>
    <dgm:cxn modelId="{8E90D40B-0A4E-4873-8698-73D9F76F698D}" type="presParOf" srcId="{E0C7BFFA-E6A3-4C6C-B779-DE335017D51B}" destId="{2DD96454-0992-450C-A9A9-400AFD08F3FD}" srcOrd="1" destOrd="0" presId="urn:microsoft.com/office/officeart/2005/8/layout/hierarchy2"/>
    <dgm:cxn modelId="{F5930E49-C9F3-43EF-8CE1-21AA056438B9}" type="presParOf" srcId="{2DD96454-0992-450C-A9A9-400AFD08F3FD}" destId="{5DB20749-3B59-403C-AB4E-E2FFC29F766F}" srcOrd="0" destOrd="0" presId="urn:microsoft.com/office/officeart/2005/8/layout/hierarchy2"/>
    <dgm:cxn modelId="{01B35B2F-71D4-4C5C-9EB3-17DE1048D9B6}" type="presParOf" srcId="{2DD96454-0992-450C-A9A9-400AFD08F3FD}" destId="{73CBE82E-50F5-4DEC-B4D2-707405C8C807}" srcOrd="1" destOrd="0" presId="urn:microsoft.com/office/officeart/2005/8/layout/hierarchy2"/>
    <dgm:cxn modelId="{DF32050A-B569-4EF9-8D8F-DD91C79D0E4A}" type="presParOf" srcId="{E0C7BFFA-E6A3-4C6C-B779-DE335017D51B}" destId="{D917B33D-CEC3-4AC8-AA7F-1016A72B7C68}" srcOrd="2" destOrd="0" presId="urn:microsoft.com/office/officeart/2005/8/layout/hierarchy2"/>
    <dgm:cxn modelId="{3C0875AE-48E3-4FC3-B04E-BC78B44791B4}" type="presParOf" srcId="{D917B33D-CEC3-4AC8-AA7F-1016A72B7C68}" destId="{A311BFC8-D4E9-4E07-BA6D-64DB454EC53A}" srcOrd="0" destOrd="0" presId="urn:microsoft.com/office/officeart/2005/8/layout/hierarchy2"/>
    <dgm:cxn modelId="{4CE59F88-E957-4BBE-BABD-0DE1D5994518}" type="presParOf" srcId="{E0C7BFFA-E6A3-4C6C-B779-DE335017D51B}" destId="{6BF8B838-8557-43C2-95E4-6C0C4E109BE9}" srcOrd="3" destOrd="0" presId="urn:microsoft.com/office/officeart/2005/8/layout/hierarchy2"/>
    <dgm:cxn modelId="{0BAF7068-B907-453A-A232-E1D8EFBF9CD1}" type="presParOf" srcId="{6BF8B838-8557-43C2-95E4-6C0C4E109BE9}" destId="{FDD4C791-5CF1-407A-90D5-307D1FC0CBC1}" srcOrd="0" destOrd="0" presId="urn:microsoft.com/office/officeart/2005/8/layout/hierarchy2"/>
    <dgm:cxn modelId="{44EEBBD6-9D20-4B4C-982A-AF652EADE296}" type="presParOf" srcId="{6BF8B838-8557-43C2-95E4-6C0C4E109BE9}" destId="{C133CB40-9AEF-4BD1-BA75-C3CF34442265}" srcOrd="1" destOrd="0" presId="urn:microsoft.com/office/officeart/2005/8/layout/hierarchy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61A64B-909B-4706-8062-262A39C49930}" type="doc">
      <dgm:prSet loTypeId="urn:microsoft.com/office/officeart/2005/8/layout/lProcess3" loCatId="process" qsTypeId="urn:microsoft.com/office/officeart/2005/8/quickstyle/simple1" qsCatId="simple" csTypeId="urn:microsoft.com/office/officeart/2005/8/colors/accent2_1" csCatId="accent2" phldr="1"/>
      <dgm:spPr/>
      <dgm:t>
        <a:bodyPr/>
        <a:lstStyle/>
        <a:p>
          <a:endParaRPr lang="en-US"/>
        </a:p>
      </dgm:t>
    </dgm:pt>
    <dgm:pt modelId="{35F35595-5D13-4079-84FA-40A521EA1009}">
      <dgm:prSet phldrT="[Text]" phldr="0"/>
      <dgm:spPr/>
      <dgm:t>
        <a:bodyPr/>
        <a:lstStyle/>
        <a:p>
          <a:pPr rtl="0"/>
          <a:r>
            <a:rPr lang="en-US" dirty="0">
              <a:solidFill>
                <a:schemeClr val="tx1">
                  <a:lumMod val="75000"/>
                  <a:lumOff val="25000"/>
                </a:schemeClr>
              </a:solidFill>
              <a:latin typeface="Garamond"/>
            </a:rPr>
            <a:t>Landsat 5, 7, 8, 9</a:t>
          </a:r>
        </a:p>
      </dgm:t>
    </dgm:pt>
    <dgm:pt modelId="{7F4FFB5B-EBE3-4EEE-8893-568C5403C8C8}" type="parTrans" cxnId="{0383D8F9-DB61-424C-BA94-C76F83E0C4F6}">
      <dgm:prSet/>
      <dgm:spPr/>
      <dgm:t>
        <a:bodyPr/>
        <a:lstStyle/>
        <a:p>
          <a:endParaRPr lang="en-US"/>
        </a:p>
      </dgm:t>
    </dgm:pt>
    <dgm:pt modelId="{7DA81EC7-B3E8-4FBC-A261-F71B5FD1B255}" type="sibTrans" cxnId="{0383D8F9-DB61-424C-BA94-C76F83E0C4F6}">
      <dgm:prSet/>
      <dgm:spPr/>
      <dgm:t>
        <a:bodyPr/>
        <a:lstStyle/>
        <a:p>
          <a:endParaRPr lang="en-US"/>
        </a:p>
      </dgm:t>
    </dgm:pt>
    <dgm:pt modelId="{82AA18D8-E212-4343-9250-3BFE45E515CA}">
      <dgm:prSet phldr="0"/>
      <dgm:spPr/>
      <dgm:t>
        <a:bodyPr/>
        <a:lstStyle/>
        <a:p>
          <a:pPr rtl="0"/>
          <a:r>
            <a:rPr lang="en-US">
              <a:solidFill>
                <a:schemeClr val="tx1">
                  <a:lumMod val="75000"/>
                  <a:lumOff val="25000"/>
                </a:schemeClr>
              </a:solidFill>
              <a:latin typeface="Garamond"/>
            </a:rPr>
            <a:t>Harmonization</a:t>
          </a:r>
        </a:p>
      </dgm:t>
    </dgm:pt>
    <dgm:pt modelId="{786E6B4B-4869-4133-8BAA-3C33198E5B86}" type="parTrans" cxnId="{BBA1470E-7057-4696-96CB-B38F14965FE1}">
      <dgm:prSet/>
      <dgm:spPr/>
      <dgm:t>
        <a:bodyPr/>
        <a:lstStyle/>
        <a:p>
          <a:endParaRPr lang="en-US"/>
        </a:p>
      </dgm:t>
    </dgm:pt>
    <dgm:pt modelId="{6F5F1F65-3396-4451-885B-52D1E0963DA6}" type="sibTrans" cxnId="{BBA1470E-7057-4696-96CB-B38F14965FE1}">
      <dgm:prSet/>
      <dgm:spPr/>
      <dgm:t>
        <a:bodyPr/>
        <a:lstStyle/>
        <a:p>
          <a:endParaRPr lang="en-US"/>
        </a:p>
      </dgm:t>
    </dgm:pt>
    <dgm:pt modelId="{7E9786DA-0C8B-48B8-B076-D0DCFF091196}">
      <dgm:prSet phldr="0"/>
      <dgm:spPr/>
      <dgm:t>
        <a:bodyPr/>
        <a:lstStyle/>
        <a:p>
          <a:pPr rtl="0"/>
          <a:r>
            <a:rPr lang="en-US">
              <a:solidFill>
                <a:schemeClr val="tx1">
                  <a:lumMod val="75000"/>
                  <a:lumOff val="25000"/>
                </a:schemeClr>
              </a:solidFill>
              <a:latin typeface="Garamond"/>
            </a:rPr>
            <a:t>Sentinel-2 </a:t>
          </a:r>
        </a:p>
      </dgm:t>
    </dgm:pt>
    <dgm:pt modelId="{FD976370-D34F-468B-AACB-40540C69C3CD}" type="parTrans" cxnId="{6564BC53-B4E1-4787-B5FE-A34D66DAD422}">
      <dgm:prSet/>
      <dgm:spPr/>
      <dgm:t>
        <a:bodyPr/>
        <a:lstStyle/>
        <a:p>
          <a:endParaRPr lang="en-US"/>
        </a:p>
      </dgm:t>
    </dgm:pt>
    <dgm:pt modelId="{EDA59F9C-73D2-4E86-9E99-4365BD5C6B87}" type="sibTrans" cxnId="{6564BC53-B4E1-4787-B5FE-A34D66DAD422}">
      <dgm:prSet/>
      <dgm:spPr/>
      <dgm:t>
        <a:bodyPr/>
        <a:lstStyle/>
        <a:p>
          <a:endParaRPr lang="en-US"/>
        </a:p>
      </dgm:t>
    </dgm:pt>
    <dgm:pt modelId="{BDCCD260-46C4-4B13-BB63-BB24A8C28DC1}">
      <dgm:prSet phldr="0"/>
      <dgm:spPr/>
      <dgm:t>
        <a:bodyPr/>
        <a:lstStyle/>
        <a:p>
          <a:pPr rtl="0"/>
          <a:r>
            <a:rPr lang="en-US">
              <a:solidFill>
                <a:schemeClr val="tx1">
                  <a:lumMod val="75000"/>
                  <a:lumOff val="25000"/>
                </a:schemeClr>
              </a:solidFill>
              <a:latin typeface="Garamond"/>
            </a:rPr>
            <a:t>Cloud masking</a:t>
          </a:r>
        </a:p>
      </dgm:t>
    </dgm:pt>
    <dgm:pt modelId="{8B3F7617-B7C2-4FD6-AAD4-D9A10BAA7B68}" type="parTrans" cxnId="{CCF16965-74A3-48BD-A2D2-7B4804A68ECC}">
      <dgm:prSet/>
      <dgm:spPr/>
      <dgm:t>
        <a:bodyPr/>
        <a:lstStyle/>
        <a:p>
          <a:endParaRPr lang="en-US"/>
        </a:p>
      </dgm:t>
    </dgm:pt>
    <dgm:pt modelId="{193E2D2D-4300-445C-8B60-9478DB8EE66B}" type="sibTrans" cxnId="{CCF16965-74A3-48BD-A2D2-7B4804A68ECC}">
      <dgm:prSet/>
      <dgm:spPr/>
      <dgm:t>
        <a:bodyPr/>
        <a:lstStyle/>
        <a:p>
          <a:endParaRPr lang="en-US"/>
        </a:p>
      </dgm:t>
    </dgm:pt>
    <dgm:pt modelId="{452F00E3-5F0D-4F8B-82E7-57B6F1780D77}">
      <dgm:prSet phldr="0"/>
      <dgm:spPr/>
      <dgm:t>
        <a:bodyPr/>
        <a:lstStyle/>
        <a:p>
          <a:pPr rtl="0"/>
          <a:r>
            <a:rPr lang="en-US">
              <a:solidFill>
                <a:schemeClr val="tx1">
                  <a:lumMod val="75000"/>
                  <a:lumOff val="25000"/>
                </a:schemeClr>
              </a:solidFill>
              <a:latin typeface="Garamond"/>
            </a:rPr>
            <a:t>Cloud masking</a:t>
          </a:r>
        </a:p>
      </dgm:t>
    </dgm:pt>
    <dgm:pt modelId="{8151822B-FAC5-46A5-B2E5-6D3371962CA5}" type="parTrans" cxnId="{A882A699-99FA-41B2-A368-6962A9307506}">
      <dgm:prSet/>
      <dgm:spPr/>
      <dgm:t>
        <a:bodyPr/>
        <a:lstStyle/>
        <a:p>
          <a:endParaRPr lang="en-US"/>
        </a:p>
      </dgm:t>
    </dgm:pt>
    <dgm:pt modelId="{C9974DB6-BB0C-46FF-BC8C-6BA3599137AD}" type="sibTrans" cxnId="{A882A699-99FA-41B2-A368-6962A9307506}">
      <dgm:prSet/>
      <dgm:spPr/>
      <dgm:t>
        <a:bodyPr/>
        <a:lstStyle/>
        <a:p>
          <a:endParaRPr lang="en-US"/>
        </a:p>
      </dgm:t>
    </dgm:pt>
    <dgm:pt modelId="{38E99A9E-C9C2-4450-B47C-17A99EFF97C6}">
      <dgm:prSet phldr="0"/>
      <dgm:spPr/>
      <dgm:t>
        <a:bodyPr/>
        <a:lstStyle/>
        <a:p>
          <a:pPr rtl="0"/>
          <a:r>
            <a:rPr lang="en-US">
              <a:solidFill>
                <a:schemeClr val="tx1">
                  <a:lumMod val="75000"/>
                  <a:lumOff val="25000"/>
                </a:schemeClr>
              </a:solidFill>
              <a:latin typeface="Garamond"/>
            </a:rPr>
            <a:t>EVI + NDVI Time Series</a:t>
          </a:r>
        </a:p>
      </dgm:t>
    </dgm:pt>
    <dgm:pt modelId="{0F838373-3365-4DBC-B6A3-035B1F3FC95E}" type="parTrans" cxnId="{B85E6A2A-0A6D-4851-AEAA-00BEACE8C96B}">
      <dgm:prSet/>
      <dgm:spPr/>
      <dgm:t>
        <a:bodyPr/>
        <a:lstStyle/>
        <a:p>
          <a:endParaRPr lang="en-US"/>
        </a:p>
      </dgm:t>
    </dgm:pt>
    <dgm:pt modelId="{6D6B9CCD-DDB5-4303-9BD0-81142E76385B}" type="sibTrans" cxnId="{B85E6A2A-0A6D-4851-AEAA-00BEACE8C96B}">
      <dgm:prSet/>
      <dgm:spPr/>
      <dgm:t>
        <a:bodyPr/>
        <a:lstStyle/>
        <a:p>
          <a:endParaRPr lang="en-US"/>
        </a:p>
      </dgm:t>
    </dgm:pt>
    <dgm:pt modelId="{7F0B22AD-4DB8-4E97-81D0-56D68F5E687C}">
      <dgm:prSet phldr="0"/>
      <dgm:spPr/>
      <dgm:t>
        <a:bodyPr/>
        <a:lstStyle/>
        <a:p>
          <a:pPr rtl="0"/>
          <a:r>
            <a:rPr lang="en-US">
              <a:solidFill>
                <a:schemeClr val="tx1">
                  <a:lumMod val="75000"/>
                  <a:lumOff val="25000"/>
                </a:schemeClr>
              </a:solidFill>
              <a:latin typeface="Garamond"/>
            </a:rPr>
            <a:t>EVI + NDVI Time Series</a:t>
          </a:r>
        </a:p>
      </dgm:t>
    </dgm:pt>
    <dgm:pt modelId="{4C61CD5B-D430-4450-B95B-EEFADF0BDDB8}" type="parTrans" cxnId="{69CE0620-5D98-43A9-BE30-90114E95E314}">
      <dgm:prSet/>
      <dgm:spPr/>
      <dgm:t>
        <a:bodyPr/>
        <a:lstStyle/>
        <a:p>
          <a:endParaRPr lang="en-US"/>
        </a:p>
      </dgm:t>
    </dgm:pt>
    <dgm:pt modelId="{019C2E4F-1EC7-4F97-B464-F289811710D8}" type="sibTrans" cxnId="{69CE0620-5D98-43A9-BE30-90114E95E314}">
      <dgm:prSet/>
      <dgm:spPr/>
      <dgm:t>
        <a:bodyPr/>
        <a:lstStyle/>
        <a:p>
          <a:endParaRPr lang="en-US"/>
        </a:p>
      </dgm:t>
    </dgm:pt>
    <dgm:pt modelId="{F74BD91E-A824-4B67-A3A0-77222051A886}">
      <dgm:prSet phldr="0"/>
      <dgm:spPr/>
      <dgm:t>
        <a:bodyPr/>
        <a:lstStyle/>
        <a:p>
          <a:pPr rtl="0"/>
          <a:r>
            <a:rPr lang="en-US">
              <a:solidFill>
                <a:schemeClr val="tx1">
                  <a:lumMod val="75000"/>
                  <a:lumOff val="25000"/>
                </a:schemeClr>
              </a:solidFill>
              <a:latin typeface="Garamond"/>
            </a:rPr>
            <a:t>Median Composite Images</a:t>
          </a:r>
        </a:p>
      </dgm:t>
    </dgm:pt>
    <dgm:pt modelId="{879093AB-89B6-4871-882C-3FA2BEE4A539}" type="parTrans" cxnId="{528E7A41-1937-4856-BC3B-729318E05470}">
      <dgm:prSet/>
      <dgm:spPr/>
      <dgm:t>
        <a:bodyPr/>
        <a:lstStyle/>
        <a:p>
          <a:endParaRPr lang="en-US"/>
        </a:p>
      </dgm:t>
    </dgm:pt>
    <dgm:pt modelId="{82841649-4D39-41F4-9D89-54F97659D3BC}" type="sibTrans" cxnId="{528E7A41-1937-4856-BC3B-729318E05470}">
      <dgm:prSet/>
      <dgm:spPr/>
      <dgm:t>
        <a:bodyPr/>
        <a:lstStyle/>
        <a:p>
          <a:endParaRPr lang="en-US"/>
        </a:p>
      </dgm:t>
    </dgm:pt>
    <dgm:pt modelId="{60BB9647-F6A0-4ED9-B0EF-CEAB870A3B4C}" type="pres">
      <dgm:prSet presAssocID="{2D61A64B-909B-4706-8062-262A39C49930}" presName="Name0" presStyleCnt="0">
        <dgm:presLayoutVars>
          <dgm:chPref val="3"/>
          <dgm:dir/>
          <dgm:animLvl val="lvl"/>
          <dgm:resizeHandles/>
        </dgm:presLayoutVars>
      </dgm:prSet>
      <dgm:spPr/>
    </dgm:pt>
    <dgm:pt modelId="{7786766C-B1BC-49CA-98DF-BF9C069E8B69}" type="pres">
      <dgm:prSet presAssocID="{35F35595-5D13-4079-84FA-40A521EA1009}" presName="horFlow" presStyleCnt="0"/>
      <dgm:spPr/>
    </dgm:pt>
    <dgm:pt modelId="{32A4FCB3-2C9A-421F-A510-0958E34A8711}" type="pres">
      <dgm:prSet presAssocID="{35F35595-5D13-4079-84FA-40A521EA1009}" presName="bigChev" presStyleLbl="node1" presStyleIdx="0" presStyleCnt="2"/>
      <dgm:spPr/>
    </dgm:pt>
    <dgm:pt modelId="{2AF48C71-A9A9-4119-81B6-684266ADAA31}" type="pres">
      <dgm:prSet presAssocID="{786E6B4B-4869-4133-8BAA-3C33198E5B86}" presName="parTrans" presStyleCnt="0"/>
      <dgm:spPr/>
    </dgm:pt>
    <dgm:pt modelId="{C40A3FBE-8D89-43CB-870D-DFFB9FDBBCB9}" type="pres">
      <dgm:prSet presAssocID="{82AA18D8-E212-4343-9250-3BFE45E515CA}" presName="node" presStyleLbl="alignAccFollowNode1" presStyleIdx="0" presStyleCnt="6">
        <dgm:presLayoutVars>
          <dgm:bulletEnabled val="1"/>
        </dgm:presLayoutVars>
      </dgm:prSet>
      <dgm:spPr/>
    </dgm:pt>
    <dgm:pt modelId="{83E00E7F-A373-4EB4-BF68-A537381B6AFD}" type="pres">
      <dgm:prSet presAssocID="{6F5F1F65-3396-4451-885B-52D1E0963DA6}" presName="sibTrans" presStyleCnt="0"/>
      <dgm:spPr/>
    </dgm:pt>
    <dgm:pt modelId="{B76ADE12-7425-4042-973B-9318E30A00BA}" type="pres">
      <dgm:prSet presAssocID="{BDCCD260-46C4-4B13-BB63-BB24A8C28DC1}" presName="node" presStyleLbl="alignAccFollowNode1" presStyleIdx="1" presStyleCnt="6">
        <dgm:presLayoutVars>
          <dgm:bulletEnabled val="1"/>
        </dgm:presLayoutVars>
      </dgm:prSet>
      <dgm:spPr/>
    </dgm:pt>
    <dgm:pt modelId="{C772CB96-F39C-4D4E-9B73-1BB3FD332452}" type="pres">
      <dgm:prSet presAssocID="{193E2D2D-4300-445C-8B60-9478DB8EE66B}" presName="sibTrans" presStyleCnt="0"/>
      <dgm:spPr/>
    </dgm:pt>
    <dgm:pt modelId="{11ED761E-ECDE-4042-B83D-ED4FEF4A57BB}" type="pres">
      <dgm:prSet presAssocID="{38E99A9E-C9C2-4450-B47C-17A99EFF97C6}" presName="node" presStyleLbl="alignAccFollowNode1" presStyleIdx="2" presStyleCnt="6">
        <dgm:presLayoutVars>
          <dgm:bulletEnabled val="1"/>
        </dgm:presLayoutVars>
      </dgm:prSet>
      <dgm:spPr/>
    </dgm:pt>
    <dgm:pt modelId="{5BCE318D-0E21-4AF8-AD8E-AB626F94A542}" type="pres">
      <dgm:prSet presAssocID="{35F35595-5D13-4079-84FA-40A521EA1009}" presName="vSp" presStyleCnt="0"/>
      <dgm:spPr/>
    </dgm:pt>
    <dgm:pt modelId="{22F2CE55-BF86-4ACB-B4A2-A681056835D7}" type="pres">
      <dgm:prSet presAssocID="{7E9786DA-0C8B-48B8-B076-D0DCFF091196}" presName="horFlow" presStyleCnt="0"/>
      <dgm:spPr/>
    </dgm:pt>
    <dgm:pt modelId="{1A831808-BDDE-4B1C-B86F-3BE1F8FCE105}" type="pres">
      <dgm:prSet presAssocID="{7E9786DA-0C8B-48B8-B076-D0DCFF091196}" presName="bigChev" presStyleLbl="node1" presStyleIdx="1" presStyleCnt="2"/>
      <dgm:spPr/>
    </dgm:pt>
    <dgm:pt modelId="{4AF3892D-DEFD-45CA-8878-8BD2C15AB778}" type="pres">
      <dgm:prSet presAssocID="{8151822B-FAC5-46A5-B2E5-6D3371962CA5}" presName="parTrans" presStyleCnt="0"/>
      <dgm:spPr/>
    </dgm:pt>
    <dgm:pt modelId="{D553546C-D636-4C85-8544-81FDDF37CB38}" type="pres">
      <dgm:prSet presAssocID="{452F00E3-5F0D-4F8B-82E7-57B6F1780D77}" presName="node" presStyleLbl="alignAccFollowNode1" presStyleIdx="3" presStyleCnt="6">
        <dgm:presLayoutVars>
          <dgm:bulletEnabled val="1"/>
        </dgm:presLayoutVars>
      </dgm:prSet>
      <dgm:spPr/>
    </dgm:pt>
    <dgm:pt modelId="{1F3AB46B-C321-4606-B5EA-97D512E3DBCC}" type="pres">
      <dgm:prSet presAssocID="{C9974DB6-BB0C-46FF-BC8C-6BA3599137AD}" presName="sibTrans" presStyleCnt="0"/>
      <dgm:spPr/>
    </dgm:pt>
    <dgm:pt modelId="{42EA3995-92C9-4CED-B5F4-5CDD03FD334C}" type="pres">
      <dgm:prSet presAssocID="{7F0B22AD-4DB8-4E97-81D0-56D68F5E687C}" presName="node" presStyleLbl="alignAccFollowNode1" presStyleIdx="4" presStyleCnt="6">
        <dgm:presLayoutVars>
          <dgm:bulletEnabled val="1"/>
        </dgm:presLayoutVars>
      </dgm:prSet>
      <dgm:spPr/>
    </dgm:pt>
    <dgm:pt modelId="{27A9C65A-CFEC-4EB7-882F-DCAB6277A56F}" type="pres">
      <dgm:prSet presAssocID="{019C2E4F-1EC7-4F97-B464-F289811710D8}" presName="sibTrans" presStyleCnt="0"/>
      <dgm:spPr/>
    </dgm:pt>
    <dgm:pt modelId="{3850411A-3028-4582-A78A-EC596B7F9AC1}" type="pres">
      <dgm:prSet presAssocID="{F74BD91E-A824-4B67-A3A0-77222051A886}" presName="node" presStyleLbl="alignAccFollowNode1" presStyleIdx="5" presStyleCnt="6">
        <dgm:presLayoutVars>
          <dgm:bulletEnabled val="1"/>
        </dgm:presLayoutVars>
      </dgm:prSet>
      <dgm:spPr/>
    </dgm:pt>
  </dgm:ptLst>
  <dgm:cxnLst>
    <dgm:cxn modelId="{BBA1470E-7057-4696-96CB-B38F14965FE1}" srcId="{35F35595-5D13-4079-84FA-40A521EA1009}" destId="{82AA18D8-E212-4343-9250-3BFE45E515CA}" srcOrd="0" destOrd="0" parTransId="{786E6B4B-4869-4133-8BAA-3C33198E5B86}" sibTransId="{6F5F1F65-3396-4451-885B-52D1E0963DA6}"/>
    <dgm:cxn modelId="{69CE0620-5D98-43A9-BE30-90114E95E314}" srcId="{7E9786DA-0C8B-48B8-B076-D0DCFF091196}" destId="{7F0B22AD-4DB8-4E97-81D0-56D68F5E687C}" srcOrd="1" destOrd="0" parTransId="{4C61CD5B-D430-4450-B95B-EEFADF0BDDB8}" sibTransId="{019C2E4F-1EC7-4F97-B464-F289811710D8}"/>
    <dgm:cxn modelId="{B85E6A2A-0A6D-4851-AEAA-00BEACE8C96B}" srcId="{35F35595-5D13-4079-84FA-40A521EA1009}" destId="{38E99A9E-C9C2-4450-B47C-17A99EFF97C6}" srcOrd="2" destOrd="0" parTransId="{0F838373-3365-4DBC-B6A3-035B1F3FC95E}" sibTransId="{6D6B9CCD-DDB5-4303-9BD0-81142E76385B}"/>
    <dgm:cxn modelId="{AA773D3C-DE13-41BA-9C01-FBE6E40E70F8}" type="presOf" srcId="{BDCCD260-46C4-4B13-BB63-BB24A8C28DC1}" destId="{B76ADE12-7425-4042-973B-9318E30A00BA}" srcOrd="0" destOrd="0" presId="urn:microsoft.com/office/officeart/2005/8/layout/lProcess3"/>
    <dgm:cxn modelId="{528E7A41-1937-4856-BC3B-729318E05470}" srcId="{7E9786DA-0C8B-48B8-B076-D0DCFF091196}" destId="{F74BD91E-A824-4B67-A3A0-77222051A886}" srcOrd="2" destOrd="0" parTransId="{879093AB-89B6-4871-882C-3FA2BEE4A539}" sibTransId="{82841649-4D39-41F4-9D89-54F97659D3BC}"/>
    <dgm:cxn modelId="{CCF16965-74A3-48BD-A2D2-7B4804A68ECC}" srcId="{35F35595-5D13-4079-84FA-40A521EA1009}" destId="{BDCCD260-46C4-4B13-BB63-BB24A8C28DC1}" srcOrd="1" destOrd="0" parTransId="{8B3F7617-B7C2-4FD6-AAD4-D9A10BAA7B68}" sibTransId="{193E2D2D-4300-445C-8B60-9478DB8EE66B}"/>
    <dgm:cxn modelId="{6564BC53-B4E1-4787-B5FE-A34D66DAD422}" srcId="{2D61A64B-909B-4706-8062-262A39C49930}" destId="{7E9786DA-0C8B-48B8-B076-D0DCFF091196}" srcOrd="1" destOrd="0" parTransId="{FD976370-D34F-468B-AACB-40540C69C3CD}" sibTransId="{EDA59F9C-73D2-4E86-9E99-4365BD5C6B87}"/>
    <dgm:cxn modelId="{2C5D1374-3F02-4E6B-A0BE-36572B6BF447}" type="presOf" srcId="{452F00E3-5F0D-4F8B-82E7-57B6F1780D77}" destId="{D553546C-D636-4C85-8544-81FDDF37CB38}" srcOrd="0" destOrd="0" presId="urn:microsoft.com/office/officeart/2005/8/layout/lProcess3"/>
    <dgm:cxn modelId="{7058C555-E295-4D7C-AE00-001D343E4E35}" type="presOf" srcId="{7E9786DA-0C8B-48B8-B076-D0DCFF091196}" destId="{1A831808-BDDE-4B1C-B86F-3BE1F8FCE105}" srcOrd="0" destOrd="0" presId="urn:microsoft.com/office/officeart/2005/8/layout/lProcess3"/>
    <dgm:cxn modelId="{40A58A58-CDFB-4403-9897-E2DAFD6E1605}" type="presOf" srcId="{82AA18D8-E212-4343-9250-3BFE45E515CA}" destId="{C40A3FBE-8D89-43CB-870D-DFFB9FDBBCB9}" srcOrd="0" destOrd="0" presId="urn:microsoft.com/office/officeart/2005/8/layout/lProcess3"/>
    <dgm:cxn modelId="{01269381-CA19-43EA-A390-685CB85D54EB}" type="presOf" srcId="{F74BD91E-A824-4B67-A3A0-77222051A886}" destId="{3850411A-3028-4582-A78A-EC596B7F9AC1}" srcOrd="0" destOrd="0" presId="urn:microsoft.com/office/officeart/2005/8/layout/lProcess3"/>
    <dgm:cxn modelId="{07901782-6557-4A6F-B9D2-63BDA96B5920}" type="presOf" srcId="{35F35595-5D13-4079-84FA-40A521EA1009}" destId="{32A4FCB3-2C9A-421F-A510-0958E34A8711}" srcOrd="0" destOrd="0" presId="urn:microsoft.com/office/officeart/2005/8/layout/lProcess3"/>
    <dgm:cxn modelId="{DE9D4F88-0B3A-47F9-BE61-7BCE492485A6}" type="presOf" srcId="{2D61A64B-909B-4706-8062-262A39C49930}" destId="{60BB9647-F6A0-4ED9-B0EF-CEAB870A3B4C}" srcOrd="0" destOrd="0" presId="urn:microsoft.com/office/officeart/2005/8/layout/lProcess3"/>
    <dgm:cxn modelId="{A882A699-99FA-41B2-A368-6962A9307506}" srcId="{7E9786DA-0C8B-48B8-B076-D0DCFF091196}" destId="{452F00E3-5F0D-4F8B-82E7-57B6F1780D77}" srcOrd="0" destOrd="0" parTransId="{8151822B-FAC5-46A5-B2E5-6D3371962CA5}" sibTransId="{C9974DB6-BB0C-46FF-BC8C-6BA3599137AD}"/>
    <dgm:cxn modelId="{9D6FEDA8-F349-4C06-BD0D-B899EA4393B8}" type="presOf" srcId="{38E99A9E-C9C2-4450-B47C-17A99EFF97C6}" destId="{11ED761E-ECDE-4042-B83D-ED4FEF4A57BB}" srcOrd="0" destOrd="0" presId="urn:microsoft.com/office/officeart/2005/8/layout/lProcess3"/>
    <dgm:cxn modelId="{547B06F7-4F0D-4A8C-B311-2E8ACB251EF1}" type="presOf" srcId="{7F0B22AD-4DB8-4E97-81D0-56D68F5E687C}" destId="{42EA3995-92C9-4CED-B5F4-5CDD03FD334C}" srcOrd="0" destOrd="0" presId="urn:microsoft.com/office/officeart/2005/8/layout/lProcess3"/>
    <dgm:cxn modelId="{0383D8F9-DB61-424C-BA94-C76F83E0C4F6}" srcId="{2D61A64B-909B-4706-8062-262A39C49930}" destId="{35F35595-5D13-4079-84FA-40A521EA1009}" srcOrd="0" destOrd="0" parTransId="{7F4FFB5B-EBE3-4EEE-8893-568C5403C8C8}" sibTransId="{7DA81EC7-B3E8-4FBC-A261-F71B5FD1B255}"/>
    <dgm:cxn modelId="{986045B2-67BF-4F5D-B272-4689D72616E0}" type="presParOf" srcId="{60BB9647-F6A0-4ED9-B0EF-CEAB870A3B4C}" destId="{7786766C-B1BC-49CA-98DF-BF9C069E8B69}" srcOrd="0" destOrd="0" presId="urn:microsoft.com/office/officeart/2005/8/layout/lProcess3"/>
    <dgm:cxn modelId="{63A1857F-FDD8-44AF-96DE-3CD3269202C5}" type="presParOf" srcId="{7786766C-B1BC-49CA-98DF-BF9C069E8B69}" destId="{32A4FCB3-2C9A-421F-A510-0958E34A8711}" srcOrd="0" destOrd="0" presId="urn:microsoft.com/office/officeart/2005/8/layout/lProcess3"/>
    <dgm:cxn modelId="{1C603A75-2F30-495F-AFCE-ABECE95C6DB5}" type="presParOf" srcId="{7786766C-B1BC-49CA-98DF-BF9C069E8B69}" destId="{2AF48C71-A9A9-4119-81B6-684266ADAA31}" srcOrd="1" destOrd="0" presId="urn:microsoft.com/office/officeart/2005/8/layout/lProcess3"/>
    <dgm:cxn modelId="{8090CDA4-370C-4749-994E-8F208D2E4AC2}" type="presParOf" srcId="{7786766C-B1BC-49CA-98DF-BF9C069E8B69}" destId="{C40A3FBE-8D89-43CB-870D-DFFB9FDBBCB9}" srcOrd="2" destOrd="0" presId="urn:microsoft.com/office/officeart/2005/8/layout/lProcess3"/>
    <dgm:cxn modelId="{43E57C60-70EA-45AD-83CE-68611D0B7BBD}" type="presParOf" srcId="{7786766C-B1BC-49CA-98DF-BF9C069E8B69}" destId="{83E00E7F-A373-4EB4-BF68-A537381B6AFD}" srcOrd="3" destOrd="0" presId="urn:microsoft.com/office/officeart/2005/8/layout/lProcess3"/>
    <dgm:cxn modelId="{9682BCCE-33CC-4632-A0EA-ACDDB4DD588C}" type="presParOf" srcId="{7786766C-B1BC-49CA-98DF-BF9C069E8B69}" destId="{B76ADE12-7425-4042-973B-9318E30A00BA}" srcOrd="4" destOrd="0" presId="urn:microsoft.com/office/officeart/2005/8/layout/lProcess3"/>
    <dgm:cxn modelId="{8FF53FDF-84AE-41E6-BAEA-BA371970B7EC}" type="presParOf" srcId="{7786766C-B1BC-49CA-98DF-BF9C069E8B69}" destId="{C772CB96-F39C-4D4E-9B73-1BB3FD332452}" srcOrd="5" destOrd="0" presId="urn:microsoft.com/office/officeart/2005/8/layout/lProcess3"/>
    <dgm:cxn modelId="{3D5A5C72-6B2D-45A6-87D9-407120EA9137}" type="presParOf" srcId="{7786766C-B1BC-49CA-98DF-BF9C069E8B69}" destId="{11ED761E-ECDE-4042-B83D-ED4FEF4A57BB}" srcOrd="6" destOrd="0" presId="urn:microsoft.com/office/officeart/2005/8/layout/lProcess3"/>
    <dgm:cxn modelId="{10B2AD51-8728-4AA4-A18C-638923A1B5DC}" type="presParOf" srcId="{60BB9647-F6A0-4ED9-B0EF-CEAB870A3B4C}" destId="{5BCE318D-0E21-4AF8-AD8E-AB626F94A542}" srcOrd="1" destOrd="0" presId="urn:microsoft.com/office/officeart/2005/8/layout/lProcess3"/>
    <dgm:cxn modelId="{C81EE6E8-9CE0-496F-A32A-164E199CC7AF}" type="presParOf" srcId="{60BB9647-F6A0-4ED9-B0EF-CEAB870A3B4C}" destId="{22F2CE55-BF86-4ACB-B4A2-A681056835D7}" srcOrd="2" destOrd="0" presId="urn:microsoft.com/office/officeart/2005/8/layout/lProcess3"/>
    <dgm:cxn modelId="{D38DB84E-55D8-4D0E-93ED-7EABE68E6BEA}" type="presParOf" srcId="{22F2CE55-BF86-4ACB-B4A2-A681056835D7}" destId="{1A831808-BDDE-4B1C-B86F-3BE1F8FCE105}" srcOrd="0" destOrd="0" presId="urn:microsoft.com/office/officeart/2005/8/layout/lProcess3"/>
    <dgm:cxn modelId="{61E4FD3F-44A4-44AA-A472-CCC676E6ACCC}" type="presParOf" srcId="{22F2CE55-BF86-4ACB-B4A2-A681056835D7}" destId="{4AF3892D-DEFD-45CA-8878-8BD2C15AB778}" srcOrd="1" destOrd="0" presId="urn:microsoft.com/office/officeart/2005/8/layout/lProcess3"/>
    <dgm:cxn modelId="{573F7E67-6286-4925-98B3-9BDF55133077}" type="presParOf" srcId="{22F2CE55-BF86-4ACB-B4A2-A681056835D7}" destId="{D553546C-D636-4C85-8544-81FDDF37CB38}" srcOrd="2" destOrd="0" presId="urn:microsoft.com/office/officeart/2005/8/layout/lProcess3"/>
    <dgm:cxn modelId="{A19FC6F9-D077-44E9-84B6-09900BF9C984}" type="presParOf" srcId="{22F2CE55-BF86-4ACB-B4A2-A681056835D7}" destId="{1F3AB46B-C321-4606-B5EA-97D512E3DBCC}" srcOrd="3" destOrd="0" presId="urn:microsoft.com/office/officeart/2005/8/layout/lProcess3"/>
    <dgm:cxn modelId="{F2D53136-B8D7-4028-B9E1-6485C149D57B}" type="presParOf" srcId="{22F2CE55-BF86-4ACB-B4A2-A681056835D7}" destId="{42EA3995-92C9-4CED-B5F4-5CDD03FD334C}" srcOrd="4" destOrd="0" presId="urn:microsoft.com/office/officeart/2005/8/layout/lProcess3"/>
    <dgm:cxn modelId="{0E08A7CD-9A98-4C0D-900F-F820149C39BA}" type="presParOf" srcId="{22F2CE55-BF86-4ACB-B4A2-A681056835D7}" destId="{27A9C65A-CFEC-4EB7-882F-DCAB6277A56F}" srcOrd="5" destOrd="0" presId="urn:microsoft.com/office/officeart/2005/8/layout/lProcess3"/>
    <dgm:cxn modelId="{64EAF280-B384-40C1-A96B-927668544A86}" type="presParOf" srcId="{22F2CE55-BF86-4ACB-B4A2-A681056835D7}" destId="{3850411A-3028-4582-A78A-EC596B7F9AC1}" srcOrd="6" destOrd="0" presId="urn:microsoft.com/office/officeart/2005/8/layout/lProcess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C37CD6-6AF0-471A-96F8-A95352BBDCEB}"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56AE21E5-041A-4379-8732-1A32FFE0589B}">
      <dgm:prSet phldrT="[Text]" phldr="0"/>
      <dgm:spPr/>
      <dgm:t>
        <a:bodyPr/>
        <a:lstStyle/>
        <a:p>
          <a:r>
            <a:rPr lang="en-US">
              <a:latin typeface="Garamond"/>
            </a:rPr>
            <a:t>WorldClim BIO</a:t>
          </a:r>
        </a:p>
      </dgm:t>
    </dgm:pt>
    <dgm:pt modelId="{063CFDA1-68F0-410C-A333-9F0C91B582FE}" type="parTrans" cxnId="{11C4EB30-91AB-4A4F-9CFA-D1B6B8AB5E78}">
      <dgm:prSet/>
      <dgm:spPr/>
      <dgm:t>
        <a:bodyPr/>
        <a:lstStyle/>
        <a:p>
          <a:endParaRPr lang="en-US"/>
        </a:p>
      </dgm:t>
    </dgm:pt>
    <dgm:pt modelId="{4152752F-C016-48CD-91BA-C47503AFA328}" type="sibTrans" cxnId="{11C4EB30-91AB-4A4F-9CFA-D1B6B8AB5E78}">
      <dgm:prSet/>
      <dgm:spPr/>
      <dgm:t>
        <a:bodyPr/>
        <a:lstStyle/>
        <a:p>
          <a:endParaRPr lang="en-US"/>
        </a:p>
      </dgm:t>
    </dgm:pt>
    <dgm:pt modelId="{6C5209C5-13B9-40A7-9318-7BBE4FF04895}">
      <dgm:prSet phldrT="[Text]" phldr="0"/>
      <dgm:spPr/>
      <dgm:t>
        <a:bodyPr/>
        <a:lstStyle/>
        <a:p>
          <a:r>
            <a:rPr lang="en-US" dirty="0">
              <a:latin typeface="Garamond"/>
            </a:rPr>
            <a:t>Precipitation</a:t>
          </a:r>
        </a:p>
      </dgm:t>
    </dgm:pt>
    <dgm:pt modelId="{967DA7D6-5EAB-4D02-9B1B-317FFB7EF504}" type="parTrans" cxnId="{C96AB7D9-FF57-4F54-A4BB-7D68C2FA20BA}">
      <dgm:prSet/>
      <dgm:spPr/>
      <dgm:t>
        <a:bodyPr/>
        <a:lstStyle/>
        <a:p>
          <a:endParaRPr lang="en-US"/>
        </a:p>
      </dgm:t>
    </dgm:pt>
    <dgm:pt modelId="{F7126160-6B7B-46FC-ACD8-19B7E31BBFD3}" type="sibTrans" cxnId="{C96AB7D9-FF57-4F54-A4BB-7D68C2FA20BA}">
      <dgm:prSet/>
      <dgm:spPr/>
      <dgm:t>
        <a:bodyPr/>
        <a:lstStyle/>
        <a:p>
          <a:endParaRPr lang="en-US"/>
        </a:p>
      </dgm:t>
    </dgm:pt>
    <dgm:pt modelId="{26C9A345-5459-4875-B22F-6270EDDF84F3}">
      <dgm:prSet phldrT="[Text]" phldr="0"/>
      <dgm:spPr/>
      <dgm:t>
        <a:bodyPr/>
        <a:lstStyle/>
        <a:p>
          <a:pPr rtl="0"/>
          <a:r>
            <a:rPr lang="en-US">
              <a:latin typeface="Garamond"/>
            </a:rPr>
            <a:t>CNIGS DEM</a:t>
          </a:r>
        </a:p>
      </dgm:t>
    </dgm:pt>
    <dgm:pt modelId="{B1469A52-C121-4559-B63C-8F2647318E72}" type="parTrans" cxnId="{DEB48CDA-DCC9-4722-9DEB-9A892F32BB1B}">
      <dgm:prSet/>
      <dgm:spPr/>
      <dgm:t>
        <a:bodyPr/>
        <a:lstStyle/>
        <a:p>
          <a:endParaRPr lang="en-US"/>
        </a:p>
      </dgm:t>
    </dgm:pt>
    <dgm:pt modelId="{D6E94953-41DE-4C12-AD48-C742AB74282D}" type="sibTrans" cxnId="{DEB48CDA-DCC9-4722-9DEB-9A892F32BB1B}">
      <dgm:prSet/>
      <dgm:spPr/>
      <dgm:t>
        <a:bodyPr/>
        <a:lstStyle/>
        <a:p>
          <a:endParaRPr lang="en-US"/>
        </a:p>
      </dgm:t>
    </dgm:pt>
    <dgm:pt modelId="{872EAE6B-DD43-407B-BE03-3A4D8E83348F}">
      <dgm:prSet phldrT="[Text]" phldr="0"/>
      <dgm:spPr/>
      <dgm:t>
        <a:bodyPr/>
        <a:lstStyle/>
        <a:p>
          <a:r>
            <a:rPr lang="en-US" dirty="0">
              <a:latin typeface="Garamond"/>
            </a:rPr>
            <a:t>Elevation</a:t>
          </a:r>
        </a:p>
      </dgm:t>
    </dgm:pt>
    <dgm:pt modelId="{58F6D6E3-C158-42F9-A8C9-EEFF6358CABB}" type="parTrans" cxnId="{AB9CF59D-5DCF-4953-AB21-9F374810BC17}">
      <dgm:prSet/>
      <dgm:spPr/>
      <dgm:t>
        <a:bodyPr/>
        <a:lstStyle/>
        <a:p>
          <a:endParaRPr lang="en-US"/>
        </a:p>
      </dgm:t>
    </dgm:pt>
    <dgm:pt modelId="{6B143C6C-A2CC-4525-9DD9-E3987986DFFB}" type="sibTrans" cxnId="{AB9CF59D-5DCF-4953-AB21-9F374810BC17}">
      <dgm:prSet/>
      <dgm:spPr/>
      <dgm:t>
        <a:bodyPr/>
        <a:lstStyle/>
        <a:p>
          <a:endParaRPr lang="en-US"/>
        </a:p>
      </dgm:t>
    </dgm:pt>
    <dgm:pt modelId="{CFA77E56-1636-47FC-8ECC-FBBE121EB6DF}">
      <dgm:prSet phldrT="[Text]" phldr="0"/>
      <dgm:spPr/>
      <dgm:t>
        <a:bodyPr/>
        <a:lstStyle/>
        <a:p>
          <a:r>
            <a:rPr lang="en-US" dirty="0">
              <a:latin typeface="Garamond"/>
            </a:rPr>
            <a:t>Slope</a:t>
          </a:r>
        </a:p>
      </dgm:t>
    </dgm:pt>
    <dgm:pt modelId="{C4F3A60D-41C3-464F-A583-38DEE8BF40D9}" type="parTrans" cxnId="{B8F98200-9D35-40CC-AB02-4DD7D3454149}">
      <dgm:prSet/>
      <dgm:spPr/>
      <dgm:t>
        <a:bodyPr/>
        <a:lstStyle/>
        <a:p>
          <a:endParaRPr lang="en-US"/>
        </a:p>
      </dgm:t>
    </dgm:pt>
    <dgm:pt modelId="{1AB33D1D-7A78-4D1D-97AE-973F479D8AE7}" type="sibTrans" cxnId="{B8F98200-9D35-40CC-AB02-4DD7D3454149}">
      <dgm:prSet/>
      <dgm:spPr/>
      <dgm:t>
        <a:bodyPr/>
        <a:lstStyle/>
        <a:p>
          <a:endParaRPr lang="en-US"/>
        </a:p>
      </dgm:t>
    </dgm:pt>
    <dgm:pt modelId="{97A716C6-5BD2-4808-A07D-B2BC13095A7E}">
      <dgm:prSet phldr="0"/>
      <dgm:spPr/>
      <dgm:t>
        <a:bodyPr/>
        <a:lstStyle/>
        <a:p>
          <a:pPr rtl="0"/>
          <a:r>
            <a:rPr lang="en-US" dirty="0">
              <a:latin typeface="Garamond"/>
            </a:rPr>
            <a:t>Aspect</a:t>
          </a:r>
        </a:p>
      </dgm:t>
    </dgm:pt>
    <dgm:pt modelId="{86D7C71C-767E-4B0B-9111-D16CFE32A681}" type="parTrans" cxnId="{47E13A45-79F2-4A10-9A36-939E5635583A}">
      <dgm:prSet/>
      <dgm:spPr/>
      <dgm:t>
        <a:bodyPr/>
        <a:lstStyle/>
        <a:p>
          <a:endParaRPr lang="en-US"/>
        </a:p>
      </dgm:t>
    </dgm:pt>
    <dgm:pt modelId="{3797A5E9-ED9E-4958-A53A-B1F96C9CD6EE}" type="sibTrans" cxnId="{47E13A45-79F2-4A10-9A36-939E5635583A}">
      <dgm:prSet/>
      <dgm:spPr/>
      <dgm:t>
        <a:bodyPr/>
        <a:lstStyle/>
        <a:p>
          <a:endParaRPr lang="en-US"/>
        </a:p>
      </dgm:t>
    </dgm:pt>
    <dgm:pt modelId="{7C34ECD6-52FF-4789-8DD0-578DE562059B}">
      <dgm:prSet phldr="0"/>
      <dgm:spPr/>
      <dgm:t>
        <a:bodyPr/>
        <a:lstStyle/>
        <a:p>
          <a:pPr rtl="0"/>
          <a:r>
            <a:rPr lang="en-US" dirty="0">
              <a:latin typeface="Garamond"/>
            </a:rPr>
            <a:t>Temperature</a:t>
          </a:r>
        </a:p>
      </dgm:t>
    </dgm:pt>
    <dgm:pt modelId="{9C276D89-30C1-4EF4-A793-019D75017D3C}" type="parTrans" cxnId="{84E38ECC-DBC8-4552-BD7E-453B17BAE3D1}">
      <dgm:prSet/>
      <dgm:spPr/>
      <dgm:t>
        <a:bodyPr/>
        <a:lstStyle/>
        <a:p>
          <a:endParaRPr lang="en-US"/>
        </a:p>
      </dgm:t>
    </dgm:pt>
    <dgm:pt modelId="{2895A206-82BA-463E-8FF0-91CFCA00721D}" type="sibTrans" cxnId="{84E38ECC-DBC8-4552-BD7E-453B17BAE3D1}">
      <dgm:prSet/>
      <dgm:spPr/>
      <dgm:t>
        <a:bodyPr/>
        <a:lstStyle/>
        <a:p>
          <a:endParaRPr lang="en-US"/>
        </a:p>
      </dgm:t>
    </dgm:pt>
    <dgm:pt modelId="{43533438-9BD8-4266-B7B4-CE6F790FFB12}">
      <dgm:prSet phldr="0"/>
      <dgm:spPr/>
      <dgm:t>
        <a:bodyPr/>
        <a:lstStyle/>
        <a:p>
          <a:r>
            <a:rPr lang="en-US">
              <a:latin typeface="Garamond"/>
            </a:rPr>
            <a:t>EVI success Points</a:t>
          </a:r>
          <a:endParaRPr lang="en-US"/>
        </a:p>
      </dgm:t>
    </dgm:pt>
    <dgm:pt modelId="{A1C907CD-F625-4D09-9282-7D346E811AB7}" type="parTrans" cxnId="{4F9C4D5C-B382-4368-AF37-68965FED7370}">
      <dgm:prSet/>
      <dgm:spPr/>
      <dgm:t>
        <a:bodyPr/>
        <a:lstStyle/>
        <a:p>
          <a:endParaRPr lang="en-US"/>
        </a:p>
      </dgm:t>
    </dgm:pt>
    <dgm:pt modelId="{CB38EAE8-9F3A-4290-8D82-2B2EFD26C944}" type="sibTrans" cxnId="{4F9C4D5C-B382-4368-AF37-68965FED7370}">
      <dgm:prSet/>
      <dgm:spPr/>
      <dgm:t>
        <a:bodyPr/>
        <a:lstStyle/>
        <a:p>
          <a:endParaRPr lang="en-US"/>
        </a:p>
      </dgm:t>
    </dgm:pt>
    <dgm:pt modelId="{8432136F-FB49-4821-BB2B-B66C38155C01}">
      <dgm:prSet phldr="0"/>
      <dgm:spPr/>
      <dgm:t>
        <a:bodyPr/>
        <a:lstStyle/>
        <a:p>
          <a:pPr rtl="0"/>
          <a:r>
            <a:rPr lang="en-US">
              <a:latin typeface="Garamond"/>
            </a:rPr>
            <a:t>Low stand success</a:t>
          </a:r>
        </a:p>
      </dgm:t>
    </dgm:pt>
    <dgm:pt modelId="{7284B8A3-B578-4B8C-8B6F-8324B7D56C60}" type="parTrans" cxnId="{770BA53C-4CBD-484F-96ED-07654355ADED}">
      <dgm:prSet/>
      <dgm:spPr/>
      <dgm:t>
        <a:bodyPr/>
        <a:lstStyle/>
        <a:p>
          <a:endParaRPr lang="en-US"/>
        </a:p>
      </dgm:t>
    </dgm:pt>
    <dgm:pt modelId="{8025C71A-3502-4CA0-9DDE-D1FA333A14D5}" type="sibTrans" cxnId="{770BA53C-4CBD-484F-96ED-07654355ADED}">
      <dgm:prSet/>
      <dgm:spPr/>
      <dgm:t>
        <a:bodyPr/>
        <a:lstStyle/>
        <a:p>
          <a:endParaRPr lang="en-US"/>
        </a:p>
      </dgm:t>
    </dgm:pt>
    <dgm:pt modelId="{D3FC4DE5-CD3F-48B0-9715-1A0B59728EF6}">
      <dgm:prSet phldr="0"/>
      <dgm:spPr/>
      <dgm:t>
        <a:bodyPr/>
        <a:lstStyle/>
        <a:p>
          <a:pPr rtl="0"/>
          <a:r>
            <a:rPr lang="en-US">
              <a:latin typeface="Garamond"/>
            </a:rPr>
            <a:t>High stand success</a:t>
          </a:r>
        </a:p>
      </dgm:t>
    </dgm:pt>
    <dgm:pt modelId="{1212CAE5-7FEC-4B06-8D30-25D87428F31B}" type="parTrans" cxnId="{18968BF3-283B-4ED5-B4F5-43DA95FF9B20}">
      <dgm:prSet/>
      <dgm:spPr/>
      <dgm:t>
        <a:bodyPr/>
        <a:lstStyle/>
        <a:p>
          <a:endParaRPr lang="en-US"/>
        </a:p>
      </dgm:t>
    </dgm:pt>
    <dgm:pt modelId="{A8A3CC7D-B522-45AE-85BE-028640DF5931}" type="sibTrans" cxnId="{18968BF3-283B-4ED5-B4F5-43DA95FF9B20}">
      <dgm:prSet/>
      <dgm:spPr/>
      <dgm:t>
        <a:bodyPr/>
        <a:lstStyle/>
        <a:p>
          <a:endParaRPr lang="en-US"/>
        </a:p>
      </dgm:t>
    </dgm:pt>
    <dgm:pt modelId="{B91C2D1A-D6DE-4C6B-A46E-E15EAD5967F2}">
      <dgm:prSet phldr="0"/>
      <dgm:spPr/>
      <dgm:t>
        <a:bodyPr/>
        <a:lstStyle/>
        <a:p>
          <a:pPr rtl="0"/>
          <a:r>
            <a:rPr lang="en-US" b="1">
              <a:latin typeface="Garamond"/>
            </a:rPr>
            <a:t>Habitat Suitability Model</a:t>
          </a:r>
        </a:p>
      </dgm:t>
    </dgm:pt>
    <dgm:pt modelId="{BBBD7339-32EC-48DF-A689-77D82D284C43}" type="parTrans" cxnId="{19340A21-4A26-4475-AD80-A5A42C77C192}">
      <dgm:prSet/>
      <dgm:spPr/>
      <dgm:t>
        <a:bodyPr/>
        <a:lstStyle/>
        <a:p>
          <a:endParaRPr lang="en-US"/>
        </a:p>
      </dgm:t>
    </dgm:pt>
    <dgm:pt modelId="{AAC7C5BB-46D7-4172-834A-AD22B7E8111C}" type="sibTrans" cxnId="{19340A21-4A26-4475-AD80-A5A42C77C192}">
      <dgm:prSet/>
      <dgm:spPr/>
      <dgm:t>
        <a:bodyPr/>
        <a:lstStyle/>
        <a:p>
          <a:endParaRPr lang="en-US"/>
        </a:p>
      </dgm:t>
    </dgm:pt>
    <dgm:pt modelId="{83EC0F32-D32E-4029-BFC1-9D1E284567CB}" type="pres">
      <dgm:prSet presAssocID="{B1C37CD6-6AF0-471A-96F8-A95352BBDCEB}" presName="hierChild1" presStyleCnt="0">
        <dgm:presLayoutVars>
          <dgm:chPref val="1"/>
          <dgm:dir/>
          <dgm:animOne val="branch"/>
          <dgm:animLvl val="lvl"/>
          <dgm:resizeHandles/>
        </dgm:presLayoutVars>
      </dgm:prSet>
      <dgm:spPr/>
    </dgm:pt>
    <dgm:pt modelId="{C62C8FDB-C646-49FF-A40A-23820C74A8B3}" type="pres">
      <dgm:prSet presAssocID="{B91C2D1A-D6DE-4C6B-A46E-E15EAD5967F2}" presName="hierRoot1" presStyleCnt="0"/>
      <dgm:spPr/>
    </dgm:pt>
    <dgm:pt modelId="{1BF0EF9D-F49A-48B6-8949-703C83B3E6D0}" type="pres">
      <dgm:prSet presAssocID="{B91C2D1A-D6DE-4C6B-A46E-E15EAD5967F2}" presName="composite" presStyleCnt="0"/>
      <dgm:spPr/>
    </dgm:pt>
    <dgm:pt modelId="{C560E2D1-2E7B-4D04-98B8-A653B5BF4B0C}" type="pres">
      <dgm:prSet presAssocID="{B91C2D1A-D6DE-4C6B-A46E-E15EAD5967F2}" presName="background" presStyleLbl="node0" presStyleIdx="0" presStyleCnt="1"/>
      <dgm:spPr/>
    </dgm:pt>
    <dgm:pt modelId="{CD64E768-627B-4B61-9030-CF16859B0568}" type="pres">
      <dgm:prSet presAssocID="{B91C2D1A-D6DE-4C6B-A46E-E15EAD5967F2}" presName="text" presStyleLbl="fgAcc0" presStyleIdx="0" presStyleCnt="1">
        <dgm:presLayoutVars>
          <dgm:chPref val="3"/>
        </dgm:presLayoutVars>
      </dgm:prSet>
      <dgm:spPr/>
    </dgm:pt>
    <dgm:pt modelId="{41D819E1-C8AD-4C08-ACC5-3EA158FD98E1}" type="pres">
      <dgm:prSet presAssocID="{B91C2D1A-D6DE-4C6B-A46E-E15EAD5967F2}" presName="hierChild2" presStyleCnt="0"/>
      <dgm:spPr/>
    </dgm:pt>
    <dgm:pt modelId="{CE793E48-9AD2-4572-8A55-E765AEF8D4BB}" type="pres">
      <dgm:prSet presAssocID="{A1C907CD-F625-4D09-9282-7D346E811AB7}" presName="Name10" presStyleLbl="parChTrans1D2" presStyleIdx="0" presStyleCnt="3"/>
      <dgm:spPr/>
    </dgm:pt>
    <dgm:pt modelId="{9650E954-523C-4D58-8E1E-05900BAC1C41}" type="pres">
      <dgm:prSet presAssocID="{43533438-9BD8-4266-B7B4-CE6F790FFB12}" presName="hierRoot2" presStyleCnt="0"/>
      <dgm:spPr/>
    </dgm:pt>
    <dgm:pt modelId="{28481734-884D-4675-B695-459C505E26DD}" type="pres">
      <dgm:prSet presAssocID="{43533438-9BD8-4266-B7B4-CE6F790FFB12}" presName="composite2" presStyleCnt="0"/>
      <dgm:spPr/>
    </dgm:pt>
    <dgm:pt modelId="{840EBB7F-ABE2-4282-AD37-84713FA2B724}" type="pres">
      <dgm:prSet presAssocID="{43533438-9BD8-4266-B7B4-CE6F790FFB12}" presName="background2" presStyleLbl="node2" presStyleIdx="0" presStyleCnt="3"/>
      <dgm:spPr/>
    </dgm:pt>
    <dgm:pt modelId="{A7D4EF57-F7D5-4CA6-AAC4-B250E96192EE}" type="pres">
      <dgm:prSet presAssocID="{43533438-9BD8-4266-B7B4-CE6F790FFB12}" presName="text2" presStyleLbl="fgAcc2" presStyleIdx="0" presStyleCnt="3">
        <dgm:presLayoutVars>
          <dgm:chPref val="3"/>
        </dgm:presLayoutVars>
      </dgm:prSet>
      <dgm:spPr/>
    </dgm:pt>
    <dgm:pt modelId="{ADF9B555-42B9-43C8-BAA5-C96CD5B9D6F6}" type="pres">
      <dgm:prSet presAssocID="{43533438-9BD8-4266-B7B4-CE6F790FFB12}" presName="hierChild3" presStyleCnt="0"/>
      <dgm:spPr/>
    </dgm:pt>
    <dgm:pt modelId="{439E61EC-56C2-461E-9BEB-3456BB3B69E1}" type="pres">
      <dgm:prSet presAssocID="{1212CAE5-7FEC-4B06-8D30-25D87428F31B}" presName="Name17" presStyleLbl="parChTrans1D3" presStyleIdx="0" presStyleCnt="7"/>
      <dgm:spPr/>
    </dgm:pt>
    <dgm:pt modelId="{688BD206-3EF0-442D-9A21-70EFF8716E7A}" type="pres">
      <dgm:prSet presAssocID="{D3FC4DE5-CD3F-48B0-9715-1A0B59728EF6}" presName="hierRoot3" presStyleCnt="0"/>
      <dgm:spPr/>
    </dgm:pt>
    <dgm:pt modelId="{7AB45B9A-D7E9-4729-BEEE-F631D834DD65}" type="pres">
      <dgm:prSet presAssocID="{D3FC4DE5-CD3F-48B0-9715-1A0B59728EF6}" presName="composite3" presStyleCnt="0"/>
      <dgm:spPr/>
    </dgm:pt>
    <dgm:pt modelId="{A11534D3-CE05-4ED7-B0F9-7466C0EE066C}" type="pres">
      <dgm:prSet presAssocID="{D3FC4DE5-CD3F-48B0-9715-1A0B59728EF6}" presName="background3" presStyleLbl="node3" presStyleIdx="0" presStyleCnt="7"/>
      <dgm:spPr/>
    </dgm:pt>
    <dgm:pt modelId="{3D357632-9682-4089-8111-623182AEC92B}" type="pres">
      <dgm:prSet presAssocID="{D3FC4DE5-CD3F-48B0-9715-1A0B59728EF6}" presName="text3" presStyleLbl="fgAcc3" presStyleIdx="0" presStyleCnt="7">
        <dgm:presLayoutVars>
          <dgm:chPref val="3"/>
        </dgm:presLayoutVars>
      </dgm:prSet>
      <dgm:spPr/>
    </dgm:pt>
    <dgm:pt modelId="{560DEE18-22E9-425E-8749-FDF962697D27}" type="pres">
      <dgm:prSet presAssocID="{D3FC4DE5-CD3F-48B0-9715-1A0B59728EF6}" presName="hierChild4" presStyleCnt="0"/>
      <dgm:spPr/>
    </dgm:pt>
    <dgm:pt modelId="{1F24BB09-C092-4FF7-A3F1-4CB3E3FF5403}" type="pres">
      <dgm:prSet presAssocID="{7284B8A3-B578-4B8C-8B6F-8324B7D56C60}" presName="Name17" presStyleLbl="parChTrans1D3" presStyleIdx="1" presStyleCnt="7"/>
      <dgm:spPr/>
    </dgm:pt>
    <dgm:pt modelId="{A6CF3FB2-F936-4B1B-9683-A69AC9249E00}" type="pres">
      <dgm:prSet presAssocID="{8432136F-FB49-4821-BB2B-B66C38155C01}" presName="hierRoot3" presStyleCnt="0"/>
      <dgm:spPr/>
    </dgm:pt>
    <dgm:pt modelId="{87D5210A-72D5-46B9-AFEE-C8ABF0256ED6}" type="pres">
      <dgm:prSet presAssocID="{8432136F-FB49-4821-BB2B-B66C38155C01}" presName="composite3" presStyleCnt="0"/>
      <dgm:spPr/>
    </dgm:pt>
    <dgm:pt modelId="{AB6F8644-F0DA-4297-B934-1380371DF75A}" type="pres">
      <dgm:prSet presAssocID="{8432136F-FB49-4821-BB2B-B66C38155C01}" presName="background3" presStyleLbl="node3" presStyleIdx="1" presStyleCnt="7"/>
      <dgm:spPr/>
    </dgm:pt>
    <dgm:pt modelId="{3540C8C9-FE1C-444F-B6B8-07B776FB2AB5}" type="pres">
      <dgm:prSet presAssocID="{8432136F-FB49-4821-BB2B-B66C38155C01}" presName="text3" presStyleLbl="fgAcc3" presStyleIdx="1" presStyleCnt="7">
        <dgm:presLayoutVars>
          <dgm:chPref val="3"/>
        </dgm:presLayoutVars>
      </dgm:prSet>
      <dgm:spPr/>
    </dgm:pt>
    <dgm:pt modelId="{6D9F9224-273C-4F04-A38E-1FBB3A12A6D1}" type="pres">
      <dgm:prSet presAssocID="{8432136F-FB49-4821-BB2B-B66C38155C01}" presName="hierChild4" presStyleCnt="0"/>
      <dgm:spPr/>
    </dgm:pt>
    <dgm:pt modelId="{2E7DF8DA-7C55-4430-82BD-DFBC1C77A5DE}" type="pres">
      <dgm:prSet presAssocID="{063CFDA1-68F0-410C-A333-9F0C91B582FE}" presName="Name10" presStyleLbl="parChTrans1D2" presStyleIdx="1" presStyleCnt="3"/>
      <dgm:spPr/>
    </dgm:pt>
    <dgm:pt modelId="{C9779FAA-F0B5-40C3-9DF9-83BA9A3553B5}" type="pres">
      <dgm:prSet presAssocID="{56AE21E5-041A-4379-8732-1A32FFE0589B}" presName="hierRoot2" presStyleCnt="0"/>
      <dgm:spPr/>
    </dgm:pt>
    <dgm:pt modelId="{02E7541E-469D-416D-8EAD-9D5179B8FBAC}" type="pres">
      <dgm:prSet presAssocID="{56AE21E5-041A-4379-8732-1A32FFE0589B}" presName="composite2" presStyleCnt="0"/>
      <dgm:spPr/>
    </dgm:pt>
    <dgm:pt modelId="{AF872394-0E27-44F9-BA9E-BCF0CBBFFAE4}" type="pres">
      <dgm:prSet presAssocID="{56AE21E5-041A-4379-8732-1A32FFE0589B}" presName="background2" presStyleLbl="node2" presStyleIdx="1" presStyleCnt="3"/>
      <dgm:spPr/>
    </dgm:pt>
    <dgm:pt modelId="{9518F7C3-5804-463E-B1C9-B1F09A05FD14}" type="pres">
      <dgm:prSet presAssocID="{56AE21E5-041A-4379-8732-1A32FFE0589B}" presName="text2" presStyleLbl="fgAcc2" presStyleIdx="1" presStyleCnt="3">
        <dgm:presLayoutVars>
          <dgm:chPref val="3"/>
        </dgm:presLayoutVars>
      </dgm:prSet>
      <dgm:spPr/>
    </dgm:pt>
    <dgm:pt modelId="{7F1437BF-224C-444C-B89E-95455BB9D43F}" type="pres">
      <dgm:prSet presAssocID="{56AE21E5-041A-4379-8732-1A32FFE0589B}" presName="hierChild3" presStyleCnt="0"/>
      <dgm:spPr/>
    </dgm:pt>
    <dgm:pt modelId="{338A7341-4D50-48AB-8A55-D6576D0C7AF2}" type="pres">
      <dgm:prSet presAssocID="{9C276D89-30C1-4EF4-A793-019D75017D3C}" presName="Name17" presStyleLbl="parChTrans1D3" presStyleIdx="2" presStyleCnt="7"/>
      <dgm:spPr/>
    </dgm:pt>
    <dgm:pt modelId="{38615F94-1403-4748-BA40-61F4C3E7F60F}" type="pres">
      <dgm:prSet presAssocID="{7C34ECD6-52FF-4789-8DD0-578DE562059B}" presName="hierRoot3" presStyleCnt="0"/>
      <dgm:spPr/>
    </dgm:pt>
    <dgm:pt modelId="{D28EDAAA-529B-4EA2-91E0-7130CCB922C9}" type="pres">
      <dgm:prSet presAssocID="{7C34ECD6-52FF-4789-8DD0-578DE562059B}" presName="composite3" presStyleCnt="0"/>
      <dgm:spPr/>
    </dgm:pt>
    <dgm:pt modelId="{C1EDBB56-DF8A-468D-9B45-CE1284761AAC}" type="pres">
      <dgm:prSet presAssocID="{7C34ECD6-52FF-4789-8DD0-578DE562059B}" presName="background3" presStyleLbl="node3" presStyleIdx="2" presStyleCnt="7"/>
      <dgm:spPr/>
    </dgm:pt>
    <dgm:pt modelId="{6FC15BD6-B243-47F4-973C-4132AF7726F4}" type="pres">
      <dgm:prSet presAssocID="{7C34ECD6-52FF-4789-8DD0-578DE562059B}" presName="text3" presStyleLbl="fgAcc3" presStyleIdx="2" presStyleCnt="7">
        <dgm:presLayoutVars>
          <dgm:chPref val="3"/>
        </dgm:presLayoutVars>
      </dgm:prSet>
      <dgm:spPr/>
    </dgm:pt>
    <dgm:pt modelId="{9C15375B-9B94-479E-8812-97471B89D49A}" type="pres">
      <dgm:prSet presAssocID="{7C34ECD6-52FF-4789-8DD0-578DE562059B}" presName="hierChild4" presStyleCnt="0"/>
      <dgm:spPr/>
    </dgm:pt>
    <dgm:pt modelId="{0F1C3CB9-C1B7-4D82-A1F2-E50320F32282}" type="pres">
      <dgm:prSet presAssocID="{967DA7D6-5EAB-4D02-9B1B-317FFB7EF504}" presName="Name17" presStyleLbl="parChTrans1D3" presStyleIdx="3" presStyleCnt="7"/>
      <dgm:spPr/>
    </dgm:pt>
    <dgm:pt modelId="{03B7DEC6-8593-4B78-8ACE-E21B8897FD91}" type="pres">
      <dgm:prSet presAssocID="{6C5209C5-13B9-40A7-9318-7BBE4FF04895}" presName="hierRoot3" presStyleCnt="0"/>
      <dgm:spPr/>
    </dgm:pt>
    <dgm:pt modelId="{EA297185-4C5D-4006-AA72-8DB68A2537DE}" type="pres">
      <dgm:prSet presAssocID="{6C5209C5-13B9-40A7-9318-7BBE4FF04895}" presName="composite3" presStyleCnt="0"/>
      <dgm:spPr/>
    </dgm:pt>
    <dgm:pt modelId="{F894C6A2-295A-4568-8713-4D502554A752}" type="pres">
      <dgm:prSet presAssocID="{6C5209C5-13B9-40A7-9318-7BBE4FF04895}" presName="background3" presStyleLbl="node3" presStyleIdx="3" presStyleCnt="7"/>
      <dgm:spPr/>
    </dgm:pt>
    <dgm:pt modelId="{0260F9ED-70A8-49A0-AEFC-5A13265E33A9}" type="pres">
      <dgm:prSet presAssocID="{6C5209C5-13B9-40A7-9318-7BBE4FF04895}" presName="text3" presStyleLbl="fgAcc3" presStyleIdx="3" presStyleCnt="7">
        <dgm:presLayoutVars>
          <dgm:chPref val="3"/>
        </dgm:presLayoutVars>
      </dgm:prSet>
      <dgm:spPr/>
    </dgm:pt>
    <dgm:pt modelId="{B2EADEBF-E4DE-487E-8333-4B3C0AF74F12}" type="pres">
      <dgm:prSet presAssocID="{6C5209C5-13B9-40A7-9318-7BBE4FF04895}" presName="hierChild4" presStyleCnt="0"/>
      <dgm:spPr/>
    </dgm:pt>
    <dgm:pt modelId="{53ACD151-6C74-4C84-9F27-6D6F132267E7}" type="pres">
      <dgm:prSet presAssocID="{B1469A52-C121-4559-B63C-8F2647318E72}" presName="Name10" presStyleLbl="parChTrans1D2" presStyleIdx="2" presStyleCnt="3"/>
      <dgm:spPr/>
    </dgm:pt>
    <dgm:pt modelId="{1A3E5734-A3E6-47CC-8220-9CBA238FB3C3}" type="pres">
      <dgm:prSet presAssocID="{26C9A345-5459-4875-B22F-6270EDDF84F3}" presName="hierRoot2" presStyleCnt="0"/>
      <dgm:spPr/>
    </dgm:pt>
    <dgm:pt modelId="{B528077A-E98B-48AF-AD0C-A34DB0B065C5}" type="pres">
      <dgm:prSet presAssocID="{26C9A345-5459-4875-B22F-6270EDDF84F3}" presName="composite2" presStyleCnt="0"/>
      <dgm:spPr/>
    </dgm:pt>
    <dgm:pt modelId="{4D67BCD9-EDEC-44E9-9BD5-570BC4026D7D}" type="pres">
      <dgm:prSet presAssocID="{26C9A345-5459-4875-B22F-6270EDDF84F3}" presName="background2" presStyleLbl="node2" presStyleIdx="2" presStyleCnt="3"/>
      <dgm:spPr/>
    </dgm:pt>
    <dgm:pt modelId="{4BFAB269-E74F-4D40-B867-A2B7ED686A61}" type="pres">
      <dgm:prSet presAssocID="{26C9A345-5459-4875-B22F-6270EDDF84F3}" presName="text2" presStyleLbl="fgAcc2" presStyleIdx="2" presStyleCnt="3">
        <dgm:presLayoutVars>
          <dgm:chPref val="3"/>
        </dgm:presLayoutVars>
      </dgm:prSet>
      <dgm:spPr/>
    </dgm:pt>
    <dgm:pt modelId="{F5004AD4-7677-4EA9-9ABB-D8B0147D4244}" type="pres">
      <dgm:prSet presAssocID="{26C9A345-5459-4875-B22F-6270EDDF84F3}" presName="hierChild3" presStyleCnt="0"/>
      <dgm:spPr/>
    </dgm:pt>
    <dgm:pt modelId="{F972AB4E-D127-41E1-A537-00B2611313C1}" type="pres">
      <dgm:prSet presAssocID="{58F6D6E3-C158-42F9-A8C9-EEFF6358CABB}" presName="Name17" presStyleLbl="parChTrans1D3" presStyleIdx="4" presStyleCnt="7"/>
      <dgm:spPr/>
    </dgm:pt>
    <dgm:pt modelId="{2EF69DF4-B2D6-4E02-8402-E5C9C75D0101}" type="pres">
      <dgm:prSet presAssocID="{872EAE6B-DD43-407B-BE03-3A4D8E83348F}" presName="hierRoot3" presStyleCnt="0"/>
      <dgm:spPr/>
    </dgm:pt>
    <dgm:pt modelId="{AAB0013C-0150-45CB-8049-DED70CC23B90}" type="pres">
      <dgm:prSet presAssocID="{872EAE6B-DD43-407B-BE03-3A4D8E83348F}" presName="composite3" presStyleCnt="0"/>
      <dgm:spPr/>
    </dgm:pt>
    <dgm:pt modelId="{6E70714A-0601-4F66-BECF-279964A4546A}" type="pres">
      <dgm:prSet presAssocID="{872EAE6B-DD43-407B-BE03-3A4D8E83348F}" presName="background3" presStyleLbl="node3" presStyleIdx="4" presStyleCnt="7"/>
      <dgm:spPr/>
    </dgm:pt>
    <dgm:pt modelId="{B4149167-B516-4128-B855-B48283CA6310}" type="pres">
      <dgm:prSet presAssocID="{872EAE6B-DD43-407B-BE03-3A4D8E83348F}" presName="text3" presStyleLbl="fgAcc3" presStyleIdx="4" presStyleCnt="7">
        <dgm:presLayoutVars>
          <dgm:chPref val="3"/>
        </dgm:presLayoutVars>
      </dgm:prSet>
      <dgm:spPr/>
    </dgm:pt>
    <dgm:pt modelId="{3CEC9DD5-59CD-4B7A-B5A4-7FB3D8DC8C54}" type="pres">
      <dgm:prSet presAssocID="{872EAE6B-DD43-407B-BE03-3A4D8E83348F}" presName="hierChild4" presStyleCnt="0"/>
      <dgm:spPr/>
    </dgm:pt>
    <dgm:pt modelId="{FB1C34CD-1C40-4D7F-8EBD-091CE7733A5D}" type="pres">
      <dgm:prSet presAssocID="{86D7C71C-767E-4B0B-9111-D16CFE32A681}" presName="Name17" presStyleLbl="parChTrans1D3" presStyleIdx="5" presStyleCnt="7"/>
      <dgm:spPr/>
    </dgm:pt>
    <dgm:pt modelId="{1C3DDE1C-7B22-427D-B808-9D7559BFCC6C}" type="pres">
      <dgm:prSet presAssocID="{97A716C6-5BD2-4808-A07D-B2BC13095A7E}" presName="hierRoot3" presStyleCnt="0"/>
      <dgm:spPr/>
    </dgm:pt>
    <dgm:pt modelId="{2680695E-2E5E-49DF-B661-23EC99A9A4A6}" type="pres">
      <dgm:prSet presAssocID="{97A716C6-5BD2-4808-A07D-B2BC13095A7E}" presName="composite3" presStyleCnt="0"/>
      <dgm:spPr/>
    </dgm:pt>
    <dgm:pt modelId="{270AF6D3-44BF-425A-9CEE-AB8AB7C7CF0C}" type="pres">
      <dgm:prSet presAssocID="{97A716C6-5BD2-4808-A07D-B2BC13095A7E}" presName="background3" presStyleLbl="node3" presStyleIdx="5" presStyleCnt="7"/>
      <dgm:spPr/>
    </dgm:pt>
    <dgm:pt modelId="{13E43EDE-1B34-4CB5-8B13-7F0DA0FD7657}" type="pres">
      <dgm:prSet presAssocID="{97A716C6-5BD2-4808-A07D-B2BC13095A7E}" presName="text3" presStyleLbl="fgAcc3" presStyleIdx="5" presStyleCnt="7">
        <dgm:presLayoutVars>
          <dgm:chPref val="3"/>
        </dgm:presLayoutVars>
      </dgm:prSet>
      <dgm:spPr/>
    </dgm:pt>
    <dgm:pt modelId="{89C6BB9D-693E-440F-8A1E-71734D9E089A}" type="pres">
      <dgm:prSet presAssocID="{97A716C6-5BD2-4808-A07D-B2BC13095A7E}" presName="hierChild4" presStyleCnt="0"/>
      <dgm:spPr/>
    </dgm:pt>
    <dgm:pt modelId="{F6682B4A-F983-48D9-81B7-88F86DFDFA14}" type="pres">
      <dgm:prSet presAssocID="{C4F3A60D-41C3-464F-A583-38DEE8BF40D9}" presName="Name17" presStyleLbl="parChTrans1D3" presStyleIdx="6" presStyleCnt="7"/>
      <dgm:spPr/>
    </dgm:pt>
    <dgm:pt modelId="{1A8824B5-4E4D-4747-9715-A2B5CAF4D36D}" type="pres">
      <dgm:prSet presAssocID="{CFA77E56-1636-47FC-8ECC-FBBE121EB6DF}" presName="hierRoot3" presStyleCnt="0"/>
      <dgm:spPr/>
    </dgm:pt>
    <dgm:pt modelId="{5F60E36B-0347-4EAA-AA2B-526465B523D6}" type="pres">
      <dgm:prSet presAssocID="{CFA77E56-1636-47FC-8ECC-FBBE121EB6DF}" presName="composite3" presStyleCnt="0"/>
      <dgm:spPr/>
    </dgm:pt>
    <dgm:pt modelId="{C37F95A8-1026-47A1-8123-3C7EE5F9354A}" type="pres">
      <dgm:prSet presAssocID="{CFA77E56-1636-47FC-8ECC-FBBE121EB6DF}" presName="background3" presStyleLbl="node3" presStyleIdx="6" presStyleCnt="7"/>
      <dgm:spPr/>
    </dgm:pt>
    <dgm:pt modelId="{023D44E5-8721-4A5C-AE7D-4896174B25CD}" type="pres">
      <dgm:prSet presAssocID="{CFA77E56-1636-47FC-8ECC-FBBE121EB6DF}" presName="text3" presStyleLbl="fgAcc3" presStyleIdx="6" presStyleCnt="7">
        <dgm:presLayoutVars>
          <dgm:chPref val="3"/>
        </dgm:presLayoutVars>
      </dgm:prSet>
      <dgm:spPr/>
    </dgm:pt>
    <dgm:pt modelId="{35389E6D-771F-4045-9D4D-5366C5862841}" type="pres">
      <dgm:prSet presAssocID="{CFA77E56-1636-47FC-8ECC-FBBE121EB6DF}" presName="hierChild4" presStyleCnt="0"/>
      <dgm:spPr/>
    </dgm:pt>
  </dgm:ptLst>
  <dgm:cxnLst>
    <dgm:cxn modelId="{B8F98200-9D35-40CC-AB02-4DD7D3454149}" srcId="{26C9A345-5459-4875-B22F-6270EDDF84F3}" destId="{CFA77E56-1636-47FC-8ECC-FBBE121EB6DF}" srcOrd="2" destOrd="0" parTransId="{C4F3A60D-41C3-464F-A583-38DEE8BF40D9}" sibTransId="{1AB33D1D-7A78-4D1D-97AE-973F479D8AE7}"/>
    <dgm:cxn modelId="{E7E81806-B419-437C-AE87-3895C8E4D740}" type="presOf" srcId="{967DA7D6-5EAB-4D02-9B1B-317FFB7EF504}" destId="{0F1C3CB9-C1B7-4D82-A1F2-E50320F32282}" srcOrd="0" destOrd="0" presId="urn:microsoft.com/office/officeart/2005/8/layout/hierarchy1"/>
    <dgm:cxn modelId="{1E945919-CC95-4ACD-84B8-D9863481EEE1}" type="presOf" srcId="{B1469A52-C121-4559-B63C-8F2647318E72}" destId="{53ACD151-6C74-4C84-9F27-6D6F132267E7}" srcOrd="0" destOrd="0" presId="urn:microsoft.com/office/officeart/2005/8/layout/hierarchy1"/>
    <dgm:cxn modelId="{3EB14B1C-07A5-4079-9F13-9E216A1C7F6C}" type="presOf" srcId="{B1C37CD6-6AF0-471A-96F8-A95352BBDCEB}" destId="{83EC0F32-D32E-4029-BFC1-9D1E284567CB}" srcOrd="0" destOrd="0" presId="urn:microsoft.com/office/officeart/2005/8/layout/hierarchy1"/>
    <dgm:cxn modelId="{19340A21-4A26-4475-AD80-A5A42C77C192}" srcId="{B1C37CD6-6AF0-471A-96F8-A95352BBDCEB}" destId="{B91C2D1A-D6DE-4C6B-A46E-E15EAD5967F2}" srcOrd="0" destOrd="0" parTransId="{BBBD7339-32EC-48DF-A689-77D82D284C43}" sibTransId="{AAC7C5BB-46D7-4172-834A-AD22B7E8111C}"/>
    <dgm:cxn modelId="{11C4EB30-91AB-4A4F-9CFA-D1B6B8AB5E78}" srcId="{B91C2D1A-D6DE-4C6B-A46E-E15EAD5967F2}" destId="{56AE21E5-041A-4379-8732-1A32FFE0589B}" srcOrd="1" destOrd="0" parTransId="{063CFDA1-68F0-410C-A333-9F0C91B582FE}" sibTransId="{4152752F-C016-48CD-91BA-C47503AFA328}"/>
    <dgm:cxn modelId="{AAE35736-8099-464A-BE8F-A9B41FB234D7}" type="presOf" srcId="{B91C2D1A-D6DE-4C6B-A46E-E15EAD5967F2}" destId="{CD64E768-627B-4B61-9030-CF16859B0568}" srcOrd="0" destOrd="0" presId="urn:microsoft.com/office/officeart/2005/8/layout/hierarchy1"/>
    <dgm:cxn modelId="{2B918536-F510-4BEE-AA76-07F120C95892}" type="presOf" srcId="{86D7C71C-767E-4B0B-9111-D16CFE32A681}" destId="{FB1C34CD-1C40-4D7F-8EBD-091CE7733A5D}" srcOrd="0" destOrd="0" presId="urn:microsoft.com/office/officeart/2005/8/layout/hierarchy1"/>
    <dgm:cxn modelId="{5AB66038-9736-46E2-BCD7-BC7EB698E711}" type="presOf" srcId="{1212CAE5-7FEC-4B06-8D30-25D87428F31B}" destId="{439E61EC-56C2-461E-9BEB-3456BB3B69E1}" srcOrd="0" destOrd="0" presId="urn:microsoft.com/office/officeart/2005/8/layout/hierarchy1"/>
    <dgm:cxn modelId="{770BA53C-4CBD-484F-96ED-07654355ADED}" srcId="{43533438-9BD8-4266-B7B4-CE6F790FFB12}" destId="{8432136F-FB49-4821-BB2B-B66C38155C01}" srcOrd="1" destOrd="0" parTransId="{7284B8A3-B578-4B8C-8B6F-8324B7D56C60}" sibTransId="{8025C71A-3502-4CA0-9DDE-D1FA333A14D5}"/>
    <dgm:cxn modelId="{4F9C4D5C-B382-4368-AF37-68965FED7370}" srcId="{B91C2D1A-D6DE-4C6B-A46E-E15EAD5967F2}" destId="{43533438-9BD8-4266-B7B4-CE6F790FFB12}" srcOrd="0" destOrd="0" parTransId="{A1C907CD-F625-4D09-9282-7D346E811AB7}" sibTransId="{CB38EAE8-9F3A-4290-8D82-2B2EFD26C944}"/>
    <dgm:cxn modelId="{1E790945-B946-457F-BA76-DAB05007DC8E}" type="presOf" srcId="{8432136F-FB49-4821-BB2B-B66C38155C01}" destId="{3540C8C9-FE1C-444F-B6B8-07B776FB2AB5}" srcOrd="0" destOrd="0" presId="urn:microsoft.com/office/officeart/2005/8/layout/hierarchy1"/>
    <dgm:cxn modelId="{47E13A45-79F2-4A10-9A36-939E5635583A}" srcId="{26C9A345-5459-4875-B22F-6270EDDF84F3}" destId="{97A716C6-5BD2-4808-A07D-B2BC13095A7E}" srcOrd="1" destOrd="0" parTransId="{86D7C71C-767E-4B0B-9111-D16CFE32A681}" sibTransId="{3797A5E9-ED9E-4958-A53A-B1F96C9CD6EE}"/>
    <dgm:cxn modelId="{4BBD0E72-B430-45C4-918C-43983D17B082}" type="presOf" srcId="{97A716C6-5BD2-4808-A07D-B2BC13095A7E}" destId="{13E43EDE-1B34-4CB5-8B13-7F0DA0FD7657}" srcOrd="0" destOrd="0" presId="urn:microsoft.com/office/officeart/2005/8/layout/hierarchy1"/>
    <dgm:cxn modelId="{2D6C6E54-B5D3-47E2-8465-3665941CC3DD}" type="presOf" srcId="{9C276D89-30C1-4EF4-A793-019D75017D3C}" destId="{338A7341-4D50-48AB-8A55-D6576D0C7AF2}" srcOrd="0" destOrd="0" presId="urn:microsoft.com/office/officeart/2005/8/layout/hierarchy1"/>
    <dgm:cxn modelId="{38E6C677-ABC3-4123-9353-CDF84B66D358}" type="presOf" srcId="{6C5209C5-13B9-40A7-9318-7BBE4FF04895}" destId="{0260F9ED-70A8-49A0-AEFC-5A13265E33A9}" srcOrd="0" destOrd="0" presId="urn:microsoft.com/office/officeart/2005/8/layout/hierarchy1"/>
    <dgm:cxn modelId="{54A7E157-A5EC-4770-974D-086E708FA94F}" type="presOf" srcId="{063CFDA1-68F0-410C-A333-9F0C91B582FE}" destId="{2E7DF8DA-7C55-4430-82BD-DFBC1C77A5DE}" srcOrd="0" destOrd="0" presId="urn:microsoft.com/office/officeart/2005/8/layout/hierarchy1"/>
    <dgm:cxn modelId="{A1C87378-57C9-4451-8732-1F37893AB901}" type="presOf" srcId="{56AE21E5-041A-4379-8732-1A32FFE0589B}" destId="{9518F7C3-5804-463E-B1C9-B1F09A05FD14}" srcOrd="0" destOrd="0" presId="urn:microsoft.com/office/officeart/2005/8/layout/hierarchy1"/>
    <dgm:cxn modelId="{E8A2D492-A4C9-44F7-B204-046FBCA82BCA}" type="presOf" srcId="{872EAE6B-DD43-407B-BE03-3A4D8E83348F}" destId="{B4149167-B516-4128-B855-B48283CA6310}" srcOrd="0" destOrd="0" presId="urn:microsoft.com/office/officeart/2005/8/layout/hierarchy1"/>
    <dgm:cxn modelId="{AB9CF59D-5DCF-4953-AB21-9F374810BC17}" srcId="{26C9A345-5459-4875-B22F-6270EDDF84F3}" destId="{872EAE6B-DD43-407B-BE03-3A4D8E83348F}" srcOrd="0" destOrd="0" parTransId="{58F6D6E3-C158-42F9-A8C9-EEFF6358CABB}" sibTransId="{6B143C6C-A2CC-4525-9DD9-E3987986DFFB}"/>
    <dgm:cxn modelId="{329D54A0-4639-4085-A34B-5F386C465E2A}" type="presOf" srcId="{26C9A345-5459-4875-B22F-6270EDDF84F3}" destId="{4BFAB269-E74F-4D40-B867-A2B7ED686A61}" srcOrd="0" destOrd="0" presId="urn:microsoft.com/office/officeart/2005/8/layout/hierarchy1"/>
    <dgm:cxn modelId="{16AB8DA7-5353-4A70-A549-C4336C06CD15}" type="presOf" srcId="{D3FC4DE5-CD3F-48B0-9715-1A0B59728EF6}" destId="{3D357632-9682-4089-8111-623182AEC92B}" srcOrd="0" destOrd="0" presId="urn:microsoft.com/office/officeart/2005/8/layout/hierarchy1"/>
    <dgm:cxn modelId="{B0EEB2AA-208E-4439-90E3-FD6F9B361895}" type="presOf" srcId="{7284B8A3-B578-4B8C-8B6F-8324B7D56C60}" destId="{1F24BB09-C092-4FF7-A3F1-4CB3E3FF5403}" srcOrd="0" destOrd="0" presId="urn:microsoft.com/office/officeart/2005/8/layout/hierarchy1"/>
    <dgm:cxn modelId="{84E38ECC-DBC8-4552-BD7E-453B17BAE3D1}" srcId="{56AE21E5-041A-4379-8732-1A32FFE0589B}" destId="{7C34ECD6-52FF-4789-8DD0-578DE562059B}" srcOrd="0" destOrd="0" parTransId="{9C276D89-30C1-4EF4-A793-019D75017D3C}" sibTransId="{2895A206-82BA-463E-8FF0-91CFCA00721D}"/>
    <dgm:cxn modelId="{96D786CE-3D34-41F9-AFF9-65F986E6F0BE}" type="presOf" srcId="{58F6D6E3-C158-42F9-A8C9-EEFF6358CABB}" destId="{F972AB4E-D127-41E1-A537-00B2611313C1}" srcOrd="0" destOrd="0" presId="urn:microsoft.com/office/officeart/2005/8/layout/hierarchy1"/>
    <dgm:cxn modelId="{031890D7-7BFF-4472-9D79-79B76440138F}" type="presOf" srcId="{7C34ECD6-52FF-4789-8DD0-578DE562059B}" destId="{6FC15BD6-B243-47F4-973C-4132AF7726F4}" srcOrd="0" destOrd="0" presId="urn:microsoft.com/office/officeart/2005/8/layout/hierarchy1"/>
    <dgm:cxn modelId="{C96AB7D9-FF57-4F54-A4BB-7D68C2FA20BA}" srcId="{56AE21E5-041A-4379-8732-1A32FFE0589B}" destId="{6C5209C5-13B9-40A7-9318-7BBE4FF04895}" srcOrd="1" destOrd="0" parTransId="{967DA7D6-5EAB-4D02-9B1B-317FFB7EF504}" sibTransId="{F7126160-6B7B-46FC-ACD8-19B7E31BBFD3}"/>
    <dgm:cxn modelId="{DEB48CDA-DCC9-4722-9DEB-9A892F32BB1B}" srcId="{B91C2D1A-D6DE-4C6B-A46E-E15EAD5967F2}" destId="{26C9A345-5459-4875-B22F-6270EDDF84F3}" srcOrd="2" destOrd="0" parTransId="{B1469A52-C121-4559-B63C-8F2647318E72}" sibTransId="{D6E94953-41DE-4C12-AD48-C742AB74282D}"/>
    <dgm:cxn modelId="{1A30D0DE-5ADC-45E4-81A8-5AB68E23530A}" type="presOf" srcId="{C4F3A60D-41C3-464F-A583-38DEE8BF40D9}" destId="{F6682B4A-F983-48D9-81B7-88F86DFDFA14}" srcOrd="0" destOrd="0" presId="urn:microsoft.com/office/officeart/2005/8/layout/hierarchy1"/>
    <dgm:cxn modelId="{33D1F2EB-5EE0-400A-8DE2-D6BD3859AEA7}" type="presOf" srcId="{A1C907CD-F625-4D09-9282-7D346E811AB7}" destId="{CE793E48-9AD2-4572-8A55-E765AEF8D4BB}" srcOrd="0" destOrd="0" presId="urn:microsoft.com/office/officeart/2005/8/layout/hierarchy1"/>
    <dgm:cxn modelId="{18968BF3-283B-4ED5-B4F5-43DA95FF9B20}" srcId="{43533438-9BD8-4266-B7B4-CE6F790FFB12}" destId="{D3FC4DE5-CD3F-48B0-9715-1A0B59728EF6}" srcOrd="0" destOrd="0" parTransId="{1212CAE5-7FEC-4B06-8D30-25D87428F31B}" sibTransId="{A8A3CC7D-B522-45AE-85BE-028640DF5931}"/>
    <dgm:cxn modelId="{137CC2FC-6C30-4179-8FA4-CEAA5A28089A}" type="presOf" srcId="{CFA77E56-1636-47FC-8ECC-FBBE121EB6DF}" destId="{023D44E5-8721-4A5C-AE7D-4896174B25CD}" srcOrd="0" destOrd="0" presId="urn:microsoft.com/office/officeart/2005/8/layout/hierarchy1"/>
    <dgm:cxn modelId="{5436C8FE-5590-40DB-A06D-F23DF91F6B26}" type="presOf" srcId="{43533438-9BD8-4266-B7B4-CE6F790FFB12}" destId="{A7D4EF57-F7D5-4CA6-AAC4-B250E96192EE}" srcOrd="0" destOrd="0" presId="urn:microsoft.com/office/officeart/2005/8/layout/hierarchy1"/>
    <dgm:cxn modelId="{C25A03DC-FF45-4C6C-8A6B-AE47773CB6CC}" type="presParOf" srcId="{83EC0F32-D32E-4029-BFC1-9D1E284567CB}" destId="{C62C8FDB-C646-49FF-A40A-23820C74A8B3}" srcOrd="0" destOrd="0" presId="urn:microsoft.com/office/officeart/2005/8/layout/hierarchy1"/>
    <dgm:cxn modelId="{A5B3BC48-A33C-4626-B5D6-C0667A4E5B52}" type="presParOf" srcId="{C62C8FDB-C646-49FF-A40A-23820C74A8B3}" destId="{1BF0EF9D-F49A-48B6-8949-703C83B3E6D0}" srcOrd="0" destOrd="0" presId="urn:microsoft.com/office/officeart/2005/8/layout/hierarchy1"/>
    <dgm:cxn modelId="{E436C672-AFFF-4313-980B-3E16251650E8}" type="presParOf" srcId="{1BF0EF9D-F49A-48B6-8949-703C83B3E6D0}" destId="{C560E2D1-2E7B-4D04-98B8-A653B5BF4B0C}" srcOrd="0" destOrd="0" presId="urn:microsoft.com/office/officeart/2005/8/layout/hierarchy1"/>
    <dgm:cxn modelId="{48F7198B-35AC-4878-8551-78CC6EDD3464}" type="presParOf" srcId="{1BF0EF9D-F49A-48B6-8949-703C83B3E6D0}" destId="{CD64E768-627B-4B61-9030-CF16859B0568}" srcOrd="1" destOrd="0" presId="urn:microsoft.com/office/officeart/2005/8/layout/hierarchy1"/>
    <dgm:cxn modelId="{4A45B367-5552-4905-8831-FC0D7F33E6CF}" type="presParOf" srcId="{C62C8FDB-C646-49FF-A40A-23820C74A8B3}" destId="{41D819E1-C8AD-4C08-ACC5-3EA158FD98E1}" srcOrd="1" destOrd="0" presId="urn:microsoft.com/office/officeart/2005/8/layout/hierarchy1"/>
    <dgm:cxn modelId="{47679CEE-30AF-4625-9A63-CC3725121764}" type="presParOf" srcId="{41D819E1-C8AD-4C08-ACC5-3EA158FD98E1}" destId="{CE793E48-9AD2-4572-8A55-E765AEF8D4BB}" srcOrd="0" destOrd="0" presId="urn:microsoft.com/office/officeart/2005/8/layout/hierarchy1"/>
    <dgm:cxn modelId="{0F60BB22-EE20-48EB-872A-F9666905D3EA}" type="presParOf" srcId="{41D819E1-C8AD-4C08-ACC5-3EA158FD98E1}" destId="{9650E954-523C-4D58-8E1E-05900BAC1C41}" srcOrd="1" destOrd="0" presId="urn:microsoft.com/office/officeart/2005/8/layout/hierarchy1"/>
    <dgm:cxn modelId="{AC85598D-D532-45D4-A8CC-572AC70A1AD2}" type="presParOf" srcId="{9650E954-523C-4D58-8E1E-05900BAC1C41}" destId="{28481734-884D-4675-B695-459C505E26DD}" srcOrd="0" destOrd="0" presId="urn:microsoft.com/office/officeart/2005/8/layout/hierarchy1"/>
    <dgm:cxn modelId="{F9585795-7CA1-481E-8640-1F4869A60123}" type="presParOf" srcId="{28481734-884D-4675-B695-459C505E26DD}" destId="{840EBB7F-ABE2-4282-AD37-84713FA2B724}" srcOrd="0" destOrd="0" presId="urn:microsoft.com/office/officeart/2005/8/layout/hierarchy1"/>
    <dgm:cxn modelId="{48C87175-9B3C-46D4-AFEB-63070BDE59EA}" type="presParOf" srcId="{28481734-884D-4675-B695-459C505E26DD}" destId="{A7D4EF57-F7D5-4CA6-AAC4-B250E96192EE}" srcOrd="1" destOrd="0" presId="urn:microsoft.com/office/officeart/2005/8/layout/hierarchy1"/>
    <dgm:cxn modelId="{2A68B897-ACAE-4861-9298-93C5F07B3FBB}" type="presParOf" srcId="{9650E954-523C-4D58-8E1E-05900BAC1C41}" destId="{ADF9B555-42B9-43C8-BAA5-C96CD5B9D6F6}" srcOrd="1" destOrd="0" presId="urn:microsoft.com/office/officeart/2005/8/layout/hierarchy1"/>
    <dgm:cxn modelId="{52531FF7-8A29-4409-B7CA-21C238981A09}" type="presParOf" srcId="{ADF9B555-42B9-43C8-BAA5-C96CD5B9D6F6}" destId="{439E61EC-56C2-461E-9BEB-3456BB3B69E1}" srcOrd="0" destOrd="0" presId="urn:microsoft.com/office/officeart/2005/8/layout/hierarchy1"/>
    <dgm:cxn modelId="{D5B91239-D0F4-4F5A-8EF0-FD6A14D04655}" type="presParOf" srcId="{ADF9B555-42B9-43C8-BAA5-C96CD5B9D6F6}" destId="{688BD206-3EF0-442D-9A21-70EFF8716E7A}" srcOrd="1" destOrd="0" presId="urn:microsoft.com/office/officeart/2005/8/layout/hierarchy1"/>
    <dgm:cxn modelId="{7EC83962-279A-413B-838A-E8F974E55ACB}" type="presParOf" srcId="{688BD206-3EF0-442D-9A21-70EFF8716E7A}" destId="{7AB45B9A-D7E9-4729-BEEE-F631D834DD65}" srcOrd="0" destOrd="0" presId="urn:microsoft.com/office/officeart/2005/8/layout/hierarchy1"/>
    <dgm:cxn modelId="{2B29C10A-ABE1-40A6-AF1E-536678530CE7}" type="presParOf" srcId="{7AB45B9A-D7E9-4729-BEEE-F631D834DD65}" destId="{A11534D3-CE05-4ED7-B0F9-7466C0EE066C}" srcOrd="0" destOrd="0" presId="urn:microsoft.com/office/officeart/2005/8/layout/hierarchy1"/>
    <dgm:cxn modelId="{11E045E9-8D54-40E0-B74D-2FBFC6FE0D07}" type="presParOf" srcId="{7AB45B9A-D7E9-4729-BEEE-F631D834DD65}" destId="{3D357632-9682-4089-8111-623182AEC92B}" srcOrd="1" destOrd="0" presId="urn:microsoft.com/office/officeart/2005/8/layout/hierarchy1"/>
    <dgm:cxn modelId="{48C04847-BE08-400C-9DE1-40D9F63E01BF}" type="presParOf" srcId="{688BD206-3EF0-442D-9A21-70EFF8716E7A}" destId="{560DEE18-22E9-425E-8749-FDF962697D27}" srcOrd="1" destOrd="0" presId="urn:microsoft.com/office/officeart/2005/8/layout/hierarchy1"/>
    <dgm:cxn modelId="{F929C8F5-ABC8-426E-BAF1-98135DF559F9}" type="presParOf" srcId="{ADF9B555-42B9-43C8-BAA5-C96CD5B9D6F6}" destId="{1F24BB09-C092-4FF7-A3F1-4CB3E3FF5403}" srcOrd="2" destOrd="0" presId="urn:microsoft.com/office/officeart/2005/8/layout/hierarchy1"/>
    <dgm:cxn modelId="{D44630F4-9160-4DBB-838F-9E525C03EB18}" type="presParOf" srcId="{ADF9B555-42B9-43C8-BAA5-C96CD5B9D6F6}" destId="{A6CF3FB2-F936-4B1B-9683-A69AC9249E00}" srcOrd="3" destOrd="0" presId="urn:microsoft.com/office/officeart/2005/8/layout/hierarchy1"/>
    <dgm:cxn modelId="{9389F8A4-92C5-481A-814B-0FBF8386D3D1}" type="presParOf" srcId="{A6CF3FB2-F936-4B1B-9683-A69AC9249E00}" destId="{87D5210A-72D5-46B9-AFEE-C8ABF0256ED6}" srcOrd="0" destOrd="0" presId="urn:microsoft.com/office/officeart/2005/8/layout/hierarchy1"/>
    <dgm:cxn modelId="{FBB2A8B7-06C9-4415-8667-5A05EC34D011}" type="presParOf" srcId="{87D5210A-72D5-46B9-AFEE-C8ABF0256ED6}" destId="{AB6F8644-F0DA-4297-B934-1380371DF75A}" srcOrd="0" destOrd="0" presId="urn:microsoft.com/office/officeart/2005/8/layout/hierarchy1"/>
    <dgm:cxn modelId="{5C5A4B49-3E27-48A3-87A9-B34BC5B7FAC5}" type="presParOf" srcId="{87D5210A-72D5-46B9-AFEE-C8ABF0256ED6}" destId="{3540C8C9-FE1C-444F-B6B8-07B776FB2AB5}" srcOrd="1" destOrd="0" presId="urn:microsoft.com/office/officeart/2005/8/layout/hierarchy1"/>
    <dgm:cxn modelId="{017D4495-A1BA-4EF9-B31F-0D2406B482F8}" type="presParOf" srcId="{A6CF3FB2-F936-4B1B-9683-A69AC9249E00}" destId="{6D9F9224-273C-4F04-A38E-1FBB3A12A6D1}" srcOrd="1" destOrd="0" presId="urn:microsoft.com/office/officeart/2005/8/layout/hierarchy1"/>
    <dgm:cxn modelId="{991B58AE-57C1-44E8-90C9-3BD58604DF04}" type="presParOf" srcId="{41D819E1-C8AD-4C08-ACC5-3EA158FD98E1}" destId="{2E7DF8DA-7C55-4430-82BD-DFBC1C77A5DE}" srcOrd="2" destOrd="0" presId="urn:microsoft.com/office/officeart/2005/8/layout/hierarchy1"/>
    <dgm:cxn modelId="{D120A9F8-4D44-4ECE-9C62-5F569E261E1B}" type="presParOf" srcId="{41D819E1-C8AD-4C08-ACC5-3EA158FD98E1}" destId="{C9779FAA-F0B5-40C3-9DF9-83BA9A3553B5}" srcOrd="3" destOrd="0" presId="urn:microsoft.com/office/officeart/2005/8/layout/hierarchy1"/>
    <dgm:cxn modelId="{59270A95-3CA6-4616-995E-F39C9DE36EEB}" type="presParOf" srcId="{C9779FAA-F0B5-40C3-9DF9-83BA9A3553B5}" destId="{02E7541E-469D-416D-8EAD-9D5179B8FBAC}" srcOrd="0" destOrd="0" presId="urn:microsoft.com/office/officeart/2005/8/layout/hierarchy1"/>
    <dgm:cxn modelId="{7A525526-F860-40DD-ADC8-58912AFCF86A}" type="presParOf" srcId="{02E7541E-469D-416D-8EAD-9D5179B8FBAC}" destId="{AF872394-0E27-44F9-BA9E-BCF0CBBFFAE4}" srcOrd="0" destOrd="0" presId="urn:microsoft.com/office/officeart/2005/8/layout/hierarchy1"/>
    <dgm:cxn modelId="{B24379FF-D1F5-4814-A0D4-D4E7219D6871}" type="presParOf" srcId="{02E7541E-469D-416D-8EAD-9D5179B8FBAC}" destId="{9518F7C3-5804-463E-B1C9-B1F09A05FD14}" srcOrd="1" destOrd="0" presId="urn:microsoft.com/office/officeart/2005/8/layout/hierarchy1"/>
    <dgm:cxn modelId="{902F7496-0F46-42B6-BCDB-D0E6839D1C2B}" type="presParOf" srcId="{C9779FAA-F0B5-40C3-9DF9-83BA9A3553B5}" destId="{7F1437BF-224C-444C-B89E-95455BB9D43F}" srcOrd="1" destOrd="0" presId="urn:microsoft.com/office/officeart/2005/8/layout/hierarchy1"/>
    <dgm:cxn modelId="{45F35B60-BF67-4E6C-B3D5-D642F5BF16E3}" type="presParOf" srcId="{7F1437BF-224C-444C-B89E-95455BB9D43F}" destId="{338A7341-4D50-48AB-8A55-D6576D0C7AF2}" srcOrd="0" destOrd="0" presId="urn:microsoft.com/office/officeart/2005/8/layout/hierarchy1"/>
    <dgm:cxn modelId="{B283F485-E872-4B52-B798-BD345B2FFC33}" type="presParOf" srcId="{7F1437BF-224C-444C-B89E-95455BB9D43F}" destId="{38615F94-1403-4748-BA40-61F4C3E7F60F}" srcOrd="1" destOrd="0" presId="urn:microsoft.com/office/officeart/2005/8/layout/hierarchy1"/>
    <dgm:cxn modelId="{79AC1A8F-062E-4636-9AA3-02010B16ED9A}" type="presParOf" srcId="{38615F94-1403-4748-BA40-61F4C3E7F60F}" destId="{D28EDAAA-529B-4EA2-91E0-7130CCB922C9}" srcOrd="0" destOrd="0" presId="urn:microsoft.com/office/officeart/2005/8/layout/hierarchy1"/>
    <dgm:cxn modelId="{6BF6515E-84A8-4DCD-9A4F-C444F75A8635}" type="presParOf" srcId="{D28EDAAA-529B-4EA2-91E0-7130CCB922C9}" destId="{C1EDBB56-DF8A-468D-9B45-CE1284761AAC}" srcOrd="0" destOrd="0" presId="urn:microsoft.com/office/officeart/2005/8/layout/hierarchy1"/>
    <dgm:cxn modelId="{0A9BC635-7DE1-4831-87D7-B1DFA6760467}" type="presParOf" srcId="{D28EDAAA-529B-4EA2-91E0-7130CCB922C9}" destId="{6FC15BD6-B243-47F4-973C-4132AF7726F4}" srcOrd="1" destOrd="0" presId="urn:microsoft.com/office/officeart/2005/8/layout/hierarchy1"/>
    <dgm:cxn modelId="{C4E2B561-3A6C-4CED-B79E-821F1E973C32}" type="presParOf" srcId="{38615F94-1403-4748-BA40-61F4C3E7F60F}" destId="{9C15375B-9B94-479E-8812-97471B89D49A}" srcOrd="1" destOrd="0" presId="urn:microsoft.com/office/officeart/2005/8/layout/hierarchy1"/>
    <dgm:cxn modelId="{DD0755FC-73CF-4550-BD6D-371804A07950}" type="presParOf" srcId="{7F1437BF-224C-444C-B89E-95455BB9D43F}" destId="{0F1C3CB9-C1B7-4D82-A1F2-E50320F32282}" srcOrd="2" destOrd="0" presId="urn:microsoft.com/office/officeart/2005/8/layout/hierarchy1"/>
    <dgm:cxn modelId="{7A6577B2-8CE2-41BA-9006-CDCD7E801B6E}" type="presParOf" srcId="{7F1437BF-224C-444C-B89E-95455BB9D43F}" destId="{03B7DEC6-8593-4B78-8ACE-E21B8897FD91}" srcOrd="3" destOrd="0" presId="urn:microsoft.com/office/officeart/2005/8/layout/hierarchy1"/>
    <dgm:cxn modelId="{F28D54B0-AF75-41D9-B282-C530FD6C3318}" type="presParOf" srcId="{03B7DEC6-8593-4B78-8ACE-E21B8897FD91}" destId="{EA297185-4C5D-4006-AA72-8DB68A2537DE}" srcOrd="0" destOrd="0" presId="urn:microsoft.com/office/officeart/2005/8/layout/hierarchy1"/>
    <dgm:cxn modelId="{A1C980D3-1560-42E3-AEBB-44295B826F77}" type="presParOf" srcId="{EA297185-4C5D-4006-AA72-8DB68A2537DE}" destId="{F894C6A2-295A-4568-8713-4D502554A752}" srcOrd="0" destOrd="0" presId="urn:microsoft.com/office/officeart/2005/8/layout/hierarchy1"/>
    <dgm:cxn modelId="{27B9E69F-E00C-4EF3-9DFE-E8D037250953}" type="presParOf" srcId="{EA297185-4C5D-4006-AA72-8DB68A2537DE}" destId="{0260F9ED-70A8-49A0-AEFC-5A13265E33A9}" srcOrd="1" destOrd="0" presId="urn:microsoft.com/office/officeart/2005/8/layout/hierarchy1"/>
    <dgm:cxn modelId="{2CDEF10A-C130-4C99-80CF-77E6D8FA69CE}" type="presParOf" srcId="{03B7DEC6-8593-4B78-8ACE-E21B8897FD91}" destId="{B2EADEBF-E4DE-487E-8333-4B3C0AF74F12}" srcOrd="1" destOrd="0" presId="urn:microsoft.com/office/officeart/2005/8/layout/hierarchy1"/>
    <dgm:cxn modelId="{8B8C2F98-1659-4157-B31A-FFF65C8EB43B}" type="presParOf" srcId="{41D819E1-C8AD-4C08-ACC5-3EA158FD98E1}" destId="{53ACD151-6C74-4C84-9F27-6D6F132267E7}" srcOrd="4" destOrd="0" presId="urn:microsoft.com/office/officeart/2005/8/layout/hierarchy1"/>
    <dgm:cxn modelId="{BF3A971B-150E-4F56-84EF-54A9B65FAB4C}" type="presParOf" srcId="{41D819E1-C8AD-4C08-ACC5-3EA158FD98E1}" destId="{1A3E5734-A3E6-47CC-8220-9CBA238FB3C3}" srcOrd="5" destOrd="0" presId="urn:microsoft.com/office/officeart/2005/8/layout/hierarchy1"/>
    <dgm:cxn modelId="{FA243BA8-254D-40B8-BD9C-BB3A16F8450D}" type="presParOf" srcId="{1A3E5734-A3E6-47CC-8220-9CBA238FB3C3}" destId="{B528077A-E98B-48AF-AD0C-A34DB0B065C5}" srcOrd="0" destOrd="0" presId="urn:microsoft.com/office/officeart/2005/8/layout/hierarchy1"/>
    <dgm:cxn modelId="{BAB3DCD2-8241-4BF3-B694-E35870260F58}" type="presParOf" srcId="{B528077A-E98B-48AF-AD0C-A34DB0B065C5}" destId="{4D67BCD9-EDEC-44E9-9BD5-570BC4026D7D}" srcOrd="0" destOrd="0" presId="urn:microsoft.com/office/officeart/2005/8/layout/hierarchy1"/>
    <dgm:cxn modelId="{7C998B28-B29C-4C5A-B9F0-CDA8198E3300}" type="presParOf" srcId="{B528077A-E98B-48AF-AD0C-A34DB0B065C5}" destId="{4BFAB269-E74F-4D40-B867-A2B7ED686A61}" srcOrd="1" destOrd="0" presId="urn:microsoft.com/office/officeart/2005/8/layout/hierarchy1"/>
    <dgm:cxn modelId="{B7F82E9A-B5CC-45D9-A329-FFE81B949441}" type="presParOf" srcId="{1A3E5734-A3E6-47CC-8220-9CBA238FB3C3}" destId="{F5004AD4-7677-4EA9-9ABB-D8B0147D4244}" srcOrd="1" destOrd="0" presId="urn:microsoft.com/office/officeart/2005/8/layout/hierarchy1"/>
    <dgm:cxn modelId="{6A0532B9-278F-4424-99CD-1EB808369B2A}" type="presParOf" srcId="{F5004AD4-7677-4EA9-9ABB-D8B0147D4244}" destId="{F972AB4E-D127-41E1-A537-00B2611313C1}" srcOrd="0" destOrd="0" presId="urn:microsoft.com/office/officeart/2005/8/layout/hierarchy1"/>
    <dgm:cxn modelId="{DFD9CA15-FB5E-4AC4-9DDD-08E5A49D1641}" type="presParOf" srcId="{F5004AD4-7677-4EA9-9ABB-D8B0147D4244}" destId="{2EF69DF4-B2D6-4E02-8402-E5C9C75D0101}" srcOrd="1" destOrd="0" presId="urn:microsoft.com/office/officeart/2005/8/layout/hierarchy1"/>
    <dgm:cxn modelId="{E3FC3D0D-C615-4BB1-ADFD-BB5D792153C6}" type="presParOf" srcId="{2EF69DF4-B2D6-4E02-8402-E5C9C75D0101}" destId="{AAB0013C-0150-45CB-8049-DED70CC23B90}" srcOrd="0" destOrd="0" presId="urn:microsoft.com/office/officeart/2005/8/layout/hierarchy1"/>
    <dgm:cxn modelId="{756B5A1E-8034-4F8E-805D-98389BD9B8E3}" type="presParOf" srcId="{AAB0013C-0150-45CB-8049-DED70CC23B90}" destId="{6E70714A-0601-4F66-BECF-279964A4546A}" srcOrd="0" destOrd="0" presId="urn:microsoft.com/office/officeart/2005/8/layout/hierarchy1"/>
    <dgm:cxn modelId="{F02359B6-A97E-43AA-A869-CFF5197BC5F3}" type="presParOf" srcId="{AAB0013C-0150-45CB-8049-DED70CC23B90}" destId="{B4149167-B516-4128-B855-B48283CA6310}" srcOrd="1" destOrd="0" presId="urn:microsoft.com/office/officeart/2005/8/layout/hierarchy1"/>
    <dgm:cxn modelId="{3F707F3D-58E5-4E84-A77F-E1A80F6EC97B}" type="presParOf" srcId="{2EF69DF4-B2D6-4E02-8402-E5C9C75D0101}" destId="{3CEC9DD5-59CD-4B7A-B5A4-7FB3D8DC8C54}" srcOrd="1" destOrd="0" presId="urn:microsoft.com/office/officeart/2005/8/layout/hierarchy1"/>
    <dgm:cxn modelId="{FE7098EE-4F32-4ACE-B8BC-825BF09252BF}" type="presParOf" srcId="{F5004AD4-7677-4EA9-9ABB-D8B0147D4244}" destId="{FB1C34CD-1C40-4D7F-8EBD-091CE7733A5D}" srcOrd="2" destOrd="0" presId="urn:microsoft.com/office/officeart/2005/8/layout/hierarchy1"/>
    <dgm:cxn modelId="{E874DCD9-EFF4-4EBE-88BA-CDDD24F1D4CA}" type="presParOf" srcId="{F5004AD4-7677-4EA9-9ABB-D8B0147D4244}" destId="{1C3DDE1C-7B22-427D-B808-9D7559BFCC6C}" srcOrd="3" destOrd="0" presId="urn:microsoft.com/office/officeart/2005/8/layout/hierarchy1"/>
    <dgm:cxn modelId="{5371B31F-641E-4365-B5F8-92812484953C}" type="presParOf" srcId="{1C3DDE1C-7B22-427D-B808-9D7559BFCC6C}" destId="{2680695E-2E5E-49DF-B661-23EC99A9A4A6}" srcOrd="0" destOrd="0" presId="urn:microsoft.com/office/officeart/2005/8/layout/hierarchy1"/>
    <dgm:cxn modelId="{967CAC32-0D18-408F-9984-5AE8A9F46A2A}" type="presParOf" srcId="{2680695E-2E5E-49DF-B661-23EC99A9A4A6}" destId="{270AF6D3-44BF-425A-9CEE-AB8AB7C7CF0C}" srcOrd="0" destOrd="0" presId="urn:microsoft.com/office/officeart/2005/8/layout/hierarchy1"/>
    <dgm:cxn modelId="{5C50C30C-8098-44FF-9822-34F05DE4D6C0}" type="presParOf" srcId="{2680695E-2E5E-49DF-B661-23EC99A9A4A6}" destId="{13E43EDE-1B34-4CB5-8B13-7F0DA0FD7657}" srcOrd="1" destOrd="0" presId="urn:microsoft.com/office/officeart/2005/8/layout/hierarchy1"/>
    <dgm:cxn modelId="{F8AA9187-7F82-4512-9793-F54EA24342A0}" type="presParOf" srcId="{1C3DDE1C-7B22-427D-B808-9D7559BFCC6C}" destId="{89C6BB9D-693E-440F-8A1E-71734D9E089A}" srcOrd="1" destOrd="0" presId="urn:microsoft.com/office/officeart/2005/8/layout/hierarchy1"/>
    <dgm:cxn modelId="{FF48DB40-C6A4-417E-B0A4-313526BADF59}" type="presParOf" srcId="{F5004AD4-7677-4EA9-9ABB-D8B0147D4244}" destId="{F6682B4A-F983-48D9-81B7-88F86DFDFA14}" srcOrd="4" destOrd="0" presId="urn:microsoft.com/office/officeart/2005/8/layout/hierarchy1"/>
    <dgm:cxn modelId="{7CA452DE-702A-4C66-B9CE-44FEE235F85E}" type="presParOf" srcId="{F5004AD4-7677-4EA9-9ABB-D8B0147D4244}" destId="{1A8824B5-4E4D-4747-9715-A2B5CAF4D36D}" srcOrd="5" destOrd="0" presId="urn:microsoft.com/office/officeart/2005/8/layout/hierarchy1"/>
    <dgm:cxn modelId="{2753AF09-CAF8-48D1-9FD8-BDE3B6BF6E72}" type="presParOf" srcId="{1A8824B5-4E4D-4747-9715-A2B5CAF4D36D}" destId="{5F60E36B-0347-4EAA-AA2B-526465B523D6}" srcOrd="0" destOrd="0" presId="urn:microsoft.com/office/officeart/2005/8/layout/hierarchy1"/>
    <dgm:cxn modelId="{A3503D1A-1860-4CE9-901E-B0FD54A43FDA}" type="presParOf" srcId="{5F60E36B-0347-4EAA-AA2B-526465B523D6}" destId="{C37F95A8-1026-47A1-8123-3C7EE5F9354A}" srcOrd="0" destOrd="0" presId="urn:microsoft.com/office/officeart/2005/8/layout/hierarchy1"/>
    <dgm:cxn modelId="{21AD4CD3-E2F9-484E-9059-4A74870B68F7}" type="presParOf" srcId="{5F60E36B-0347-4EAA-AA2B-526465B523D6}" destId="{023D44E5-8721-4A5C-AE7D-4896174B25CD}" srcOrd="1" destOrd="0" presId="urn:microsoft.com/office/officeart/2005/8/layout/hierarchy1"/>
    <dgm:cxn modelId="{732F2B08-29C7-43EB-9A67-CAEB69321340}" type="presParOf" srcId="{1A8824B5-4E4D-4747-9715-A2B5CAF4D36D}" destId="{35389E6D-771F-4045-9D4D-5366C5862841}" srcOrd="1" destOrd="0" presId="urn:microsoft.com/office/officeart/2005/8/layout/hierarchy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D65D8-0B5C-4CE3-AFE9-0F46F49869E6}">
      <dsp:nvSpPr>
        <dsp:cNvPr id="0" name=""/>
        <dsp:cNvSpPr/>
      </dsp:nvSpPr>
      <dsp:spPr>
        <a:xfrm>
          <a:off x="1317" y="600732"/>
          <a:ext cx="1553018" cy="7765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Garamond"/>
            </a:rPr>
            <a:t>EVI vs NDVI Comparison</a:t>
          </a:r>
        </a:p>
      </dsp:txBody>
      <dsp:txXfrm>
        <a:off x="24060" y="623475"/>
        <a:ext cx="1507532" cy="731023"/>
      </dsp:txXfrm>
    </dsp:sp>
    <dsp:sp modelId="{D4EFE00A-2302-4311-8CD6-AD7DBBFC4D81}">
      <dsp:nvSpPr>
        <dsp:cNvPr id="0" name=""/>
        <dsp:cNvSpPr/>
      </dsp:nvSpPr>
      <dsp:spPr>
        <a:xfrm rot="19457599">
          <a:off x="1482429" y="730408"/>
          <a:ext cx="765019" cy="70664"/>
        </a:xfrm>
        <a:custGeom>
          <a:avLst/>
          <a:gdLst/>
          <a:ahLst/>
          <a:cxnLst/>
          <a:rect l="0" t="0" r="0" b="0"/>
          <a:pathLst>
            <a:path>
              <a:moveTo>
                <a:pt x="0" y="35332"/>
              </a:moveTo>
              <a:lnTo>
                <a:pt x="765019" y="3533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5814" y="746615"/>
        <a:ext cx="38250" cy="38250"/>
      </dsp:txXfrm>
    </dsp:sp>
    <dsp:sp modelId="{5DB20749-3B59-403C-AB4E-E2FFC29F766F}">
      <dsp:nvSpPr>
        <dsp:cNvPr id="0" name=""/>
        <dsp:cNvSpPr/>
      </dsp:nvSpPr>
      <dsp:spPr>
        <a:xfrm>
          <a:off x="2175543" y="154239"/>
          <a:ext cx="1553018" cy="7765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Garamond"/>
            </a:rPr>
            <a:t>Landsat</a:t>
          </a:r>
        </a:p>
      </dsp:txBody>
      <dsp:txXfrm>
        <a:off x="2198286" y="176982"/>
        <a:ext cx="1507532" cy="731023"/>
      </dsp:txXfrm>
    </dsp:sp>
    <dsp:sp modelId="{D917B33D-CEC3-4AC8-AA7F-1016A72B7C68}">
      <dsp:nvSpPr>
        <dsp:cNvPr id="0" name=""/>
        <dsp:cNvSpPr/>
      </dsp:nvSpPr>
      <dsp:spPr>
        <a:xfrm rot="2142401">
          <a:off x="1482429" y="1176901"/>
          <a:ext cx="765019" cy="70664"/>
        </a:xfrm>
        <a:custGeom>
          <a:avLst/>
          <a:gdLst/>
          <a:ahLst/>
          <a:cxnLst/>
          <a:rect l="0" t="0" r="0" b="0"/>
          <a:pathLst>
            <a:path>
              <a:moveTo>
                <a:pt x="0" y="35332"/>
              </a:moveTo>
              <a:lnTo>
                <a:pt x="765019" y="3533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5814" y="1193107"/>
        <a:ext cx="38250" cy="38250"/>
      </dsp:txXfrm>
    </dsp:sp>
    <dsp:sp modelId="{FDD4C791-5CF1-407A-90D5-307D1FC0CBC1}">
      <dsp:nvSpPr>
        <dsp:cNvPr id="0" name=""/>
        <dsp:cNvSpPr/>
      </dsp:nvSpPr>
      <dsp:spPr>
        <a:xfrm>
          <a:off x="2175543" y="1047225"/>
          <a:ext cx="1553018" cy="7765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Garamond"/>
            </a:rPr>
            <a:t>Sentinel-2</a:t>
          </a:r>
        </a:p>
      </dsp:txBody>
      <dsp:txXfrm>
        <a:off x="2198286" y="1069968"/>
        <a:ext cx="1507532" cy="731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4FCB3-2C9A-421F-A510-0958E34A8711}">
      <dsp:nvSpPr>
        <dsp:cNvPr id="0" name=""/>
        <dsp:cNvSpPr/>
      </dsp:nvSpPr>
      <dsp:spPr>
        <a:xfrm>
          <a:off x="844979" y="1808"/>
          <a:ext cx="3040295" cy="1216118"/>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rtl="0">
            <a:lnSpc>
              <a:spcPct val="90000"/>
            </a:lnSpc>
            <a:spcBef>
              <a:spcPct val="0"/>
            </a:spcBef>
            <a:spcAft>
              <a:spcPct val="35000"/>
            </a:spcAft>
            <a:buNone/>
          </a:pPr>
          <a:r>
            <a:rPr lang="en-US" sz="4100" kern="1200" dirty="0">
              <a:solidFill>
                <a:schemeClr val="tx1">
                  <a:lumMod val="75000"/>
                  <a:lumOff val="25000"/>
                </a:schemeClr>
              </a:solidFill>
              <a:latin typeface="Garamond"/>
            </a:rPr>
            <a:t>Landsat 5, 7, 8, 9</a:t>
          </a:r>
        </a:p>
      </dsp:txBody>
      <dsp:txXfrm>
        <a:off x="1453038" y="1808"/>
        <a:ext cx="1824177" cy="1216118"/>
      </dsp:txXfrm>
    </dsp:sp>
    <dsp:sp modelId="{C40A3FBE-8D89-43CB-870D-DFFB9FDBBCB9}">
      <dsp:nvSpPr>
        <dsp:cNvPr id="0" name=""/>
        <dsp:cNvSpPr/>
      </dsp:nvSpPr>
      <dsp:spPr>
        <a:xfrm>
          <a:off x="3490036" y="105178"/>
          <a:ext cx="2523445" cy="1009378"/>
        </a:xfrm>
        <a:prstGeom prst="chevron">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tx1">
                  <a:lumMod val="75000"/>
                  <a:lumOff val="25000"/>
                </a:schemeClr>
              </a:solidFill>
              <a:latin typeface="Garamond"/>
            </a:rPr>
            <a:t>Harmonization</a:t>
          </a:r>
        </a:p>
      </dsp:txBody>
      <dsp:txXfrm>
        <a:off x="3994725" y="105178"/>
        <a:ext cx="1514067" cy="1009378"/>
      </dsp:txXfrm>
    </dsp:sp>
    <dsp:sp modelId="{B76ADE12-7425-4042-973B-9318E30A00BA}">
      <dsp:nvSpPr>
        <dsp:cNvPr id="0" name=""/>
        <dsp:cNvSpPr/>
      </dsp:nvSpPr>
      <dsp:spPr>
        <a:xfrm>
          <a:off x="5660199" y="105178"/>
          <a:ext cx="2523445" cy="1009378"/>
        </a:xfrm>
        <a:prstGeom prst="chevron">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tx1">
                  <a:lumMod val="75000"/>
                  <a:lumOff val="25000"/>
                </a:schemeClr>
              </a:solidFill>
              <a:latin typeface="Garamond"/>
            </a:rPr>
            <a:t>Cloud masking</a:t>
          </a:r>
        </a:p>
      </dsp:txBody>
      <dsp:txXfrm>
        <a:off x="6164888" y="105178"/>
        <a:ext cx="1514067" cy="1009378"/>
      </dsp:txXfrm>
    </dsp:sp>
    <dsp:sp modelId="{11ED761E-ECDE-4042-B83D-ED4FEF4A57BB}">
      <dsp:nvSpPr>
        <dsp:cNvPr id="0" name=""/>
        <dsp:cNvSpPr/>
      </dsp:nvSpPr>
      <dsp:spPr>
        <a:xfrm>
          <a:off x="7830363" y="105178"/>
          <a:ext cx="2523445" cy="1009378"/>
        </a:xfrm>
        <a:prstGeom prst="chevron">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tx1">
                  <a:lumMod val="75000"/>
                  <a:lumOff val="25000"/>
                </a:schemeClr>
              </a:solidFill>
              <a:latin typeface="Garamond"/>
            </a:rPr>
            <a:t>EVI + NDVI Time Series</a:t>
          </a:r>
        </a:p>
      </dsp:txBody>
      <dsp:txXfrm>
        <a:off x="8335052" y="105178"/>
        <a:ext cx="1514067" cy="1009378"/>
      </dsp:txXfrm>
    </dsp:sp>
    <dsp:sp modelId="{1A831808-BDDE-4B1C-B86F-3BE1F8FCE105}">
      <dsp:nvSpPr>
        <dsp:cNvPr id="0" name=""/>
        <dsp:cNvSpPr/>
      </dsp:nvSpPr>
      <dsp:spPr>
        <a:xfrm>
          <a:off x="844979" y="1388183"/>
          <a:ext cx="3040295" cy="1216118"/>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rtl="0">
            <a:lnSpc>
              <a:spcPct val="90000"/>
            </a:lnSpc>
            <a:spcBef>
              <a:spcPct val="0"/>
            </a:spcBef>
            <a:spcAft>
              <a:spcPct val="35000"/>
            </a:spcAft>
            <a:buNone/>
          </a:pPr>
          <a:r>
            <a:rPr lang="en-US" sz="4100" kern="1200">
              <a:solidFill>
                <a:schemeClr val="tx1">
                  <a:lumMod val="75000"/>
                  <a:lumOff val="25000"/>
                </a:schemeClr>
              </a:solidFill>
              <a:latin typeface="Garamond"/>
            </a:rPr>
            <a:t>Sentinel-2 </a:t>
          </a:r>
        </a:p>
      </dsp:txBody>
      <dsp:txXfrm>
        <a:off x="1453038" y="1388183"/>
        <a:ext cx="1824177" cy="1216118"/>
      </dsp:txXfrm>
    </dsp:sp>
    <dsp:sp modelId="{D553546C-D636-4C85-8544-81FDDF37CB38}">
      <dsp:nvSpPr>
        <dsp:cNvPr id="0" name=""/>
        <dsp:cNvSpPr/>
      </dsp:nvSpPr>
      <dsp:spPr>
        <a:xfrm>
          <a:off x="3490036" y="1491553"/>
          <a:ext cx="2523445" cy="1009378"/>
        </a:xfrm>
        <a:prstGeom prst="chevron">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tx1">
                  <a:lumMod val="75000"/>
                  <a:lumOff val="25000"/>
                </a:schemeClr>
              </a:solidFill>
              <a:latin typeface="Garamond"/>
            </a:rPr>
            <a:t>Cloud masking</a:t>
          </a:r>
        </a:p>
      </dsp:txBody>
      <dsp:txXfrm>
        <a:off x="3994725" y="1491553"/>
        <a:ext cx="1514067" cy="1009378"/>
      </dsp:txXfrm>
    </dsp:sp>
    <dsp:sp modelId="{42EA3995-92C9-4CED-B5F4-5CDD03FD334C}">
      <dsp:nvSpPr>
        <dsp:cNvPr id="0" name=""/>
        <dsp:cNvSpPr/>
      </dsp:nvSpPr>
      <dsp:spPr>
        <a:xfrm>
          <a:off x="5660199" y="1491553"/>
          <a:ext cx="2523445" cy="1009378"/>
        </a:xfrm>
        <a:prstGeom prst="chevron">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tx1">
                  <a:lumMod val="75000"/>
                  <a:lumOff val="25000"/>
                </a:schemeClr>
              </a:solidFill>
              <a:latin typeface="Garamond"/>
            </a:rPr>
            <a:t>EVI + NDVI Time Series</a:t>
          </a:r>
        </a:p>
      </dsp:txBody>
      <dsp:txXfrm>
        <a:off x="6164888" y="1491553"/>
        <a:ext cx="1514067" cy="1009378"/>
      </dsp:txXfrm>
    </dsp:sp>
    <dsp:sp modelId="{3850411A-3028-4582-A78A-EC596B7F9AC1}">
      <dsp:nvSpPr>
        <dsp:cNvPr id="0" name=""/>
        <dsp:cNvSpPr/>
      </dsp:nvSpPr>
      <dsp:spPr>
        <a:xfrm>
          <a:off x="7830363" y="1491553"/>
          <a:ext cx="2523445" cy="1009378"/>
        </a:xfrm>
        <a:prstGeom prst="chevron">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tx1">
                  <a:lumMod val="75000"/>
                  <a:lumOff val="25000"/>
                </a:schemeClr>
              </a:solidFill>
              <a:latin typeface="Garamond"/>
            </a:rPr>
            <a:t>Median Composite Images</a:t>
          </a:r>
        </a:p>
      </dsp:txBody>
      <dsp:txXfrm>
        <a:off x="8335052" y="1491553"/>
        <a:ext cx="1514067" cy="1009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82B4A-F983-48D9-81B7-88F86DFDFA14}">
      <dsp:nvSpPr>
        <dsp:cNvPr id="0" name=""/>
        <dsp:cNvSpPr/>
      </dsp:nvSpPr>
      <dsp:spPr>
        <a:xfrm>
          <a:off x="9285522" y="3445238"/>
          <a:ext cx="1714722" cy="408026"/>
        </a:xfrm>
        <a:custGeom>
          <a:avLst/>
          <a:gdLst/>
          <a:ahLst/>
          <a:cxnLst/>
          <a:rect l="0" t="0" r="0" b="0"/>
          <a:pathLst>
            <a:path>
              <a:moveTo>
                <a:pt x="0" y="0"/>
              </a:moveTo>
              <a:lnTo>
                <a:pt x="0" y="278057"/>
              </a:lnTo>
              <a:lnTo>
                <a:pt x="1714722" y="278057"/>
              </a:lnTo>
              <a:lnTo>
                <a:pt x="1714722" y="408026"/>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1C34CD-1C40-4D7F-8EBD-091CE7733A5D}">
      <dsp:nvSpPr>
        <dsp:cNvPr id="0" name=""/>
        <dsp:cNvSpPr/>
      </dsp:nvSpPr>
      <dsp:spPr>
        <a:xfrm>
          <a:off x="9239802" y="3445238"/>
          <a:ext cx="91440" cy="408026"/>
        </a:xfrm>
        <a:custGeom>
          <a:avLst/>
          <a:gdLst/>
          <a:ahLst/>
          <a:cxnLst/>
          <a:rect l="0" t="0" r="0" b="0"/>
          <a:pathLst>
            <a:path>
              <a:moveTo>
                <a:pt x="45720" y="0"/>
              </a:moveTo>
              <a:lnTo>
                <a:pt x="45720" y="408026"/>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72AB4E-D127-41E1-A537-00B2611313C1}">
      <dsp:nvSpPr>
        <dsp:cNvPr id="0" name=""/>
        <dsp:cNvSpPr/>
      </dsp:nvSpPr>
      <dsp:spPr>
        <a:xfrm>
          <a:off x="7570799" y="3445238"/>
          <a:ext cx="1714722" cy="408026"/>
        </a:xfrm>
        <a:custGeom>
          <a:avLst/>
          <a:gdLst/>
          <a:ahLst/>
          <a:cxnLst/>
          <a:rect l="0" t="0" r="0" b="0"/>
          <a:pathLst>
            <a:path>
              <a:moveTo>
                <a:pt x="1714722" y="0"/>
              </a:moveTo>
              <a:lnTo>
                <a:pt x="1714722" y="278057"/>
              </a:lnTo>
              <a:lnTo>
                <a:pt x="0" y="278057"/>
              </a:lnTo>
              <a:lnTo>
                <a:pt x="0" y="408026"/>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ACD151-6C74-4C84-9F27-6D6F132267E7}">
      <dsp:nvSpPr>
        <dsp:cNvPr id="0" name=""/>
        <dsp:cNvSpPr/>
      </dsp:nvSpPr>
      <dsp:spPr>
        <a:xfrm>
          <a:off x="5427395" y="2146336"/>
          <a:ext cx="3858126" cy="408026"/>
        </a:xfrm>
        <a:custGeom>
          <a:avLst/>
          <a:gdLst/>
          <a:ahLst/>
          <a:cxnLst/>
          <a:rect l="0" t="0" r="0" b="0"/>
          <a:pathLst>
            <a:path>
              <a:moveTo>
                <a:pt x="0" y="0"/>
              </a:moveTo>
              <a:lnTo>
                <a:pt x="0" y="278057"/>
              </a:lnTo>
              <a:lnTo>
                <a:pt x="3858126" y="278057"/>
              </a:lnTo>
              <a:lnTo>
                <a:pt x="3858126" y="40802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1C3CB9-C1B7-4D82-A1F2-E50320F32282}">
      <dsp:nvSpPr>
        <dsp:cNvPr id="0" name=""/>
        <dsp:cNvSpPr/>
      </dsp:nvSpPr>
      <dsp:spPr>
        <a:xfrm>
          <a:off x="4998715" y="3445238"/>
          <a:ext cx="857361" cy="408026"/>
        </a:xfrm>
        <a:custGeom>
          <a:avLst/>
          <a:gdLst/>
          <a:ahLst/>
          <a:cxnLst/>
          <a:rect l="0" t="0" r="0" b="0"/>
          <a:pathLst>
            <a:path>
              <a:moveTo>
                <a:pt x="0" y="0"/>
              </a:moveTo>
              <a:lnTo>
                <a:pt x="0" y="278057"/>
              </a:lnTo>
              <a:lnTo>
                <a:pt x="857361" y="278057"/>
              </a:lnTo>
              <a:lnTo>
                <a:pt x="857361" y="408026"/>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8A7341-4D50-48AB-8A55-D6576D0C7AF2}">
      <dsp:nvSpPr>
        <dsp:cNvPr id="0" name=""/>
        <dsp:cNvSpPr/>
      </dsp:nvSpPr>
      <dsp:spPr>
        <a:xfrm>
          <a:off x="4141353" y="3445238"/>
          <a:ext cx="857361" cy="408026"/>
        </a:xfrm>
        <a:custGeom>
          <a:avLst/>
          <a:gdLst/>
          <a:ahLst/>
          <a:cxnLst/>
          <a:rect l="0" t="0" r="0" b="0"/>
          <a:pathLst>
            <a:path>
              <a:moveTo>
                <a:pt x="857361" y="0"/>
              </a:moveTo>
              <a:lnTo>
                <a:pt x="857361" y="278057"/>
              </a:lnTo>
              <a:lnTo>
                <a:pt x="0" y="278057"/>
              </a:lnTo>
              <a:lnTo>
                <a:pt x="0" y="408026"/>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7DF8DA-7C55-4430-82BD-DFBC1C77A5DE}">
      <dsp:nvSpPr>
        <dsp:cNvPr id="0" name=""/>
        <dsp:cNvSpPr/>
      </dsp:nvSpPr>
      <dsp:spPr>
        <a:xfrm>
          <a:off x="4998715" y="2146336"/>
          <a:ext cx="428680" cy="408026"/>
        </a:xfrm>
        <a:custGeom>
          <a:avLst/>
          <a:gdLst/>
          <a:ahLst/>
          <a:cxnLst/>
          <a:rect l="0" t="0" r="0" b="0"/>
          <a:pathLst>
            <a:path>
              <a:moveTo>
                <a:pt x="428680" y="0"/>
              </a:moveTo>
              <a:lnTo>
                <a:pt x="428680" y="278057"/>
              </a:lnTo>
              <a:lnTo>
                <a:pt x="0" y="278057"/>
              </a:lnTo>
              <a:lnTo>
                <a:pt x="0" y="40802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24BB09-C092-4FF7-A3F1-4CB3E3FF5403}">
      <dsp:nvSpPr>
        <dsp:cNvPr id="0" name=""/>
        <dsp:cNvSpPr/>
      </dsp:nvSpPr>
      <dsp:spPr>
        <a:xfrm>
          <a:off x="1569269" y="3445238"/>
          <a:ext cx="857361" cy="408026"/>
        </a:xfrm>
        <a:custGeom>
          <a:avLst/>
          <a:gdLst/>
          <a:ahLst/>
          <a:cxnLst/>
          <a:rect l="0" t="0" r="0" b="0"/>
          <a:pathLst>
            <a:path>
              <a:moveTo>
                <a:pt x="0" y="0"/>
              </a:moveTo>
              <a:lnTo>
                <a:pt x="0" y="278057"/>
              </a:lnTo>
              <a:lnTo>
                <a:pt x="857361" y="278057"/>
              </a:lnTo>
              <a:lnTo>
                <a:pt x="857361" y="408026"/>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9E61EC-56C2-461E-9BEB-3456BB3B69E1}">
      <dsp:nvSpPr>
        <dsp:cNvPr id="0" name=""/>
        <dsp:cNvSpPr/>
      </dsp:nvSpPr>
      <dsp:spPr>
        <a:xfrm>
          <a:off x="711908" y="3445238"/>
          <a:ext cx="857361" cy="408026"/>
        </a:xfrm>
        <a:custGeom>
          <a:avLst/>
          <a:gdLst/>
          <a:ahLst/>
          <a:cxnLst/>
          <a:rect l="0" t="0" r="0" b="0"/>
          <a:pathLst>
            <a:path>
              <a:moveTo>
                <a:pt x="857361" y="0"/>
              </a:moveTo>
              <a:lnTo>
                <a:pt x="857361" y="278057"/>
              </a:lnTo>
              <a:lnTo>
                <a:pt x="0" y="278057"/>
              </a:lnTo>
              <a:lnTo>
                <a:pt x="0" y="408026"/>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793E48-9AD2-4572-8A55-E765AEF8D4BB}">
      <dsp:nvSpPr>
        <dsp:cNvPr id="0" name=""/>
        <dsp:cNvSpPr/>
      </dsp:nvSpPr>
      <dsp:spPr>
        <a:xfrm>
          <a:off x="1569269" y="2146336"/>
          <a:ext cx="3858126" cy="408026"/>
        </a:xfrm>
        <a:custGeom>
          <a:avLst/>
          <a:gdLst/>
          <a:ahLst/>
          <a:cxnLst/>
          <a:rect l="0" t="0" r="0" b="0"/>
          <a:pathLst>
            <a:path>
              <a:moveTo>
                <a:pt x="3858126" y="0"/>
              </a:moveTo>
              <a:lnTo>
                <a:pt x="3858126" y="278057"/>
              </a:lnTo>
              <a:lnTo>
                <a:pt x="0" y="278057"/>
              </a:lnTo>
              <a:lnTo>
                <a:pt x="0" y="40802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60E2D1-2E7B-4D04-98B8-A653B5BF4B0C}">
      <dsp:nvSpPr>
        <dsp:cNvPr id="0" name=""/>
        <dsp:cNvSpPr/>
      </dsp:nvSpPr>
      <dsp:spPr>
        <a:xfrm>
          <a:off x="4725918" y="1255459"/>
          <a:ext cx="1402954" cy="8908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4E768-627B-4B61-9030-CF16859B0568}">
      <dsp:nvSpPr>
        <dsp:cNvPr id="0" name=""/>
        <dsp:cNvSpPr/>
      </dsp:nvSpPr>
      <dsp:spPr>
        <a:xfrm>
          <a:off x="4881802" y="1403549"/>
          <a:ext cx="1402954" cy="8908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Garamond"/>
            </a:rPr>
            <a:t>Habitat Suitability Model</a:t>
          </a:r>
        </a:p>
      </dsp:txBody>
      <dsp:txXfrm>
        <a:off x="4907895" y="1429642"/>
        <a:ext cx="1350768" cy="838690"/>
      </dsp:txXfrm>
    </dsp:sp>
    <dsp:sp modelId="{840EBB7F-ABE2-4282-AD37-84713FA2B724}">
      <dsp:nvSpPr>
        <dsp:cNvPr id="0" name=""/>
        <dsp:cNvSpPr/>
      </dsp:nvSpPr>
      <dsp:spPr>
        <a:xfrm>
          <a:off x="867792" y="2554362"/>
          <a:ext cx="1402954" cy="8908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D4EF57-F7D5-4CA6-AAC4-B250E96192EE}">
      <dsp:nvSpPr>
        <dsp:cNvPr id="0" name=""/>
        <dsp:cNvSpPr/>
      </dsp:nvSpPr>
      <dsp:spPr>
        <a:xfrm>
          <a:off x="1023676" y="2702452"/>
          <a:ext cx="1402954" cy="8908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Garamond"/>
            </a:rPr>
            <a:t>EVI success Points</a:t>
          </a:r>
          <a:endParaRPr lang="en-US" sz="1800" kern="1200"/>
        </a:p>
      </dsp:txBody>
      <dsp:txXfrm>
        <a:off x="1049769" y="2728545"/>
        <a:ext cx="1350768" cy="838690"/>
      </dsp:txXfrm>
    </dsp:sp>
    <dsp:sp modelId="{A11534D3-CE05-4ED7-B0F9-7466C0EE066C}">
      <dsp:nvSpPr>
        <dsp:cNvPr id="0" name=""/>
        <dsp:cNvSpPr/>
      </dsp:nvSpPr>
      <dsp:spPr>
        <a:xfrm>
          <a:off x="10430" y="3853264"/>
          <a:ext cx="1402954" cy="8908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357632-9682-4089-8111-623182AEC92B}">
      <dsp:nvSpPr>
        <dsp:cNvPr id="0" name=""/>
        <dsp:cNvSpPr/>
      </dsp:nvSpPr>
      <dsp:spPr>
        <a:xfrm>
          <a:off x="166314" y="4001354"/>
          <a:ext cx="1402954" cy="8908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Garamond"/>
            </a:rPr>
            <a:t>High stand success</a:t>
          </a:r>
        </a:p>
      </dsp:txBody>
      <dsp:txXfrm>
        <a:off x="192407" y="4027447"/>
        <a:ext cx="1350768" cy="838690"/>
      </dsp:txXfrm>
    </dsp:sp>
    <dsp:sp modelId="{AB6F8644-F0DA-4297-B934-1380371DF75A}">
      <dsp:nvSpPr>
        <dsp:cNvPr id="0" name=""/>
        <dsp:cNvSpPr/>
      </dsp:nvSpPr>
      <dsp:spPr>
        <a:xfrm>
          <a:off x="1725153" y="3853264"/>
          <a:ext cx="1402954" cy="8908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0C8C9-FE1C-444F-B6B8-07B776FB2AB5}">
      <dsp:nvSpPr>
        <dsp:cNvPr id="0" name=""/>
        <dsp:cNvSpPr/>
      </dsp:nvSpPr>
      <dsp:spPr>
        <a:xfrm>
          <a:off x="1881037" y="4001354"/>
          <a:ext cx="1402954" cy="8908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Garamond"/>
            </a:rPr>
            <a:t>Low stand success</a:t>
          </a:r>
        </a:p>
      </dsp:txBody>
      <dsp:txXfrm>
        <a:off x="1907130" y="4027447"/>
        <a:ext cx="1350768" cy="838690"/>
      </dsp:txXfrm>
    </dsp:sp>
    <dsp:sp modelId="{AF872394-0E27-44F9-BA9E-BCF0CBBFFAE4}">
      <dsp:nvSpPr>
        <dsp:cNvPr id="0" name=""/>
        <dsp:cNvSpPr/>
      </dsp:nvSpPr>
      <dsp:spPr>
        <a:xfrm>
          <a:off x="4297237" y="2554362"/>
          <a:ext cx="1402954" cy="8908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18F7C3-5804-463E-B1C9-B1F09A05FD14}">
      <dsp:nvSpPr>
        <dsp:cNvPr id="0" name=""/>
        <dsp:cNvSpPr/>
      </dsp:nvSpPr>
      <dsp:spPr>
        <a:xfrm>
          <a:off x="4453121" y="2702452"/>
          <a:ext cx="1402954" cy="8908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Garamond"/>
            </a:rPr>
            <a:t>WorldClim BIO</a:t>
          </a:r>
        </a:p>
      </dsp:txBody>
      <dsp:txXfrm>
        <a:off x="4479214" y="2728545"/>
        <a:ext cx="1350768" cy="838690"/>
      </dsp:txXfrm>
    </dsp:sp>
    <dsp:sp modelId="{C1EDBB56-DF8A-468D-9B45-CE1284761AAC}">
      <dsp:nvSpPr>
        <dsp:cNvPr id="0" name=""/>
        <dsp:cNvSpPr/>
      </dsp:nvSpPr>
      <dsp:spPr>
        <a:xfrm>
          <a:off x="3439876" y="3853264"/>
          <a:ext cx="1402954" cy="8908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C15BD6-B243-47F4-973C-4132AF7726F4}">
      <dsp:nvSpPr>
        <dsp:cNvPr id="0" name=""/>
        <dsp:cNvSpPr/>
      </dsp:nvSpPr>
      <dsp:spPr>
        <a:xfrm>
          <a:off x="3595760" y="4001354"/>
          <a:ext cx="1402954" cy="8908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Garamond"/>
            </a:rPr>
            <a:t>Temperature</a:t>
          </a:r>
        </a:p>
      </dsp:txBody>
      <dsp:txXfrm>
        <a:off x="3621853" y="4027447"/>
        <a:ext cx="1350768" cy="838690"/>
      </dsp:txXfrm>
    </dsp:sp>
    <dsp:sp modelId="{F894C6A2-295A-4568-8713-4D502554A752}">
      <dsp:nvSpPr>
        <dsp:cNvPr id="0" name=""/>
        <dsp:cNvSpPr/>
      </dsp:nvSpPr>
      <dsp:spPr>
        <a:xfrm>
          <a:off x="5154599" y="3853264"/>
          <a:ext cx="1402954" cy="8908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60F9ED-70A8-49A0-AEFC-5A13265E33A9}">
      <dsp:nvSpPr>
        <dsp:cNvPr id="0" name=""/>
        <dsp:cNvSpPr/>
      </dsp:nvSpPr>
      <dsp:spPr>
        <a:xfrm>
          <a:off x="5310482" y="4001354"/>
          <a:ext cx="1402954" cy="8908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aramond"/>
            </a:rPr>
            <a:t>Precipitation</a:t>
          </a:r>
        </a:p>
      </dsp:txBody>
      <dsp:txXfrm>
        <a:off x="5336575" y="4027447"/>
        <a:ext cx="1350768" cy="838690"/>
      </dsp:txXfrm>
    </dsp:sp>
    <dsp:sp modelId="{4D67BCD9-EDEC-44E9-9BD5-570BC4026D7D}">
      <dsp:nvSpPr>
        <dsp:cNvPr id="0" name=""/>
        <dsp:cNvSpPr/>
      </dsp:nvSpPr>
      <dsp:spPr>
        <a:xfrm>
          <a:off x="8584044" y="2554362"/>
          <a:ext cx="1402954" cy="8908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FAB269-E74F-4D40-B867-A2B7ED686A61}">
      <dsp:nvSpPr>
        <dsp:cNvPr id="0" name=""/>
        <dsp:cNvSpPr/>
      </dsp:nvSpPr>
      <dsp:spPr>
        <a:xfrm>
          <a:off x="8739928" y="2702452"/>
          <a:ext cx="1402954" cy="8908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Garamond"/>
            </a:rPr>
            <a:t>CNIGS DEM</a:t>
          </a:r>
        </a:p>
      </dsp:txBody>
      <dsp:txXfrm>
        <a:off x="8766021" y="2728545"/>
        <a:ext cx="1350768" cy="838690"/>
      </dsp:txXfrm>
    </dsp:sp>
    <dsp:sp modelId="{6E70714A-0601-4F66-BECF-279964A4546A}">
      <dsp:nvSpPr>
        <dsp:cNvPr id="0" name=""/>
        <dsp:cNvSpPr/>
      </dsp:nvSpPr>
      <dsp:spPr>
        <a:xfrm>
          <a:off x="6869321" y="3853264"/>
          <a:ext cx="1402954" cy="8908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149167-B516-4128-B855-B48283CA6310}">
      <dsp:nvSpPr>
        <dsp:cNvPr id="0" name=""/>
        <dsp:cNvSpPr/>
      </dsp:nvSpPr>
      <dsp:spPr>
        <a:xfrm>
          <a:off x="7025205" y="4001354"/>
          <a:ext cx="1402954" cy="8908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aramond"/>
            </a:rPr>
            <a:t>Elevation</a:t>
          </a:r>
        </a:p>
      </dsp:txBody>
      <dsp:txXfrm>
        <a:off x="7051298" y="4027447"/>
        <a:ext cx="1350768" cy="838690"/>
      </dsp:txXfrm>
    </dsp:sp>
    <dsp:sp modelId="{270AF6D3-44BF-425A-9CEE-AB8AB7C7CF0C}">
      <dsp:nvSpPr>
        <dsp:cNvPr id="0" name=""/>
        <dsp:cNvSpPr/>
      </dsp:nvSpPr>
      <dsp:spPr>
        <a:xfrm>
          <a:off x="8584044" y="3853264"/>
          <a:ext cx="1402954" cy="8908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E43EDE-1B34-4CB5-8B13-7F0DA0FD7657}">
      <dsp:nvSpPr>
        <dsp:cNvPr id="0" name=""/>
        <dsp:cNvSpPr/>
      </dsp:nvSpPr>
      <dsp:spPr>
        <a:xfrm>
          <a:off x="8739928" y="4001354"/>
          <a:ext cx="1402954" cy="8908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Garamond"/>
            </a:rPr>
            <a:t>Aspect</a:t>
          </a:r>
        </a:p>
      </dsp:txBody>
      <dsp:txXfrm>
        <a:off x="8766021" y="4027447"/>
        <a:ext cx="1350768" cy="838690"/>
      </dsp:txXfrm>
    </dsp:sp>
    <dsp:sp modelId="{C37F95A8-1026-47A1-8123-3C7EE5F9354A}">
      <dsp:nvSpPr>
        <dsp:cNvPr id="0" name=""/>
        <dsp:cNvSpPr/>
      </dsp:nvSpPr>
      <dsp:spPr>
        <a:xfrm>
          <a:off x="10298767" y="3853264"/>
          <a:ext cx="1402954" cy="8908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3D44E5-8721-4A5C-AE7D-4896174B25CD}">
      <dsp:nvSpPr>
        <dsp:cNvPr id="0" name=""/>
        <dsp:cNvSpPr/>
      </dsp:nvSpPr>
      <dsp:spPr>
        <a:xfrm>
          <a:off x="10454651" y="4001354"/>
          <a:ext cx="1402954" cy="8908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aramond"/>
            </a:rPr>
            <a:t>Slope</a:t>
          </a:r>
        </a:p>
      </dsp:txBody>
      <dsp:txXfrm>
        <a:off x="10480744" y="4027447"/>
        <a:ext cx="1350768" cy="8386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 Agriculture &amp; Food Securit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D86ECD-70A9-42FC-8B16-62C276B67DD2}"/>
              </a:ext>
            </a:extLst>
          </p:cNvPr>
          <p:cNvSpPr/>
          <p:nvPr userDrawn="1"/>
        </p:nvSpPr>
        <p:spPr>
          <a:xfrm>
            <a:off x="939743" y="34594800"/>
            <a:ext cx="25577857" cy="1066800"/>
          </a:xfrm>
          <a:prstGeom prst="rect">
            <a:avLst/>
          </a:prstGeom>
          <a:solidFill>
            <a:srgbClr val="D26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D2672B"/>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a:t>Project Subtitle</a:t>
            </a:r>
          </a:p>
        </p:txBody>
      </p:sp>
      <p:sp>
        <p:nvSpPr>
          <p:cNvPr id="12" name="Text Placeholder 11"/>
          <p:cNvSpPr txBox="1">
            <a:spLocks/>
          </p:cNvSpPr>
          <p:nvPr userDrawn="1"/>
        </p:nvSpPr>
        <p:spPr>
          <a:xfrm>
            <a:off x="1032388" y="34594800"/>
            <a:ext cx="4002600" cy="1066799"/>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baseline="0">
                <a:solidFill>
                  <a:schemeClr val="bg1"/>
                </a:solidFill>
              </a:rPr>
              <a:t>Spring</a:t>
            </a:r>
            <a:r>
              <a:rPr lang="en-US">
                <a:solidFill>
                  <a:schemeClr val="bg1"/>
                </a:solidFill>
              </a:rPr>
              <a:t> 2022|</a:t>
            </a:r>
          </a:p>
        </p:txBody>
      </p:sp>
      <p:pic>
        <p:nvPicPr>
          <p:cNvPr id="4" name="Picture 3"/>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23008970" y="34898289"/>
            <a:ext cx="3213614" cy="500102"/>
          </a:xfrm>
          <a:prstGeom prst="rect">
            <a:avLst/>
          </a:prstGeom>
        </p:spPr>
      </p:pic>
      <p:sp>
        <p:nvSpPr>
          <p:cNvPr id="15" name="Rectangle 14">
            <a:extLst>
              <a:ext uri="{FF2B5EF4-FFF2-40B4-BE49-F238E27FC236}">
                <a16:creationId xmlns:a16="http://schemas.microsoft.com/office/drawing/2014/main" id="{51C8F42E-C00B-4D4F-A6CA-4F1417C00DA0}"/>
              </a:ext>
            </a:extLst>
          </p:cNvPr>
          <p:cNvSpPr/>
          <p:nvPr userDrawn="1"/>
        </p:nvSpPr>
        <p:spPr>
          <a:xfrm>
            <a:off x="939743" y="3694001"/>
            <a:ext cx="25577857" cy="232517"/>
          </a:xfrm>
          <a:prstGeom prst="rect">
            <a:avLst/>
          </a:prstGeom>
          <a:solidFill>
            <a:srgbClr val="D26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A47FB356-7717-45C2-83D1-743DB73E04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5984" y="852854"/>
            <a:ext cx="2468880" cy="2468880"/>
          </a:xfrm>
          <a:prstGeom prst="rect">
            <a:avLst/>
          </a:prstGeom>
        </p:spPr>
      </p:pic>
    </p:spTree>
    <p:extLst>
      <p:ext uri="{BB962C8B-B14F-4D97-AF65-F5344CB8AC3E}">
        <p14:creationId xmlns:p14="http://schemas.microsoft.com/office/powerpoint/2010/main" val="802720434"/>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696" userDrawn="1">
          <p15:clr>
            <a:srgbClr val="FBAE40"/>
          </p15:clr>
        </p15:guide>
        <p15:guide id="9" orient="horz" pos="21480" userDrawn="1">
          <p15:clr>
            <a:srgbClr val="FBAE40"/>
          </p15:clr>
        </p15:guide>
        <p15:guide id="10" pos="15360">
          <p15:clr>
            <a:srgbClr val="FBAE40"/>
          </p15:clr>
        </p15:guide>
        <p15:guide id="11" orient="horz" pos="2928">
          <p15:clr>
            <a:srgbClr val="FBAE40"/>
          </p15:clr>
        </p15:guide>
        <p15:guide id="12" pos="8928">
          <p15:clr>
            <a:srgbClr val="FBAE40"/>
          </p15:clr>
        </p15:guide>
        <p15:guide id="13" pos="9216">
          <p15:clr>
            <a:srgbClr val="FBAE40"/>
          </p15:clr>
        </p15:guide>
        <p15:guide id="14" orient="horz" pos="1920">
          <p15:clr>
            <a:srgbClr val="FBAE40"/>
          </p15:clr>
        </p15:guide>
        <p15:guide id="15" orient="horz" pos="1536">
          <p15:clr>
            <a:srgbClr val="FBAE40"/>
          </p15:clr>
        </p15:guide>
        <p15:guide id="16" orient="horz" pos="936"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5/18/2022</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diagramLayout" Target="../diagrams/layout1.xml"/><Relationship Id="rId18" Type="http://schemas.openxmlformats.org/officeDocument/2006/relationships/diagramLayout" Target="../diagrams/layout2.xml"/><Relationship Id="rId26" Type="http://schemas.microsoft.com/office/2007/relationships/diagramDrawing" Target="../diagrams/drawing3.xml"/><Relationship Id="rId3" Type="http://schemas.openxmlformats.org/officeDocument/2006/relationships/image" Target="../media/image5.jpeg"/><Relationship Id="rId21" Type="http://schemas.microsoft.com/office/2007/relationships/diagramDrawing" Target="../diagrams/drawing2.xml"/><Relationship Id="rId34"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diagramData" Target="../diagrams/data1.xml"/><Relationship Id="rId17" Type="http://schemas.openxmlformats.org/officeDocument/2006/relationships/diagramData" Target="../diagrams/data2.xml"/><Relationship Id="rId25" Type="http://schemas.openxmlformats.org/officeDocument/2006/relationships/diagramColors" Target="../diagrams/colors3.xml"/><Relationship Id="rId33" Type="http://schemas.openxmlformats.org/officeDocument/2006/relationships/image" Target="../media/image20.png"/><Relationship Id="rId2" Type="http://schemas.openxmlformats.org/officeDocument/2006/relationships/image" Target="../media/image4.png"/><Relationship Id="rId16" Type="http://schemas.microsoft.com/office/2007/relationships/diagramDrawing" Target="../diagrams/drawing1.xml"/><Relationship Id="rId20" Type="http://schemas.openxmlformats.org/officeDocument/2006/relationships/diagramColors" Target="../diagrams/colors2.xml"/><Relationship Id="rId29"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24" Type="http://schemas.openxmlformats.org/officeDocument/2006/relationships/diagramQuickStyle" Target="../diagrams/quickStyle3.xml"/><Relationship Id="rId32" Type="http://schemas.openxmlformats.org/officeDocument/2006/relationships/image" Target="../media/image19.png"/><Relationship Id="rId5" Type="http://schemas.openxmlformats.org/officeDocument/2006/relationships/image" Target="../media/image7.jpeg"/><Relationship Id="rId15" Type="http://schemas.openxmlformats.org/officeDocument/2006/relationships/diagramColors" Target="../diagrams/colors1.xml"/><Relationship Id="rId23" Type="http://schemas.openxmlformats.org/officeDocument/2006/relationships/diagramLayout" Target="../diagrams/layout3.xml"/><Relationship Id="rId28" Type="http://schemas.openxmlformats.org/officeDocument/2006/relationships/image" Target="../media/image15.png"/><Relationship Id="rId10" Type="http://schemas.openxmlformats.org/officeDocument/2006/relationships/image" Target="../media/image12.png"/><Relationship Id="rId19" Type="http://schemas.openxmlformats.org/officeDocument/2006/relationships/diagramQuickStyle" Target="../diagrams/quickStyle2.xml"/><Relationship Id="rId31" Type="http://schemas.openxmlformats.org/officeDocument/2006/relationships/image" Target="../media/image18.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diagramQuickStyle" Target="../diagrams/quickStyle1.xml"/><Relationship Id="rId22" Type="http://schemas.openxmlformats.org/officeDocument/2006/relationships/diagramData" Target="../diagrams/data3.xml"/><Relationship Id="rId27" Type="http://schemas.openxmlformats.org/officeDocument/2006/relationships/image" Target="../media/image14.png"/><Relationship Id="rId30" Type="http://schemas.openxmlformats.org/officeDocument/2006/relationships/image" Target="../media/image17.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sz="6000" b="0" dirty="0">
                <a:ea typeface="+mn-lt"/>
                <a:cs typeface="+mn-lt"/>
              </a:rPr>
              <a:t>Utilizing NASA Earth Observations to Evaluate the Success of Reforestation Practices in Haiti</a:t>
            </a:r>
          </a:p>
        </p:txBody>
      </p:sp>
      <p:sp>
        <p:nvSpPr>
          <p:cNvPr id="6" name="Text Placeholder 16">
            <a:extLst>
              <a:ext uri="{FF2B5EF4-FFF2-40B4-BE49-F238E27FC236}">
                <a16:creationId xmlns:a16="http://schemas.microsoft.com/office/drawing/2014/main" id="{022322CC-70F0-3A4A-9AF8-E9511B8085C4}"/>
              </a:ext>
            </a:extLst>
          </p:cNvPr>
          <p:cNvSpPr txBox="1">
            <a:spLocks/>
          </p:cNvSpPr>
          <p:nvPr/>
        </p:nvSpPr>
        <p:spPr>
          <a:xfrm>
            <a:off x="12780433" y="4721096"/>
            <a:ext cx="11408835" cy="2991807"/>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D2672B"/>
              </a:buClr>
              <a:buFont typeface="Arial" panose="020B0604020202020204" pitchFamily="34" charset="0"/>
              <a:buChar char="•"/>
            </a:pPr>
            <a:r>
              <a:rPr lang="en-US" sz="2400" b="1">
                <a:solidFill>
                  <a:srgbClr val="D2672B"/>
                </a:solidFill>
                <a:latin typeface="Garamond"/>
              </a:rPr>
              <a:t>Analyze </a:t>
            </a:r>
            <a:r>
              <a:rPr lang="en-US" sz="2400">
                <a:latin typeface="Garamond"/>
                <a:ea typeface="+mn-lt"/>
                <a:cs typeface="+mn-lt"/>
              </a:rPr>
              <a:t>past and present-day patterns of stand success in the form of vegetation indices by creating a tool in Google Earth Engine</a:t>
            </a:r>
          </a:p>
          <a:p>
            <a:pPr>
              <a:lnSpc>
                <a:spcPct val="100000"/>
              </a:lnSpc>
              <a:spcBef>
                <a:spcPts val="0"/>
              </a:spcBef>
              <a:spcAft>
                <a:spcPts val="600"/>
              </a:spcAft>
              <a:buClr>
                <a:srgbClr val="D2672B"/>
              </a:buClr>
              <a:buFont typeface="Arial" panose="020B0604020202020204" pitchFamily="34" charset="0"/>
              <a:buChar char="•"/>
            </a:pPr>
            <a:r>
              <a:rPr lang="en-US" sz="2400" b="1">
                <a:solidFill>
                  <a:srgbClr val="D2672B"/>
                </a:solidFill>
                <a:latin typeface="Garamond"/>
                <a:ea typeface="+mn-lt"/>
                <a:cs typeface="+mn-lt"/>
              </a:rPr>
              <a:t>Produce</a:t>
            </a:r>
            <a:r>
              <a:rPr lang="en-US" sz="2400">
                <a:solidFill>
                  <a:srgbClr val="3F4268"/>
                </a:solidFill>
                <a:latin typeface="Garamond"/>
                <a:ea typeface="+mn-lt"/>
                <a:cs typeface="+mn-lt"/>
              </a:rPr>
              <a:t> </a:t>
            </a:r>
            <a:r>
              <a:rPr lang="en-US" sz="2400">
                <a:latin typeface="Garamond"/>
                <a:ea typeface="+mn-lt"/>
                <a:cs typeface="+mn-lt"/>
              </a:rPr>
              <a:t>a 37-year time series chart from vegetation indices to visually display the impact of reforestation efforts in charts</a:t>
            </a:r>
            <a:endParaRPr lang="en-US" sz="2400" b="1">
              <a:solidFill>
                <a:schemeClr val="tx1">
                  <a:lumMod val="75000"/>
                  <a:lumOff val="25000"/>
                </a:schemeClr>
              </a:solidFill>
              <a:latin typeface="Garamond"/>
            </a:endParaRPr>
          </a:p>
          <a:p>
            <a:pPr>
              <a:lnSpc>
                <a:spcPct val="100000"/>
              </a:lnSpc>
              <a:spcBef>
                <a:spcPts val="0"/>
              </a:spcBef>
              <a:spcAft>
                <a:spcPts val="600"/>
              </a:spcAft>
              <a:buClr>
                <a:srgbClr val="D2672B"/>
              </a:buClr>
              <a:buFont typeface="Arial" panose="020B0604020202020204" pitchFamily="34" charset="0"/>
              <a:buChar char="•"/>
            </a:pPr>
            <a:r>
              <a:rPr lang="en-US" sz="2400" b="1">
                <a:solidFill>
                  <a:srgbClr val="D2672B"/>
                </a:solidFill>
                <a:latin typeface="Garamond"/>
              </a:rPr>
              <a:t>Create</a:t>
            </a:r>
            <a:r>
              <a:rPr lang="en-US" sz="2400">
                <a:solidFill>
                  <a:schemeClr val="tx1">
                    <a:lumMod val="75000"/>
                    <a:lumOff val="25000"/>
                  </a:schemeClr>
                </a:solidFill>
                <a:latin typeface="Garamond"/>
              </a:rPr>
              <a:t> </a:t>
            </a:r>
            <a:r>
              <a:rPr lang="en-US" sz="2400">
                <a:latin typeface="Garamond"/>
                <a:ea typeface="+mn-lt"/>
                <a:cs typeface="+mn-lt"/>
              </a:rPr>
              <a:t>an animation that shows the recovery of the demonstration forest over time</a:t>
            </a:r>
          </a:p>
          <a:p>
            <a:pPr>
              <a:lnSpc>
                <a:spcPct val="100000"/>
              </a:lnSpc>
              <a:spcBef>
                <a:spcPts val="0"/>
              </a:spcBef>
              <a:spcAft>
                <a:spcPts val="600"/>
              </a:spcAft>
              <a:buClr>
                <a:srgbClr val="D2672B"/>
              </a:buClr>
              <a:buFont typeface="Arial" panose="020B0604020202020204" pitchFamily="34" charset="0"/>
              <a:buChar char="•"/>
            </a:pPr>
            <a:r>
              <a:rPr lang="en-US" sz="2400" b="1">
                <a:solidFill>
                  <a:srgbClr val="D2672B"/>
                </a:solidFill>
                <a:latin typeface="Garamond"/>
              </a:rPr>
              <a:t>Construct</a:t>
            </a:r>
            <a:r>
              <a:rPr lang="en-US" sz="2400">
                <a:solidFill>
                  <a:srgbClr val="56ADB2"/>
                </a:solidFill>
                <a:latin typeface="Garamond"/>
              </a:rPr>
              <a:t> </a:t>
            </a:r>
            <a:r>
              <a:rPr lang="en-US" sz="2400">
                <a:latin typeface="Garamond"/>
                <a:ea typeface="+mn-lt"/>
                <a:cs typeface="+mn-lt"/>
              </a:rPr>
              <a:t>a habitat suitability model correlating environmental parameters with stand success to inform potential future planting locations</a:t>
            </a:r>
          </a:p>
          <a:p>
            <a:pPr marL="0" indent="0">
              <a:lnSpc>
                <a:spcPct val="100000"/>
              </a:lnSpc>
              <a:spcBef>
                <a:spcPts val="0"/>
              </a:spcBef>
              <a:spcAft>
                <a:spcPts val="600"/>
              </a:spcAft>
              <a:buClr>
                <a:srgbClr val="D2672B"/>
              </a:buClr>
              <a:buNone/>
            </a:pPr>
            <a:endParaRPr lang="en-US">
              <a:solidFill>
                <a:schemeClr val="tx1">
                  <a:lumMod val="75000"/>
                  <a:lumOff val="25000"/>
                </a:schemeClr>
              </a:solidFill>
              <a:latin typeface="Garamond"/>
            </a:endParaRPr>
          </a:p>
        </p:txBody>
      </p:sp>
      <p:sp>
        <p:nvSpPr>
          <p:cNvPr id="7" name="TextBox 6">
            <a:extLst>
              <a:ext uri="{FF2B5EF4-FFF2-40B4-BE49-F238E27FC236}">
                <a16:creationId xmlns:a16="http://schemas.microsoft.com/office/drawing/2014/main" id="{F39FCAA1-BF5E-9E4A-8FAF-F52102165EDD}"/>
              </a:ext>
            </a:extLst>
          </p:cNvPr>
          <p:cNvSpPr txBox="1"/>
          <p:nvPr/>
        </p:nvSpPr>
        <p:spPr>
          <a:xfrm>
            <a:off x="12594973" y="4010728"/>
            <a:ext cx="3127779" cy="769441"/>
          </a:xfrm>
          <a:prstGeom prst="rect">
            <a:avLst/>
          </a:prstGeom>
          <a:noFill/>
        </p:spPr>
        <p:txBody>
          <a:bodyPr wrap="none" rtlCol="0">
            <a:spAutoFit/>
          </a:bodyPr>
          <a:lstStyle/>
          <a:p>
            <a:r>
              <a:rPr lang="en-US" sz="4400" b="1">
                <a:solidFill>
                  <a:srgbClr val="D2672B"/>
                </a:solidFill>
                <a:latin typeface="Century Gothic" panose="020B0502020202020204" pitchFamily="34" charset="0"/>
              </a:rPr>
              <a:t>Objectives</a:t>
            </a:r>
          </a:p>
        </p:txBody>
      </p:sp>
      <p:sp>
        <p:nvSpPr>
          <p:cNvPr id="9" name="TextBox 8">
            <a:extLst>
              <a:ext uri="{FF2B5EF4-FFF2-40B4-BE49-F238E27FC236}">
                <a16:creationId xmlns:a16="http://schemas.microsoft.com/office/drawing/2014/main" id="{415D5172-C4B1-584A-B138-B91FA0653E06}"/>
              </a:ext>
            </a:extLst>
          </p:cNvPr>
          <p:cNvSpPr txBox="1"/>
          <p:nvPr/>
        </p:nvSpPr>
        <p:spPr>
          <a:xfrm>
            <a:off x="819601" y="11752691"/>
            <a:ext cx="3849131" cy="769441"/>
          </a:xfrm>
          <a:prstGeom prst="rect">
            <a:avLst/>
          </a:prstGeom>
          <a:noFill/>
        </p:spPr>
        <p:txBody>
          <a:bodyPr wrap="none" rtlCol="0" anchor="ctr">
            <a:spAutoFit/>
          </a:bodyPr>
          <a:lstStyle/>
          <a:p>
            <a:r>
              <a:rPr lang="en-US" sz="4400" b="1">
                <a:solidFill>
                  <a:srgbClr val="D2672B"/>
                </a:solidFill>
                <a:latin typeface="Century Gothic" panose="020B0502020202020204" pitchFamily="34" charset="0"/>
              </a:rPr>
              <a:t>Methodology</a:t>
            </a:r>
          </a:p>
        </p:txBody>
      </p:sp>
      <p:sp>
        <p:nvSpPr>
          <p:cNvPr id="11" name="TextBox 10">
            <a:extLst>
              <a:ext uri="{FF2B5EF4-FFF2-40B4-BE49-F238E27FC236}">
                <a16:creationId xmlns:a16="http://schemas.microsoft.com/office/drawing/2014/main" id="{AFFEBA6E-4F7E-F948-A164-3B21EC1F8751}"/>
              </a:ext>
            </a:extLst>
          </p:cNvPr>
          <p:cNvSpPr txBox="1"/>
          <p:nvPr/>
        </p:nvSpPr>
        <p:spPr>
          <a:xfrm>
            <a:off x="804953" y="21139299"/>
            <a:ext cx="3172663" cy="769441"/>
          </a:xfrm>
          <a:prstGeom prst="rect">
            <a:avLst/>
          </a:prstGeom>
          <a:noFill/>
        </p:spPr>
        <p:txBody>
          <a:bodyPr wrap="none" rtlCol="0" anchor="ctr">
            <a:spAutoFit/>
          </a:bodyPr>
          <a:lstStyle/>
          <a:p>
            <a:r>
              <a:rPr lang="en-US" sz="4400" b="1">
                <a:solidFill>
                  <a:srgbClr val="D2672B"/>
                </a:solidFill>
                <a:latin typeface="Century Gothic" panose="020B0502020202020204" pitchFamily="34" charset="0"/>
              </a:rPr>
              <a:t>Study Area</a:t>
            </a:r>
          </a:p>
        </p:txBody>
      </p:sp>
      <p:sp>
        <p:nvSpPr>
          <p:cNvPr id="13" name="TextBox 12">
            <a:extLst>
              <a:ext uri="{FF2B5EF4-FFF2-40B4-BE49-F238E27FC236}">
                <a16:creationId xmlns:a16="http://schemas.microsoft.com/office/drawing/2014/main" id="{98B028C0-78EC-7644-B072-D1D53DAED941}"/>
              </a:ext>
            </a:extLst>
          </p:cNvPr>
          <p:cNvSpPr txBox="1"/>
          <p:nvPr/>
        </p:nvSpPr>
        <p:spPr>
          <a:xfrm>
            <a:off x="12785474" y="7740392"/>
            <a:ext cx="5272597" cy="769441"/>
          </a:xfrm>
          <a:prstGeom prst="rect">
            <a:avLst/>
          </a:prstGeom>
          <a:noFill/>
        </p:spPr>
        <p:txBody>
          <a:bodyPr wrap="none" rtlCol="0">
            <a:spAutoFit/>
          </a:bodyPr>
          <a:lstStyle/>
          <a:p>
            <a:r>
              <a:rPr lang="en-US" sz="4400" b="1">
                <a:solidFill>
                  <a:srgbClr val="D2672B"/>
                </a:solidFill>
                <a:latin typeface="Century Gothic" panose="020B0502020202020204" pitchFamily="34" charset="0"/>
              </a:rPr>
              <a:t>Earth Observations</a:t>
            </a:r>
          </a:p>
        </p:txBody>
      </p:sp>
      <p:sp>
        <p:nvSpPr>
          <p:cNvPr id="15" name="TextBox 14">
            <a:extLst>
              <a:ext uri="{FF2B5EF4-FFF2-40B4-BE49-F238E27FC236}">
                <a16:creationId xmlns:a16="http://schemas.microsoft.com/office/drawing/2014/main" id="{4B870F34-8525-6748-A569-C61FE1D56F02}"/>
              </a:ext>
            </a:extLst>
          </p:cNvPr>
          <p:cNvSpPr txBox="1"/>
          <p:nvPr/>
        </p:nvSpPr>
        <p:spPr>
          <a:xfrm>
            <a:off x="12785473" y="11385198"/>
            <a:ext cx="2012089" cy="769441"/>
          </a:xfrm>
          <a:prstGeom prst="rect">
            <a:avLst/>
          </a:prstGeom>
          <a:noFill/>
        </p:spPr>
        <p:txBody>
          <a:bodyPr wrap="none" rtlCol="0">
            <a:spAutoFit/>
          </a:bodyPr>
          <a:lstStyle/>
          <a:p>
            <a:r>
              <a:rPr lang="en-US" sz="4400" b="1">
                <a:solidFill>
                  <a:srgbClr val="D2672B"/>
                </a:solidFill>
                <a:latin typeface="Century Gothic" panose="020B0502020202020204" pitchFamily="34" charset="0"/>
              </a:rPr>
              <a:t>Results</a:t>
            </a:r>
          </a:p>
        </p:txBody>
      </p:sp>
      <p:sp>
        <p:nvSpPr>
          <p:cNvPr id="16" name="Text Placeholder 16">
            <a:extLst>
              <a:ext uri="{FF2B5EF4-FFF2-40B4-BE49-F238E27FC236}">
                <a16:creationId xmlns:a16="http://schemas.microsoft.com/office/drawing/2014/main" id="{93AF55B4-75F2-4E46-995B-E36887786413}"/>
              </a:ext>
            </a:extLst>
          </p:cNvPr>
          <p:cNvSpPr txBox="1">
            <a:spLocks/>
          </p:cNvSpPr>
          <p:nvPr/>
        </p:nvSpPr>
        <p:spPr>
          <a:xfrm>
            <a:off x="12788917" y="28442758"/>
            <a:ext cx="12005094" cy="3491193"/>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D2672B"/>
              </a:buClr>
              <a:buFont typeface="Arial" panose="020B0604020202020204" pitchFamily="34" charset="0"/>
              <a:buChar char="•"/>
            </a:pP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D2672B"/>
              </a:buClr>
              <a:buFont typeface="Arial" panose="020B0604020202020204" pitchFamily="34" charset="0"/>
              <a:buChar char="•"/>
            </a:pPr>
            <a:r>
              <a:rPr lang="en-US" sz="2400" dirty="0">
                <a:solidFill>
                  <a:schemeClr val="tx1">
                    <a:lumMod val="75000"/>
                    <a:lumOff val="25000"/>
                  </a:schemeClr>
                </a:solidFill>
                <a:latin typeface="Garamond"/>
              </a:rPr>
              <a:t>The HRP's planting efforts have resulted in a general EVI increase over time</a:t>
            </a:r>
          </a:p>
          <a:p>
            <a:pPr>
              <a:lnSpc>
                <a:spcPct val="100000"/>
              </a:lnSpc>
              <a:spcBef>
                <a:spcPts val="0"/>
              </a:spcBef>
              <a:spcAft>
                <a:spcPts val="600"/>
              </a:spcAft>
              <a:buClr>
                <a:srgbClr val="D2672B"/>
              </a:buClr>
              <a:buFont typeface="Arial" panose="020B0604020202020204" pitchFamily="34" charset="0"/>
              <a:buChar char="•"/>
            </a:pPr>
            <a:r>
              <a:rPr lang="en-US" sz="2400" dirty="0">
                <a:solidFill>
                  <a:schemeClr val="tx1">
                    <a:lumMod val="75000"/>
                    <a:lumOff val="25000"/>
                  </a:schemeClr>
                </a:solidFill>
                <a:latin typeface="Garamond"/>
              </a:rPr>
              <a:t>The Demonstration Forest and Planting Area 6 show the strongest increase in EVI</a:t>
            </a: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D2672B"/>
              </a:buClr>
              <a:buFont typeface="Arial" panose="020B0604020202020204" pitchFamily="34" charset="0"/>
              <a:buChar char="•"/>
            </a:pPr>
            <a:r>
              <a:rPr lang="en-US" sz="2400" dirty="0">
                <a:solidFill>
                  <a:schemeClr val="tx1">
                    <a:lumMod val="75000"/>
                    <a:lumOff val="25000"/>
                  </a:schemeClr>
                </a:solidFill>
                <a:latin typeface="Garamond"/>
              </a:rPr>
              <a:t>Our habitat suitability model suggests that there are 49,000 hectares of land suitable for future planting efforts</a:t>
            </a: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D2672B"/>
              </a:buClr>
              <a:buFont typeface="Arial" panose="020B0604020202020204" pitchFamily="34" charset="0"/>
              <a:buChar char="•"/>
            </a:pPr>
            <a:r>
              <a:rPr lang="en-US" sz="2400" dirty="0">
                <a:solidFill>
                  <a:schemeClr val="tx1">
                    <a:lumMod val="75000"/>
                    <a:lumOff val="25000"/>
                  </a:schemeClr>
                </a:solidFill>
                <a:latin typeface="Garamond"/>
              </a:rPr>
              <a:t>Aspect, slope, and temperature are significant predictors for habitat suitability in the study area</a:t>
            </a:r>
            <a:endParaRPr lang="en-US" sz="20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D2672B"/>
              </a:buClr>
              <a:buFont typeface="Arial" panose="020B0604020202020204" pitchFamily="34" charset="0"/>
              <a:buChar char="•"/>
            </a:pP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D2672B"/>
              </a:buClr>
              <a:buFont typeface="Arial" panose="020B0604020202020204" pitchFamily="34" charset="0"/>
              <a:buChar char="•"/>
            </a:pPr>
            <a:endParaRPr lang="en-US" b="1" dirty="0">
              <a:solidFill>
                <a:schemeClr val="tx1">
                  <a:lumMod val="75000"/>
                  <a:lumOff val="25000"/>
                </a:schemeClr>
              </a:solidFill>
              <a:latin typeface="Garamond" panose="02020404030301010803" pitchFamily="18" charset="0"/>
            </a:endParaRPr>
          </a:p>
        </p:txBody>
      </p:sp>
      <p:sp>
        <p:nvSpPr>
          <p:cNvPr id="17" name="TextBox 16">
            <a:extLst>
              <a:ext uri="{FF2B5EF4-FFF2-40B4-BE49-F238E27FC236}">
                <a16:creationId xmlns:a16="http://schemas.microsoft.com/office/drawing/2014/main" id="{4DCE6A74-6ADC-B642-A5A0-6916B3BCA987}"/>
              </a:ext>
            </a:extLst>
          </p:cNvPr>
          <p:cNvSpPr txBox="1"/>
          <p:nvPr/>
        </p:nvSpPr>
        <p:spPr>
          <a:xfrm>
            <a:off x="12866637" y="28109938"/>
            <a:ext cx="3486852" cy="769441"/>
          </a:xfrm>
          <a:prstGeom prst="rect">
            <a:avLst/>
          </a:prstGeom>
          <a:noFill/>
        </p:spPr>
        <p:txBody>
          <a:bodyPr wrap="none" rtlCol="0">
            <a:spAutoFit/>
          </a:bodyPr>
          <a:lstStyle/>
          <a:p>
            <a:r>
              <a:rPr lang="en-US" sz="4400" b="1">
                <a:solidFill>
                  <a:srgbClr val="D2672B"/>
                </a:solidFill>
                <a:latin typeface="Century Gothic" panose="020B0502020202020204" pitchFamily="34" charset="0"/>
              </a:rPr>
              <a:t>Conclusions</a:t>
            </a:r>
          </a:p>
        </p:txBody>
      </p:sp>
      <p:sp>
        <p:nvSpPr>
          <p:cNvPr id="19" name="TextBox 18">
            <a:extLst>
              <a:ext uri="{FF2B5EF4-FFF2-40B4-BE49-F238E27FC236}">
                <a16:creationId xmlns:a16="http://schemas.microsoft.com/office/drawing/2014/main" id="{62609C20-1E2B-6A47-92A2-F3B2B7AB5A94}"/>
              </a:ext>
            </a:extLst>
          </p:cNvPr>
          <p:cNvSpPr txBox="1"/>
          <p:nvPr/>
        </p:nvSpPr>
        <p:spPr>
          <a:xfrm>
            <a:off x="12876130" y="31112335"/>
            <a:ext cx="5687776" cy="769441"/>
          </a:xfrm>
          <a:prstGeom prst="rect">
            <a:avLst/>
          </a:prstGeom>
          <a:noFill/>
        </p:spPr>
        <p:txBody>
          <a:bodyPr wrap="none" rtlCol="0">
            <a:spAutoFit/>
          </a:bodyPr>
          <a:lstStyle/>
          <a:p>
            <a:r>
              <a:rPr lang="en-US" sz="4400" b="1">
                <a:solidFill>
                  <a:srgbClr val="D2672B"/>
                </a:solidFill>
                <a:latin typeface="Century Gothic" panose="020B0502020202020204" pitchFamily="34" charset="0"/>
              </a:rPr>
              <a:t>Acknowledgements</a:t>
            </a:r>
          </a:p>
        </p:txBody>
      </p:sp>
      <p:sp>
        <p:nvSpPr>
          <p:cNvPr id="22" name="TextBox 21">
            <a:extLst>
              <a:ext uri="{FF2B5EF4-FFF2-40B4-BE49-F238E27FC236}">
                <a16:creationId xmlns:a16="http://schemas.microsoft.com/office/drawing/2014/main" id="{DADBC8F7-A85D-3E4A-834E-92FE4F1AB007}"/>
              </a:ext>
            </a:extLst>
          </p:cNvPr>
          <p:cNvSpPr txBox="1"/>
          <p:nvPr/>
        </p:nvSpPr>
        <p:spPr>
          <a:xfrm>
            <a:off x="812142" y="29806790"/>
            <a:ext cx="4542503" cy="769441"/>
          </a:xfrm>
          <a:prstGeom prst="rect">
            <a:avLst/>
          </a:prstGeom>
          <a:noFill/>
        </p:spPr>
        <p:txBody>
          <a:bodyPr wrap="none" rtlCol="0" anchor="ctr">
            <a:spAutoFit/>
          </a:bodyPr>
          <a:lstStyle/>
          <a:p>
            <a:r>
              <a:rPr lang="en-US" sz="4400" b="1">
                <a:solidFill>
                  <a:srgbClr val="D2672B"/>
                </a:solidFill>
                <a:latin typeface="Century Gothic" panose="020B0502020202020204" pitchFamily="34" charset="0"/>
              </a:rPr>
              <a:t>Team Members</a:t>
            </a:r>
          </a:p>
        </p:txBody>
      </p:sp>
      <p:sp>
        <p:nvSpPr>
          <p:cNvPr id="27" name="Text Placeholder 16">
            <a:extLst>
              <a:ext uri="{FF2B5EF4-FFF2-40B4-BE49-F238E27FC236}">
                <a16:creationId xmlns:a16="http://schemas.microsoft.com/office/drawing/2014/main" id="{B28218B1-CC26-1748-A80F-C67D9F623F59}"/>
              </a:ext>
            </a:extLst>
          </p:cNvPr>
          <p:cNvSpPr txBox="1">
            <a:spLocks/>
          </p:cNvSpPr>
          <p:nvPr/>
        </p:nvSpPr>
        <p:spPr>
          <a:xfrm>
            <a:off x="756162" y="33161044"/>
            <a:ext cx="2834640" cy="830997"/>
          </a:xfrm>
          <a:prstGeom prst="rect">
            <a:avLst/>
          </a:prstGeom>
        </p:spPr>
        <p:txBody>
          <a:bodyPr wrap="square"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b="1">
                <a:solidFill>
                  <a:schemeClr val="tx1">
                    <a:lumMod val="75000"/>
                    <a:lumOff val="25000"/>
                  </a:schemeClr>
                </a:solidFill>
                <a:latin typeface="Garamond"/>
              </a:rPr>
              <a:t>Taylor Simkins</a:t>
            </a:r>
            <a:endParaRPr lang="en-US" sz="2400" b="1">
              <a:solidFill>
                <a:schemeClr val="tx1">
                  <a:lumMod val="75000"/>
                  <a:lumOff val="25000"/>
                </a:schemeClr>
              </a:solidFill>
              <a:latin typeface="Garamond" panose="02020404030301010803" pitchFamily="18" charset="0"/>
            </a:endParaRPr>
          </a:p>
          <a:p>
            <a:pPr algn="ctr">
              <a:lnSpc>
                <a:spcPct val="100000"/>
              </a:lnSpc>
              <a:spcBef>
                <a:spcPts val="0"/>
              </a:spcBef>
            </a:pPr>
            <a:r>
              <a:rPr lang="en-US" sz="2400">
                <a:solidFill>
                  <a:schemeClr val="tx1">
                    <a:lumMod val="75000"/>
                    <a:lumOff val="25000"/>
                  </a:schemeClr>
                </a:solidFill>
                <a:latin typeface="Garamond"/>
              </a:rPr>
              <a:t>Project Co-Lead</a:t>
            </a:r>
            <a:endParaRPr lang="en-US" sz="1100">
              <a:solidFill>
                <a:schemeClr val="tx1">
                  <a:lumMod val="75000"/>
                  <a:lumOff val="25000"/>
                </a:schemeClr>
              </a:solidFill>
              <a:latin typeface="Garamond" panose="02020404030301010803" pitchFamily="18" charset="0"/>
            </a:endParaRPr>
          </a:p>
        </p:txBody>
      </p:sp>
      <p:sp>
        <p:nvSpPr>
          <p:cNvPr id="30" name="Text Placeholder 16">
            <a:extLst>
              <a:ext uri="{FF2B5EF4-FFF2-40B4-BE49-F238E27FC236}">
                <a16:creationId xmlns:a16="http://schemas.microsoft.com/office/drawing/2014/main" id="{DE579121-499F-A942-88A7-A0E367204A8F}"/>
              </a:ext>
            </a:extLst>
          </p:cNvPr>
          <p:cNvSpPr txBox="1">
            <a:spLocks/>
          </p:cNvSpPr>
          <p:nvPr/>
        </p:nvSpPr>
        <p:spPr>
          <a:xfrm>
            <a:off x="6295850" y="33122704"/>
            <a:ext cx="2834640" cy="461665"/>
          </a:xfrm>
          <a:prstGeom prst="rect">
            <a:avLst/>
          </a:prstGeom>
        </p:spPr>
        <p:txBody>
          <a:bodyPr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b="1">
                <a:solidFill>
                  <a:schemeClr val="tx1">
                    <a:lumMod val="75000"/>
                    <a:lumOff val="25000"/>
                  </a:schemeClr>
                </a:solidFill>
                <a:latin typeface="Garamond"/>
              </a:rPr>
              <a:t>Ilan Bubb</a:t>
            </a:r>
          </a:p>
        </p:txBody>
      </p:sp>
      <p:sp>
        <p:nvSpPr>
          <p:cNvPr id="33" name="Text Placeholder 16">
            <a:extLst>
              <a:ext uri="{FF2B5EF4-FFF2-40B4-BE49-F238E27FC236}">
                <a16:creationId xmlns:a16="http://schemas.microsoft.com/office/drawing/2014/main" id="{ECBB7FA8-F9CB-4343-9E9B-F0FDC7AE37C7}"/>
              </a:ext>
            </a:extLst>
          </p:cNvPr>
          <p:cNvSpPr txBox="1">
            <a:spLocks/>
          </p:cNvSpPr>
          <p:nvPr/>
        </p:nvSpPr>
        <p:spPr>
          <a:xfrm>
            <a:off x="9234627" y="33161044"/>
            <a:ext cx="2834640" cy="830997"/>
          </a:xfrm>
          <a:prstGeom prst="rect">
            <a:avLst/>
          </a:prstGeom>
        </p:spPr>
        <p:txBody>
          <a:bodyPr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b="1">
                <a:solidFill>
                  <a:schemeClr val="tx1">
                    <a:lumMod val="75000"/>
                    <a:lumOff val="25000"/>
                  </a:schemeClr>
                </a:solidFill>
                <a:latin typeface="Garamond"/>
              </a:rPr>
              <a:t>Nohemi Huanca-Nunez</a:t>
            </a:r>
            <a:endParaRPr lang="en-US">
              <a:solidFill>
                <a:schemeClr val="tx1">
                  <a:lumMod val="75000"/>
                  <a:lumOff val="25000"/>
                </a:schemeClr>
              </a:solidFill>
            </a:endParaRPr>
          </a:p>
        </p:txBody>
      </p:sp>
      <p:sp>
        <p:nvSpPr>
          <p:cNvPr id="37" name="Text Placeholder 16">
            <a:extLst>
              <a:ext uri="{FF2B5EF4-FFF2-40B4-BE49-F238E27FC236}">
                <a16:creationId xmlns:a16="http://schemas.microsoft.com/office/drawing/2014/main" id="{631B4A2A-CE5C-474A-AA98-CC9A62589A0E}"/>
              </a:ext>
            </a:extLst>
          </p:cNvPr>
          <p:cNvSpPr txBox="1">
            <a:spLocks/>
          </p:cNvSpPr>
          <p:nvPr/>
        </p:nvSpPr>
        <p:spPr>
          <a:xfrm>
            <a:off x="946483" y="5016092"/>
            <a:ext cx="11430000" cy="646822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rtl="0" fontAlgn="base"/>
            <a:r>
              <a:rPr lang="en-US" sz="2450" b="0" i="0" dirty="0">
                <a:effectLst/>
                <a:latin typeface="Garamond" panose="02020404030301010803" pitchFamily="18" charset="0"/>
              </a:rPr>
              <a:t>Haiti is one of the world’s most deforested and environmentally degraded countries. Over the past 30 years, the Haiti Reforestation Partnership (HRP) has provided resources, education, and expertise to support reforestation work in Haiti. The HRP has planted over 15 million trees through their partnership with Comprehensive Development Program (CODEP). However, they have yet to conduct a comprehensive analysis of forest stand survival. The NASA DEVELOP team partnered with the HRP to aid their future silvicultural decisions using satellite imagery. Through the creation of the Monitoring of Vegetation Presence (MVP) tool in Google Earth Engine, the team produced a time series showing trends in enhanced vegetation index (EVI) from 1984 to 2021, as well as a habitat suitability map using a general model for all tree species. These provided the partner with visuals to communicate their reforestation efforts and guidance on where to apply their future efforts. The team utilized Landsat 5 Thematic Mapper (TM), Landsat 7 Enhanced Thematic Mapper Plus (ETM+), Landsat 8 Operational Land Imager (OLI), Landsat 9 OLI-2 and Sentinel-2 Multispectral Instrument (MSI) vegetation indices as indicators of stand success over time. The team also incorporated </a:t>
            </a:r>
            <a:r>
              <a:rPr lang="en-US" sz="2450" b="0" i="0" dirty="0" err="1">
                <a:effectLst/>
                <a:latin typeface="Garamond" panose="02020404030301010803" pitchFamily="18" charset="0"/>
              </a:rPr>
              <a:t>WorldClim</a:t>
            </a:r>
            <a:r>
              <a:rPr lang="en-US" sz="2450" b="0" i="0" dirty="0">
                <a:effectLst/>
                <a:latin typeface="Garamond" panose="02020404030301010803" pitchFamily="18" charset="0"/>
              </a:rPr>
              <a:t> bioclimatic variables such as precipitation and temperature, Centre National de </a:t>
            </a:r>
            <a:r>
              <a:rPr lang="en-US" sz="2450" b="0" i="0" dirty="0" err="1">
                <a:effectLst/>
                <a:latin typeface="Garamond" panose="02020404030301010803" pitchFamily="18" charset="0"/>
              </a:rPr>
              <a:t>L’Information</a:t>
            </a:r>
            <a:r>
              <a:rPr lang="en-US" sz="2450" b="0" i="0" dirty="0">
                <a:effectLst/>
                <a:latin typeface="Garamond" panose="02020404030301010803" pitchFamily="18" charset="0"/>
              </a:rPr>
              <a:t> Geo-</a:t>
            </a:r>
            <a:r>
              <a:rPr lang="en-US" sz="2450" b="0" i="0" dirty="0" err="1">
                <a:effectLst/>
                <a:latin typeface="Garamond" panose="02020404030301010803" pitchFamily="18" charset="0"/>
              </a:rPr>
              <a:t>Spatiale</a:t>
            </a:r>
            <a:r>
              <a:rPr lang="en-US" sz="2450" b="0" i="0" dirty="0">
                <a:effectLst/>
                <a:latin typeface="Garamond" panose="02020404030301010803" pitchFamily="18" charset="0"/>
              </a:rPr>
              <a:t> (CNIGS) Airborne Lidar elevation, and ancillary datasets areas suitable for future reforestation efforts. Overall, the time series showed that the demonstration forest increased in EVI at a greater rate than the surrounding area and the habitat model suggested there are 49,000 hectares of suitable habitat for planting using slope, aspect and temperature as predictor variables. </a:t>
            </a:r>
            <a:endParaRPr lang="en-US" sz="2450" b="0" i="0" dirty="0">
              <a:effectLst/>
            </a:endParaRPr>
          </a:p>
        </p:txBody>
      </p:sp>
      <p:sp>
        <p:nvSpPr>
          <p:cNvPr id="38" name="TextBox 37">
            <a:extLst>
              <a:ext uri="{FF2B5EF4-FFF2-40B4-BE49-F238E27FC236}">
                <a16:creationId xmlns:a16="http://schemas.microsoft.com/office/drawing/2014/main" id="{1EC47E79-0327-A941-B47B-0BC48AE55838}"/>
              </a:ext>
            </a:extLst>
          </p:cNvPr>
          <p:cNvSpPr txBox="1"/>
          <p:nvPr/>
        </p:nvSpPr>
        <p:spPr>
          <a:xfrm>
            <a:off x="942842" y="4260326"/>
            <a:ext cx="2475358" cy="769441"/>
          </a:xfrm>
          <a:prstGeom prst="rect">
            <a:avLst/>
          </a:prstGeom>
          <a:noFill/>
        </p:spPr>
        <p:txBody>
          <a:bodyPr wrap="none" rtlCol="0">
            <a:spAutoFit/>
          </a:bodyPr>
          <a:lstStyle/>
          <a:p>
            <a:r>
              <a:rPr lang="en-US" sz="4400" b="1">
                <a:solidFill>
                  <a:srgbClr val="D2672B"/>
                </a:solidFill>
                <a:latin typeface="Century Gothic" panose="020B0502020202020204" pitchFamily="34" charset="0"/>
              </a:rPr>
              <a:t>Abstract</a:t>
            </a:r>
          </a:p>
        </p:txBody>
      </p:sp>
      <p:sp>
        <p:nvSpPr>
          <p:cNvPr id="53" name="Text Placeholder 11">
            <a:extLst>
              <a:ext uri="{FF2B5EF4-FFF2-40B4-BE49-F238E27FC236}">
                <a16:creationId xmlns:a16="http://schemas.microsoft.com/office/drawing/2014/main" id="{071EBB9C-2234-4E06-8A3A-32E0FD8AEE91}"/>
              </a:ext>
            </a:extLst>
          </p:cNvPr>
          <p:cNvSpPr txBox="1">
            <a:spLocks/>
          </p:cNvSpPr>
          <p:nvPr/>
        </p:nvSpPr>
        <p:spPr>
          <a:xfrm>
            <a:off x="4908038" y="34770348"/>
            <a:ext cx="6404732" cy="653305"/>
          </a:xfrm>
          <a:prstGeom prst="rect">
            <a:avLst/>
          </a:prstGeom>
        </p:spPr>
        <p:txBody>
          <a:bodyPr lIns="91440" tIns="45720" rIns="91440" bIns="45720" anchor="t">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dirty="0">
                <a:solidFill>
                  <a:schemeClr val="bg1"/>
                </a:solidFill>
              </a:rPr>
              <a:t>Georgia – Athens</a:t>
            </a:r>
            <a:endParaRPr lang="en-US" dirty="0">
              <a:solidFill>
                <a:schemeClr val="bg1"/>
              </a:solidFill>
            </a:endParaRPr>
          </a:p>
        </p:txBody>
      </p:sp>
      <p:sp>
        <p:nvSpPr>
          <p:cNvPr id="43" name="Title 3">
            <a:extLst>
              <a:ext uri="{FF2B5EF4-FFF2-40B4-BE49-F238E27FC236}">
                <a16:creationId xmlns:a16="http://schemas.microsoft.com/office/drawing/2014/main" id="{3D3B9ACE-4202-4AC6-881B-2DBDB66721C4}"/>
              </a:ext>
            </a:extLst>
          </p:cNvPr>
          <p:cNvSpPr txBox="1">
            <a:spLocks/>
          </p:cNvSpPr>
          <p:nvPr/>
        </p:nvSpPr>
        <p:spPr>
          <a:xfrm>
            <a:off x="25270470" y="4711700"/>
            <a:ext cx="1522297" cy="29451299"/>
          </a:xfrm>
          <a:prstGeom prst="rect">
            <a:avLst/>
          </a:prstGeom>
        </p:spPr>
        <p:txBody>
          <a:bodyPr vert="vert270" lIns="91440" tIns="45720" rIns="91440" bIns="45720" anchor="t">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a:solidFill>
                  <a:srgbClr val="D2672B"/>
                </a:solidFill>
              </a:rPr>
              <a:t>Haiti</a:t>
            </a:r>
            <a:r>
              <a:rPr lang="en-US" sz="10000">
                <a:solidFill>
                  <a:srgbClr val="D2672B"/>
                </a:solidFill>
              </a:rPr>
              <a:t> Agriculture </a:t>
            </a:r>
          </a:p>
        </p:txBody>
      </p:sp>
      <p:pic>
        <p:nvPicPr>
          <p:cNvPr id="44" name="Picture 43" descr="Shape, circle&#10;&#10;Description automatically generated">
            <a:extLst>
              <a:ext uri="{FF2B5EF4-FFF2-40B4-BE49-F238E27FC236}">
                <a16:creationId xmlns:a16="http://schemas.microsoft.com/office/drawing/2014/main" id="{311D54D1-874B-4427-B5D1-64481C802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4257" y="30984516"/>
            <a:ext cx="2103120" cy="2103120"/>
          </a:xfrm>
          <a:prstGeom prst="rect">
            <a:avLst/>
          </a:prstGeom>
        </p:spPr>
      </p:pic>
      <p:pic>
        <p:nvPicPr>
          <p:cNvPr id="45" name="Picture 44" descr="Shape, circle&#10;&#10;Description automatically generated">
            <a:extLst>
              <a:ext uri="{FF2B5EF4-FFF2-40B4-BE49-F238E27FC236}">
                <a16:creationId xmlns:a16="http://schemas.microsoft.com/office/drawing/2014/main" id="{5A993D78-FA53-41F4-B2BA-F7F510497C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058" y="30984516"/>
            <a:ext cx="2103120" cy="2103120"/>
          </a:xfrm>
          <a:prstGeom prst="rect">
            <a:avLst/>
          </a:prstGeom>
        </p:spPr>
      </p:pic>
      <p:pic>
        <p:nvPicPr>
          <p:cNvPr id="46" name="Picture 45" descr="Shape, circle&#10;&#10;Description automatically generated">
            <a:extLst>
              <a:ext uri="{FF2B5EF4-FFF2-40B4-BE49-F238E27FC236}">
                <a16:creationId xmlns:a16="http://schemas.microsoft.com/office/drawing/2014/main" id="{82385917-36C8-4AC9-B06F-CB0D993FF8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4510" y="30984516"/>
            <a:ext cx="2160629" cy="2103120"/>
          </a:xfrm>
          <a:prstGeom prst="rect">
            <a:avLst/>
          </a:prstGeom>
        </p:spPr>
      </p:pic>
      <p:pic>
        <p:nvPicPr>
          <p:cNvPr id="47" name="Picture 46" descr="Shape, circle&#10;&#10;Description automatically generated">
            <a:extLst>
              <a:ext uri="{FF2B5EF4-FFF2-40B4-BE49-F238E27FC236}">
                <a16:creationId xmlns:a16="http://schemas.microsoft.com/office/drawing/2014/main" id="{CE770B3E-FD05-4E74-8626-78613A0E6B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0629" y="30984516"/>
            <a:ext cx="2103120" cy="2103120"/>
          </a:xfrm>
          <a:prstGeom prst="rect">
            <a:avLst/>
          </a:prstGeom>
        </p:spPr>
      </p:pic>
      <p:sp>
        <p:nvSpPr>
          <p:cNvPr id="35" name="Text Placeholder 16">
            <a:extLst>
              <a:ext uri="{FF2B5EF4-FFF2-40B4-BE49-F238E27FC236}">
                <a16:creationId xmlns:a16="http://schemas.microsoft.com/office/drawing/2014/main" id="{BAAC4D2F-2184-411E-BA74-D9C79CCF9BF3}"/>
              </a:ext>
            </a:extLst>
          </p:cNvPr>
          <p:cNvSpPr txBox="1">
            <a:spLocks/>
          </p:cNvSpPr>
          <p:nvPr/>
        </p:nvSpPr>
        <p:spPr>
          <a:xfrm>
            <a:off x="3542174" y="33122703"/>
            <a:ext cx="2834640" cy="830997"/>
          </a:xfrm>
          <a:prstGeom prst="rect">
            <a:avLst/>
          </a:prstGeom>
        </p:spPr>
        <p:txBody>
          <a:bodyPr wrap="square"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b="1">
                <a:solidFill>
                  <a:schemeClr val="tx1">
                    <a:lumMod val="75000"/>
                    <a:lumOff val="25000"/>
                  </a:schemeClr>
                </a:solidFill>
                <a:latin typeface="Garamond"/>
              </a:rPr>
              <a:t>Kelli Roberts</a:t>
            </a:r>
            <a:endParaRPr lang="en-US" sz="2400" b="1">
              <a:solidFill>
                <a:schemeClr val="tx1">
                  <a:lumMod val="75000"/>
                  <a:lumOff val="25000"/>
                </a:schemeClr>
              </a:solidFill>
              <a:latin typeface="Garamond" panose="02020404030301010803" pitchFamily="18" charset="0"/>
            </a:endParaRPr>
          </a:p>
          <a:p>
            <a:pPr algn="ctr">
              <a:lnSpc>
                <a:spcPct val="100000"/>
              </a:lnSpc>
              <a:spcBef>
                <a:spcPts val="0"/>
              </a:spcBef>
            </a:pPr>
            <a:r>
              <a:rPr lang="en-US" sz="2400">
                <a:solidFill>
                  <a:schemeClr val="tx1">
                    <a:lumMod val="75000"/>
                    <a:lumOff val="25000"/>
                  </a:schemeClr>
                </a:solidFill>
                <a:latin typeface="Garamond"/>
              </a:rPr>
              <a:t>Project Co-Lead</a:t>
            </a:r>
            <a:endParaRPr lang="en-US" sz="1200">
              <a:solidFill>
                <a:schemeClr val="tx1">
                  <a:lumMod val="75000"/>
                  <a:lumOff val="25000"/>
                </a:schemeClr>
              </a:solidFill>
              <a:latin typeface="Garamond" panose="02020404030301010803" pitchFamily="18" charset="0"/>
            </a:endParaRPr>
          </a:p>
        </p:txBody>
      </p:sp>
      <p:pic>
        <p:nvPicPr>
          <p:cNvPr id="3" name="Picture 3">
            <a:extLst>
              <a:ext uri="{FF2B5EF4-FFF2-40B4-BE49-F238E27FC236}">
                <a16:creationId xmlns:a16="http://schemas.microsoft.com/office/drawing/2014/main" id="{1D64E4F4-2876-4C9C-B762-33EB9512E79E}"/>
              </a:ext>
            </a:extLst>
          </p:cNvPr>
          <p:cNvPicPr>
            <a:picLocks noChangeAspect="1"/>
          </p:cNvPicPr>
          <p:nvPr/>
        </p:nvPicPr>
        <p:blipFill>
          <a:blip r:embed="rId3"/>
          <a:stretch>
            <a:fillRect/>
          </a:stretch>
        </p:blipFill>
        <p:spPr>
          <a:xfrm>
            <a:off x="9823571" y="31210291"/>
            <a:ext cx="1642534" cy="1642534"/>
          </a:xfrm>
          <a:prstGeom prst="flowChartConnector">
            <a:avLst/>
          </a:prstGeom>
        </p:spPr>
      </p:pic>
      <p:pic>
        <p:nvPicPr>
          <p:cNvPr id="4" name="Picture 4">
            <a:extLst>
              <a:ext uri="{FF2B5EF4-FFF2-40B4-BE49-F238E27FC236}">
                <a16:creationId xmlns:a16="http://schemas.microsoft.com/office/drawing/2014/main" id="{D697F919-7AD4-409B-968D-E499F951A837}"/>
              </a:ext>
            </a:extLst>
          </p:cNvPr>
          <p:cNvPicPr>
            <a:picLocks noChangeAspect="1"/>
          </p:cNvPicPr>
          <p:nvPr/>
        </p:nvPicPr>
        <p:blipFill rotWithShape="1">
          <a:blip r:embed="rId4"/>
          <a:srcRect t="6121" r="-1299" b="1299"/>
          <a:stretch/>
        </p:blipFill>
        <p:spPr>
          <a:xfrm>
            <a:off x="6923738" y="31210291"/>
            <a:ext cx="1663867" cy="1636422"/>
          </a:xfrm>
          <a:prstGeom prst="flowChartConnector">
            <a:avLst/>
          </a:prstGeom>
        </p:spPr>
      </p:pic>
      <p:pic>
        <p:nvPicPr>
          <p:cNvPr id="28" name="Picture 28">
            <a:extLst>
              <a:ext uri="{FF2B5EF4-FFF2-40B4-BE49-F238E27FC236}">
                <a16:creationId xmlns:a16="http://schemas.microsoft.com/office/drawing/2014/main" id="{C10DBDAA-FAD4-4B15-8198-FC3049FD2296}"/>
              </a:ext>
            </a:extLst>
          </p:cNvPr>
          <p:cNvPicPr>
            <a:picLocks noChangeAspect="1"/>
          </p:cNvPicPr>
          <p:nvPr/>
        </p:nvPicPr>
        <p:blipFill rotWithShape="1">
          <a:blip r:embed="rId5"/>
          <a:srcRect l="388" t="221" r="-775" b="18232"/>
          <a:stretch/>
        </p:blipFill>
        <p:spPr>
          <a:xfrm>
            <a:off x="4070831" y="31198819"/>
            <a:ext cx="1691506" cy="1650889"/>
          </a:xfrm>
          <a:prstGeom prst="flowChartConnector">
            <a:avLst/>
          </a:prstGeom>
        </p:spPr>
      </p:pic>
      <p:pic>
        <p:nvPicPr>
          <p:cNvPr id="5" name="Picture 28">
            <a:extLst>
              <a:ext uri="{FF2B5EF4-FFF2-40B4-BE49-F238E27FC236}">
                <a16:creationId xmlns:a16="http://schemas.microsoft.com/office/drawing/2014/main" id="{6295D1CE-FB1F-4318-B3D5-7C48EA418593}"/>
              </a:ext>
            </a:extLst>
          </p:cNvPr>
          <p:cNvPicPr>
            <a:picLocks noChangeAspect="1"/>
          </p:cNvPicPr>
          <p:nvPr/>
        </p:nvPicPr>
        <p:blipFill rotWithShape="1">
          <a:blip r:embed="rId6"/>
          <a:srcRect l="13889" t="282" r="4745" b="-845"/>
          <a:stretch/>
        </p:blipFill>
        <p:spPr>
          <a:xfrm rot="16200000">
            <a:off x="1320722" y="31202029"/>
            <a:ext cx="1658678" cy="1644249"/>
          </a:xfrm>
          <a:prstGeom prst="flowChartConnector">
            <a:avLst/>
          </a:prstGeom>
        </p:spPr>
      </p:pic>
      <p:sp>
        <p:nvSpPr>
          <p:cNvPr id="72" name="Text Placeholder 16">
            <a:extLst>
              <a:ext uri="{FF2B5EF4-FFF2-40B4-BE49-F238E27FC236}">
                <a16:creationId xmlns:a16="http://schemas.microsoft.com/office/drawing/2014/main" id="{6671676F-F1BE-B816-2A44-60B60DD4F308}"/>
              </a:ext>
            </a:extLst>
          </p:cNvPr>
          <p:cNvSpPr txBox="1">
            <a:spLocks/>
          </p:cNvSpPr>
          <p:nvPr/>
        </p:nvSpPr>
        <p:spPr>
          <a:xfrm>
            <a:off x="692766" y="21935006"/>
            <a:ext cx="11430000" cy="1607360"/>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D2672B"/>
              </a:buClr>
              <a:buFont typeface="Arial" panose="020B0604020202020204" pitchFamily="34" charset="0"/>
              <a:buChar char="•"/>
            </a:pPr>
            <a:r>
              <a:rPr lang="en-US" sz="2400" dirty="0" err="1">
                <a:solidFill>
                  <a:schemeClr val="tx1">
                    <a:lumMod val="75000"/>
                    <a:lumOff val="25000"/>
                  </a:schemeClr>
                </a:solidFill>
                <a:latin typeface="Garamond"/>
              </a:rPr>
              <a:t>Fondwa</a:t>
            </a:r>
            <a:r>
              <a:rPr lang="en-US" sz="2400" dirty="0">
                <a:solidFill>
                  <a:schemeClr val="tx1">
                    <a:lumMod val="75000"/>
                    <a:lumOff val="25000"/>
                  </a:schemeClr>
                </a:solidFill>
                <a:latin typeface="Garamond"/>
              </a:rPr>
              <a:t>, a small village to the southwest of Port-au-Prince</a:t>
            </a: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D2672B"/>
              </a:buClr>
              <a:buFont typeface="Arial" panose="020B0604020202020204" pitchFamily="34" charset="0"/>
              <a:buChar char="•"/>
            </a:pPr>
            <a:r>
              <a:rPr lang="en-US" sz="2400" dirty="0">
                <a:solidFill>
                  <a:schemeClr val="tx1">
                    <a:lumMod val="75000"/>
                    <a:lumOff val="25000"/>
                  </a:schemeClr>
                </a:solidFill>
                <a:latin typeface="Garamond"/>
              </a:rPr>
              <a:t>Planting zones broken up by land ownership</a:t>
            </a:r>
          </a:p>
          <a:p>
            <a:pPr>
              <a:lnSpc>
                <a:spcPct val="100000"/>
              </a:lnSpc>
              <a:spcBef>
                <a:spcPts val="0"/>
              </a:spcBef>
              <a:spcAft>
                <a:spcPts val="600"/>
              </a:spcAft>
              <a:buClr>
                <a:srgbClr val="D2672B"/>
              </a:buClr>
              <a:buFont typeface="Arial" panose="020B0604020202020204" pitchFamily="34" charset="0"/>
              <a:buChar char="•"/>
            </a:pPr>
            <a:r>
              <a:rPr lang="en-US" sz="2400" dirty="0">
                <a:solidFill>
                  <a:schemeClr val="tx1">
                    <a:lumMod val="75000"/>
                    <a:lumOff val="25000"/>
                  </a:schemeClr>
                </a:solidFill>
                <a:latin typeface="Garamond"/>
              </a:rPr>
              <a:t>Study period: January 1984 – April 2022</a:t>
            </a:r>
            <a:endParaRPr lang="en-US" sz="2400" dirty="0">
              <a:solidFill>
                <a:schemeClr val="tx1">
                  <a:lumMod val="75000"/>
                  <a:lumOff val="25000"/>
                </a:schemeClr>
              </a:solidFill>
              <a:latin typeface="Garamond" panose="02020404030301010803" pitchFamily="18" charset="0"/>
            </a:endParaRPr>
          </a:p>
        </p:txBody>
      </p:sp>
      <p:pic>
        <p:nvPicPr>
          <p:cNvPr id="34" name="Picture 35">
            <a:extLst>
              <a:ext uri="{FF2B5EF4-FFF2-40B4-BE49-F238E27FC236}">
                <a16:creationId xmlns:a16="http://schemas.microsoft.com/office/drawing/2014/main" id="{9968C969-B790-039E-6BFA-9C81CADBE848}"/>
              </a:ext>
            </a:extLst>
          </p:cNvPr>
          <p:cNvPicPr>
            <a:picLocks noChangeAspect="1"/>
          </p:cNvPicPr>
          <p:nvPr/>
        </p:nvPicPr>
        <p:blipFill>
          <a:blip r:embed="rId7"/>
          <a:stretch>
            <a:fillRect/>
          </a:stretch>
        </p:blipFill>
        <p:spPr>
          <a:xfrm rot="20280000">
            <a:off x="13069020" y="8544236"/>
            <a:ext cx="2010834" cy="2441575"/>
          </a:xfrm>
          <a:prstGeom prst="rect">
            <a:avLst/>
          </a:prstGeom>
        </p:spPr>
      </p:pic>
      <p:sp>
        <p:nvSpPr>
          <p:cNvPr id="74" name="Text Placeholder 16">
            <a:extLst>
              <a:ext uri="{FF2B5EF4-FFF2-40B4-BE49-F238E27FC236}">
                <a16:creationId xmlns:a16="http://schemas.microsoft.com/office/drawing/2014/main" id="{24C915DF-8B51-933D-51CE-E028A537E43B}"/>
              </a:ext>
            </a:extLst>
          </p:cNvPr>
          <p:cNvSpPr txBox="1">
            <a:spLocks/>
          </p:cNvSpPr>
          <p:nvPr/>
        </p:nvSpPr>
        <p:spPr>
          <a:xfrm>
            <a:off x="13468547" y="10936847"/>
            <a:ext cx="1724896" cy="340381"/>
          </a:xfrm>
          <a:prstGeom prst="rect">
            <a:avLst/>
          </a:prstGeom>
        </p:spPr>
        <p:txBody>
          <a:bodyPr lIns="91440" tIns="45720" rIns="91440" bIns="45720" numCol="1" spcCol="64008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tx1">
                    <a:lumMod val="75000"/>
                    <a:lumOff val="25000"/>
                  </a:schemeClr>
                </a:solidFill>
                <a:latin typeface="Garamond"/>
              </a:rPr>
              <a:t>Landsat 9 OLI-2</a:t>
            </a:r>
            <a:endParaRPr lang="en-US" dirty="0">
              <a:solidFill>
                <a:schemeClr val="tx1">
                  <a:lumMod val="75000"/>
                  <a:lumOff val="25000"/>
                </a:schemeClr>
              </a:solidFill>
            </a:endParaRPr>
          </a:p>
        </p:txBody>
      </p:sp>
      <p:pic>
        <p:nvPicPr>
          <p:cNvPr id="36" name="Picture 38">
            <a:extLst>
              <a:ext uri="{FF2B5EF4-FFF2-40B4-BE49-F238E27FC236}">
                <a16:creationId xmlns:a16="http://schemas.microsoft.com/office/drawing/2014/main" id="{5213E3EE-DBB5-B3E3-3FCD-F5DCEE7CB74A}"/>
              </a:ext>
            </a:extLst>
          </p:cNvPr>
          <p:cNvPicPr>
            <a:picLocks noChangeAspect="1"/>
          </p:cNvPicPr>
          <p:nvPr/>
        </p:nvPicPr>
        <p:blipFill>
          <a:blip r:embed="rId8"/>
          <a:stretch>
            <a:fillRect/>
          </a:stretch>
        </p:blipFill>
        <p:spPr>
          <a:xfrm>
            <a:off x="15652132" y="8897089"/>
            <a:ext cx="2040026" cy="1887626"/>
          </a:xfrm>
          <a:prstGeom prst="rect">
            <a:avLst/>
          </a:prstGeom>
        </p:spPr>
      </p:pic>
      <p:sp>
        <p:nvSpPr>
          <p:cNvPr id="75" name="Text Placeholder 16">
            <a:extLst>
              <a:ext uri="{FF2B5EF4-FFF2-40B4-BE49-F238E27FC236}">
                <a16:creationId xmlns:a16="http://schemas.microsoft.com/office/drawing/2014/main" id="{35E29454-B692-CD8B-5B3E-E900979CBA95}"/>
              </a:ext>
            </a:extLst>
          </p:cNvPr>
          <p:cNvSpPr txBox="1">
            <a:spLocks/>
          </p:cNvSpPr>
          <p:nvPr/>
        </p:nvSpPr>
        <p:spPr>
          <a:xfrm>
            <a:off x="15883943" y="10936846"/>
            <a:ext cx="1724896" cy="340381"/>
          </a:xfrm>
          <a:prstGeom prst="rect">
            <a:avLst/>
          </a:prstGeom>
        </p:spPr>
        <p:txBody>
          <a:bodyPr lIns="91440" tIns="45720" rIns="91440" bIns="45720" numCol="1" spcCol="64008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a:solidFill>
                  <a:schemeClr val="tx1">
                    <a:lumMod val="75000"/>
                    <a:lumOff val="25000"/>
                  </a:schemeClr>
                </a:solidFill>
                <a:latin typeface="Garamond"/>
              </a:rPr>
              <a:t>Landsat 8 OLI</a:t>
            </a:r>
            <a:endParaRPr lang="en-US">
              <a:solidFill>
                <a:schemeClr val="tx1">
                  <a:lumMod val="75000"/>
                  <a:lumOff val="25000"/>
                </a:schemeClr>
              </a:solidFill>
            </a:endParaRPr>
          </a:p>
        </p:txBody>
      </p:sp>
      <p:pic>
        <p:nvPicPr>
          <p:cNvPr id="39" name="Picture 39" descr="A picture containing transport, satellite&#10;&#10;Description automatically generated">
            <a:extLst>
              <a:ext uri="{FF2B5EF4-FFF2-40B4-BE49-F238E27FC236}">
                <a16:creationId xmlns:a16="http://schemas.microsoft.com/office/drawing/2014/main" id="{2CE8D754-F26B-EB41-519D-EBFF5B0FD83C}"/>
              </a:ext>
            </a:extLst>
          </p:cNvPr>
          <p:cNvPicPr>
            <a:picLocks noChangeAspect="1"/>
          </p:cNvPicPr>
          <p:nvPr/>
        </p:nvPicPr>
        <p:blipFill rotWithShape="1">
          <a:blip r:embed="rId9"/>
          <a:srcRect r="6751" b="6977"/>
          <a:stretch/>
        </p:blipFill>
        <p:spPr>
          <a:xfrm>
            <a:off x="18051235" y="8497159"/>
            <a:ext cx="2504707" cy="2286001"/>
          </a:xfrm>
          <a:prstGeom prst="rect">
            <a:avLst/>
          </a:prstGeom>
        </p:spPr>
      </p:pic>
      <p:sp>
        <p:nvSpPr>
          <p:cNvPr id="76" name="Text Placeholder 16">
            <a:extLst>
              <a:ext uri="{FF2B5EF4-FFF2-40B4-BE49-F238E27FC236}">
                <a16:creationId xmlns:a16="http://schemas.microsoft.com/office/drawing/2014/main" id="{3D4FB06C-BE3E-274B-AA63-D52FEFDBAD63}"/>
              </a:ext>
            </a:extLst>
          </p:cNvPr>
          <p:cNvSpPr txBox="1">
            <a:spLocks/>
          </p:cNvSpPr>
          <p:nvPr/>
        </p:nvSpPr>
        <p:spPr>
          <a:xfrm>
            <a:off x="18318508" y="10936845"/>
            <a:ext cx="1859084" cy="340381"/>
          </a:xfrm>
          <a:prstGeom prst="rect">
            <a:avLst/>
          </a:prstGeom>
        </p:spPr>
        <p:txBody>
          <a:bodyPr lIns="91440" tIns="45720" rIns="91440" bIns="45720" numCol="1" spcCol="64008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a:solidFill>
                  <a:schemeClr val="tx1">
                    <a:lumMod val="75000"/>
                    <a:lumOff val="25000"/>
                  </a:schemeClr>
                </a:solidFill>
                <a:latin typeface="Garamond"/>
              </a:rPr>
              <a:t>Landsat 7 ETM+</a:t>
            </a:r>
            <a:endParaRPr lang="en-US">
              <a:solidFill>
                <a:schemeClr val="tx1">
                  <a:lumMod val="75000"/>
                  <a:lumOff val="25000"/>
                </a:schemeClr>
              </a:solidFill>
            </a:endParaRPr>
          </a:p>
        </p:txBody>
      </p:sp>
      <p:pic>
        <p:nvPicPr>
          <p:cNvPr id="41" name="Picture 76" descr="A picture containing satellite, transport&#10;&#10;Description automatically generated">
            <a:extLst>
              <a:ext uri="{FF2B5EF4-FFF2-40B4-BE49-F238E27FC236}">
                <a16:creationId xmlns:a16="http://schemas.microsoft.com/office/drawing/2014/main" id="{46B7424D-4D84-E69B-23BD-ECDCF76FDE23}"/>
              </a:ext>
            </a:extLst>
          </p:cNvPr>
          <p:cNvPicPr>
            <a:picLocks noChangeAspect="1"/>
          </p:cNvPicPr>
          <p:nvPr/>
        </p:nvPicPr>
        <p:blipFill rotWithShape="1">
          <a:blip r:embed="rId10"/>
          <a:srcRect l="-56" t="13482" r="16667" b="-730"/>
          <a:stretch/>
        </p:blipFill>
        <p:spPr>
          <a:xfrm>
            <a:off x="20639037" y="8636711"/>
            <a:ext cx="2208117" cy="2301965"/>
          </a:xfrm>
          <a:prstGeom prst="rect">
            <a:avLst/>
          </a:prstGeom>
        </p:spPr>
      </p:pic>
      <p:sp>
        <p:nvSpPr>
          <p:cNvPr id="77" name="Text Placeholder 16">
            <a:extLst>
              <a:ext uri="{FF2B5EF4-FFF2-40B4-BE49-F238E27FC236}">
                <a16:creationId xmlns:a16="http://schemas.microsoft.com/office/drawing/2014/main" id="{72B40366-C55E-8482-E292-FEC04B9DED3D}"/>
              </a:ext>
            </a:extLst>
          </p:cNvPr>
          <p:cNvSpPr txBox="1">
            <a:spLocks/>
          </p:cNvSpPr>
          <p:nvPr/>
        </p:nvSpPr>
        <p:spPr>
          <a:xfrm>
            <a:off x="20983112" y="10917675"/>
            <a:ext cx="1859084" cy="340381"/>
          </a:xfrm>
          <a:prstGeom prst="rect">
            <a:avLst/>
          </a:prstGeom>
        </p:spPr>
        <p:txBody>
          <a:bodyPr lIns="91440" tIns="45720" rIns="91440" bIns="45720" numCol="1" spcCol="64008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a:solidFill>
                  <a:schemeClr val="tx1">
                    <a:lumMod val="75000"/>
                    <a:lumOff val="25000"/>
                  </a:schemeClr>
                </a:solidFill>
                <a:latin typeface="Garamond"/>
              </a:rPr>
              <a:t>Landsat 5 TM</a:t>
            </a:r>
            <a:endParaRPr lang="en-US">
              <a:solidFill>
                <a:schemeClr val="tx1">
                  <a:lumMod val="75000"/>
                  <a:lumOff val="25000"/>
                </a:schemeClr>
              </a:solidFill>
            </a:endParaRPr>
          </a:p>
        </p:txBody>
      </p:sp>
      <p:pic>
        <p:nvPicPr>
          <p:cNvPr id="78" name="Picture 78">
            <a:extLst>
              <a:ext uri="{FF2B5EF4-FFF2-40B4-BE49-F238E27FC236}">
                <a16:creationId xmlns:a16="http://schemas.microsoft.com/office/drawing/2014/main" id="{C2D1833F-1CBF-A7AD-1DBE-46671DCE0C55}"/>
              </a:ext>
            </a:extLst>
          </p:cNvPr>
          <p:cNvPicPr>
            <a:picLocks noChangeAspect="1"/>
          </p:cNvPicPr>
          <p:nvPr/>
        </p:nvPicPr>
        <p:blipFill>
          <a:blip r:embed="rId11"/>
          <a:stretch>
            <a:fillRect/>
          </a:stretch>
        </p:blipFill>
        <p:spPr>
          <a:xfrm>
            <a:off x="23249937" y="8955318"/>
            <a:ext cx="2333625" cy="1847850"/>
          </a:xfrm>
          <a:prstGeom prst="rect">
            <a:avLst/>
          </a:prstGeom>
        </p:spPr>
      </p:pic>
      <p:sp>
        <p:nvSpPr>
          <p:cNvPr id="79" name="Text Placeholder 16">
            <a:extLst>
              <a:ext uri="{FF2B5EF4-FFF2-40B4-BE49-F238E27FC236}">
                <a16:creationId xmlns:a16="http://schemas.microsoft.com/office/drawing/2014/main" id="{3A4EB717-37DD-CF39-9C4F-C170664D0D77}"/>
              </a:ext>
            </a:extLst>
          </p:cNvPr>
          <p:cNvSpPr txBox="1">
            <a:spLocks/>
          </p:cNvSpPr>
          <p:nvPr/>
        </p:nvSpPr>
        <p:spPr>
          <a:xfrm>
            <a:off x="23398507" y="10917674"/>
            <a:ext cx="1859084" cy="340381"/>
          </a:xfrm>
          <a:prstGeom prst="rect">
            <a:avLst/>
          </a:prstGeom>
        </p:spPr>
        <p:txBody>
          <a:bodyPr lIns="91440" tIns="45720" rIns="91440" bIns="45720" numCol="1" spcCol="64008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a:solidFill>
                  <a:schemeClr val="tx1">
                    <a:lumMod val="75000"/>
                    <a:lumOff val="25000"/>
                  </a:schemeClr>
                </a:solidFill>
                <a:latin typeface="Garamond"/>
              </a:rPr>
              <a:t>Sentinel-2 MSI</a:t>
            </a:r>
            <a:endParaRPr lang="en-US">
              <a:solidFill>
                <a:schemeClr val="tx1">
                  <a:lumMod val="75000"/>
                  <a:lumOff val="25000"/>
                </a:schemeClr>
              </a:solidFill>
            </a:endParaRPr>
          </a:p>
        </p:txBody>
      </p:sp>
      <p:sp>
        <p:nvSpPr>
          <p:cNvPr id="73" name="Text Placeholder 16">
            <a:extLst>
              <a:ext uri="{FF2B5EF4-FFF2-40B4-BE49-F238E27FC236}">
                <a16:creationId xmlns:a16="http://schemas.microsoft.com/office/drawing/2014/main" id="{26FBC3E8-3FF7-FE7C-A45D-B08381C00A15}"/>
              </a:ext>
            </a:extLst>
          </p:cNvPr>
          <p:cNvSpPr txBox="1">
            <a:spLocks/>
          </p:cNvSpPr>
          <p:nvPr/>
        </p:nvSpPr>
        <p:spPr>
          <a:xfrm>
            <a:off x="12871586" y="31428056"/>
            <a:ext cx="11197167" cy="3166743"/>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D2672B"/>
              </a:buClr>
              <a:buFont typeface="Arial" panose="020B0604020202020204" pitchFamily="34" charset="0"/>
              <a:buChar char="•"/>
            </a:pP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D2672B"/>
              </a:buClr>
              <a:buFont typeface="Arial" panose="020B0604020202020204" pitchFamily="34" charset="0"/>
              <a:buChar char="•"/>
            </a:pPr>
            <a:r>
              <a:rPr lang="en-US" sz="2400" dirty="0">
                <a:solidFill>
                  <a:schemeClr val="tx1">
                    <a:lumMod val="75000"/>
                    <a:lumOff val="25000"/>
                  </a:schemeClr>
                </a:solidFill>
                <a:latin typeface="Garamond"/>
              </a:rPr>
              <a:t>Jamie Rhoads, Haiti Reforestation Partnership</a:t>
            </a:r>
          </a:p>
          <a:p>
            <a:pPr>
              <a:lnSpc>
                <a:spcPct val="100000"/>
              </a:lnSpc>
              <a:spcBef>
                <a:spcPts val="0"/>
              </a:spcBef>
              <a:spcAft>
                <a:spcPts val="600"/>
              </a:spcAft>
              <a:buClr>
                <a:srgbClr val="D2672B"/>
              </a:buClr>
              <a:buFont typeface="Arial" panose="020B0604020202020204" pitchFamily="34" charset="0"/>
              <a:buChar char="•"/>
            </a:pPr>
            <a:r>
              <a:rPr lang="en-US" sz="2400" dirty="0">
                <a:solidFill>
                  <a:schemeClr val="tx1">
                    <a:lumMod val="75000"/>
                    <a:lumOff val="25000"/>
                  </a:schemeClr>
                </a:solidFill>
                <a:latin typeface="Garamond"/>
              </a:rPr>
              <a:t>Michael Anello, Haiti Reforestation Partnership</a:t>
            </a:r>
          </a:p>
          <a:p>
            <a:pPr>
              <a:lnSpc>
                <a:spcPct val="100000"/>
              </a:lnSpc>
              <a:spcBef>
                <a:spcPts val="0"/>
              </a:spcBef>
              <a:spcAft>
                <a:spcPts val="600"/>
              </a:spcAft>
              <a:buClr>
                <a:srgbClr val="D2672B"/>
              </a:buClr>
              <a:buFont typeface="Arial" panose="020B0604020202020204" pitchFamily="34" charset="0"/>
              <a:buChar char="•"/>
            </a:pPr>
            <a:r>
              <a:rPr lang="en-US" sz="2400" dirty="0">
                <a:solidFill>
                  <a:schemeClr val="tx1">
                    <a:lumMod val="75000"/>
                    <a:lumOff val="25000"/>
                  </a:schemeClr>
                </a:solidFill>
                <a:latin typeface="Garamond"/>
              </a:rPr>
              <a:t>Hunter Bowman, Haiti Reforestation Partnership</a:t>
            </a:r>
          </a:p>
          <a:p>
            <a:pPr>
              <a:lnSpc>
                <a:spcPct val="100000"/>
              </a:lnSpc>
              <a:spcBef>
                <a:spcPts val="0"/>
              </a:spcBef>
              <a:spcAft>
                <a:spcPts val="600"/>
              </a:spcAft>
              <a:buClr>
                <a:srgbClr val="D2672B"/>
              </a:buClr>
              <a:buFont typeface="Arial" panose="020B0604020202020204" pitchFamily="34" charset="0"/>
              <a:buChar char="•"/>
            </a:pPr>
            <a:r>
              <a:rPr lang="en-US" sz="2400" dirty="0">
                <a:solidFill>
                  <a:schemeClr val="tx1">
                    <a:lumMod val="75000"/>
                    <a:lumOff val="25000"/>
                  </a:schemeClr>
                </a:solidFill>
                <a:latin typeface="Garamond"/>
              </a:rPr>
              <a:t>Dr.</a:t>
            </a:r>
            <a:r>
              <a:rPr lang="en-US" sz="2400" dirty="0">
                <a:solidFill>
                  <a:schemeClr val="tx1">
                    <a:lumMod val="75000"/>
                    <a:lumOff val="25000"/>
                  </a:schemeClr>
                </a:solidFill>
                <a:latin typeface="Garamond"/>
                <a:ea typeface="+mn-lt"/>
                <a:cs typeface="+mn-lt"/>
              </a:rPr>
              <a:t> Marguerite</a:t>
            </a:r>
            <a:r>
              <a:rPr lang="en-US" sz="2400" dirty="0">
                <a:solidFill>
                  <a:schemeClr val="tx1">
                    <a:lumMod val="75000"/>
                    <a:lumOff val="25000"/>
                  </a:schemeClr>
                </a:solidFill>
                <a:latin typeface="Garamond"/>
              </a:rPr>
              <a:t> Madden, NASA DEVELOP Science Advisor, Georgia Node</a:t>
            </a: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D2672B"/>
              </a:buClr>
              <a:buFont typeface="Arial" panose="020B0604020202020204" pitchFamily="34" charset="0"/>
              <a:buChar char="•"/>
            </a:pPr>
            <a:r>
              <a:rPr lang="en-US" sz="2400" dirty="0">
                <a:solidFill>
                  <a:schemeClr val="tx1">
                    <a:lumMod val="75000"/>
                    <a:lumOff val="25000"/>
                  </a:schemeClr>
                </a:solidFill>
                <a:latin typeface="Garamond"/>
              </a:rPr>
              <a:t>Sarah Payne, NASA DEVELOP Fellow, Georgia Node</a:t>
            </a: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D2672B"/>
              </a:buClr>
              <a:buFont typeface="Arial" panose="020B0604020202020204" pitchFamily="34" charset="0"/>
              <a:buChar char="•"/>
            </a:pPr>
            <a:r>
              <a:rPr lang="en-US" sz="2400" dirty="0">
                <a:solidFill>
                  <a:schemeClr val="tx1">
                    <a:lumMod val="75000"/>
                    <a:lumOff val="25000"/>
                  </a:schemeClr>
                </a:solidFill>
                <a:latin typeface="Garamond"/>
              </a:rPr>
              <a:t>Dr. Kenton Ross, NASA Langley Research Center</a:t>
            </a: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D2672B"/>
              </a:buClr>
              <a:buFont typeface="Arial" panose="020B0604020202020204" pitchFamily="34" charset="0"/>
              <a:buChar char="•"/>
            </a:pPr>
            <a:endParaRPr lang="en-US" sz="20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D2672B"/>
              </a:buClr>
              <a:buFont typeface="Arial" panose="020B0604020202020204" pitchFamily="34" charset="0"/>
              <a:buChar char="•"/>
            </a:pP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D2672B"/>
              </a:buClr>
              <a:buFont typeface="Arial" panose="020B0604020202020204" pitchFamily="34" charset="0"/>
              <a:buChar char="•"/>
            </a:pPr>
            <a:endParaRPr lang="en-US" b="1" dirty="0">
              <a:solidFill>
                <a:schemeClr val="tx1">
                  <a:lumMod val="75000"/>
                  <a:lumOff val="25000"/>
                </a:schemeClr>
              </a:solidFill>
              <a:latin typeface="Garamond" panose="02020404030301010803" pitchFamily="18" charset="0"/>
            </a:endParaRPr>
          </a:p>
        </p:txBody>
      </p:sp>
      <p:graphicFrame>
        <p:nvGraphicFramePr>
          <p:cNvPr id="1364" name="Diagram 1364">
            <a:extLst>
              <a:ext uri="{FF2B5EF4-FFF2-40B4-BE49-F238E27FC236}">
                <a16:creationId xmlns:a16="http://schemas.microsoft.com/office/drawing/2014/main" id="{3F3ADB65-55DC-C13B-15F3-732EA034853F}"/>
              </a:ext>
            </a:extLst>
          </p:cNvPr>
          <p:cNvGraphicFramePr/>
          <p:nvPr>
            <p:extLst>
              <p:ext uri="{D42A27DB-BD31-4B8C-83A1-F6EECF244321}">
                <p14:modId xmlns:p14="http://schemas.microsoft.com/office/powerpoint/2010/main" val="2170210943"/>
              </p:ext>
            </p:extLst>
          </p:nvPr>
        </p:nvGraphicFramePr>
        <p:xfrm>
          <a:off x="1191253" y="15344395"/>
          <a:ext cx="3729879" cy="197797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556" name="Diagram 2556">
            <a:extLst>
              <a:ext uri="{FF2B5EF4-FFF2-40B4-BE49-F238E27FC236}">
                <a16:creationId xmlns:a16="http://schemas.microsoft.com/office/drawing/2014/main" id="{6EC67B0D-AE61-E477-6307-0BE29C59961A}"/>
              </a:ext>
            </a:extLst>
          </p:cNvPr>
          <p:cNvGraphicFramePr/>
          <p:nvPr>
            <p:extLst>
              <p:ext uri="{D42A27DB-BD31-4B8C-83A1-F6EECF244321}">
                <p14:modId xmlns:p14="http://schemas.microsoft.com/office/powerpoint/2010/main" val="1272232748"/>
              </p:ext>
            </p:extLst>
          </p:nvPr>
        </p:nvGraphicFramePr>
        <p:xfrm>
          <a:off x="698427" y="12640233"/>
          <a:ext cx="11198788" cy="260611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4721" name="Diagram 4721">
            <a:extLst>
              <a:ext uri="{FF2B5EF4-FFF2-40B4-BE49-F238E27FC236}">
                <a16:creationId xmlns:a16="http://schemas.microsoft.com/office/drawing/2014/main" id="{01ADBC45-40C7-B3A5-694B-5A352D1750FE}"/>
              </a:ext>
            </a:extLst>
          </p:cNvPr>
          <p:cNvGraphicFramePr/>
          <p:nvPr>
            <p:extLst>
              <p:ext uri="{D42A27DB-BD31-4B8C-83A1-F6EECF244321}">
                <p14:modId xmlns:p14="http://schemas.microsoft.com/office/powerpoint/2010/main" val="2844255942"/>
              </p:ext>
            </p:extLst>
          </p:nvPr>
        </p:nvGraphicFramePr>
        <p:xfrm>
          <a:off x="536559" y="15998086"/>
          <a:ext cx="11868037" cy="6147691"/>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6021" name="Arrow: Right 6020">
            <a:extLst>
              <a:ext uri="{FF2B5EF4-FFF2-40B4-BE49-F238E27FC236}">
                <a16:creationId xmlns:a16="http://schemas.microsoft.com/office/drawing/2014/main" id="{0A1CE416-810B-5C18-A881-2AE6D4C44BAB}"/>
              </a:ext>
            </a:extLst>
          </p:cNvPr>
          <p:cNvSpPr/>
          <p:nvPr/>
        </p:nvSpPr>
        <p:spPr>
          <a:xfrm>
            <a:off x="5588775" y="16136521"/>
            <a:ext cx="877860" cy="39659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9" name="Flowchart: Alternate Process 6028">
            <a:extLst>
              <a:ext uri="{FF2B5EF4-FFF2-40B4-BE49-F238E27FC236}">
                <a16:creationId xmlns:a16="http://schemas.microsoft.com/office/drawing/2014/main" id="{1891661B-CA74-3FCC-9BCB-9908F627DAAA}"/>
              </a:ext>
            </a:extLst>
          </p:cNvPr>
          <p:cNvSpPr/>
          <p:nvPr/>
        </p:nvSpPr>
        <p:spPr>
          <a:xfrm>
            <a:off x="7198810" y="15642821"/>
            <a:ext cx="2914093" cy="132147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lumMod val="75000"/>
                    <a:lumOff val="25000"/>
                  </a:schemeClr>
                </a:solidFill>
                <a:latin typeface="Garamond"/>
              </a:rPr>
              <a:t>EVI chosen for Monitoring of Vegetation Prescence (MVP) Tool</a:t>
            </a:r>
          </a:p>
        </p:txBody>
      </p:sp>
      <p:grpSp>
        <p:nvGrpSpPr>
          <p:cNvPr id="214" name="Group 213">
            <a:extLst>
              <a:ext uri="{FF2B5EF4-FFF2-40B4-BE49-F238E27FC236}">
                <a16:creationId xmlns:a16="http://schemas.microsoft.com/office/drawing/2014/main" id="{F5A2476B-B206-B5F2-469D-71123B243935}"/>
              </a:ext>
            </a:extLst>
          </p:cNvPr>
          <p:cNvGrpSpPr/>
          <p:nvPr/>
        </p:nvGrpSpPr>
        <p:grpSpPr>
          <a:xfrm>
            <a:off x="14340442" y="12083922"/>
            <a:ext cx="12697842" cy="5673147"/>
            <a:chOff x="-155240" y="470211"/>
            <a:chExt cx="12697842" cy="5673147"/>
          </a:xfrm>
        </p:grpSpPr>
        <p:sp>
          <p:nvSpPr>
            <p:cNvPr id="216" name="TextBox 2">
              <a:extLst>
                <a:ext uri="{FF2B5EF4-FFF2-40B4-BE49-F238E27FC236}">
                  <a16:creationId xmlns:a16="http://schemas.microsoft.com/office/drawing/2014/main" id="{0AD907EA-6D63-7729-618C-C868FE7B45DD}"/>
                </a:ext>
              </a:extLst>
            </p:cNvPr>
            <p:cNvSpPr txBox="1"/>
            <p:nvPr/>
          </p:nvSpPr>
          <p:spPr>
            <a:xfrm>
              <a:off x="831555" y="470211"/>
              <a:ext cx="5796359" cy="461665"/>
            </a:xfrm>
            <a:prstGeom prst="rect">
              <a:avLst/>
            </a:prstGeom>
            <a:solidFill>
              <a:schemeClr val="bg1"/>
            </a:solid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3F3F3F"/>
                  </a:solidFill>
                  <a:latin typeface="Century Gothic"/>
                </a:rPr>
                <a:t>Trends in EVI from 1984 to 2021</a:t>
              </a:r>
            </a:p>
          </p:txBody>
        </p:sp>
        <p:sp>
          <p:nvSpPr>
            <p:cNvPr id="217" name="TextBox 3">
              <a:extLst>
                <a:ext uri="{FF2B5EF4-FFF2-40B4-BE49-F238E27FC236}">
                  <a16:creationId xmlns:a16="http://schemas.microsoft.com/office/drawing/2014/main" id="{A49EEF8D-1D07-C5B8-389A-143C4238B789}"/>
                </a:ext>
              </a:extLst>
            </p:cNvPr>
            <p:cNvSpPr txBox="1"/>
            <p:nvPr/>
          </p:nvSpPr>
          <p:spPr>
            <a:xfrm>
              <a:off x="759768" y="5591144"/>
              <a:ext cx="772886"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a:solidFill>
                    <a:srgbClr val="3F3F3F"/>
                  </a:solidFill>
                  <a:latin typeface="Century Gothic"/>
                </a:rPr>
                <a:t>1985</a:t>
              </a:r>
              <a:endParaRPr lang="en-US"/>
            </a:p>
          </p:txBody>
        </p:sp>
        <p:sp>
          <p:nvSpPr>
            <p:cNvPr id="218" name="TextBox 5">
              <a:extLst>
                <a:ext uri="{FF2B5EF4-FFF2-40B4-BE49-F238E27FC236}">
                  <a16:creationId xmlns:a16="http://schemas.microsoft.com/office/drawing/2014/main" id="{DB759F1B-C487-4EA3-EA62-08FD04374D32}"/>
                </a:ext>
              </a:extLst>
            </p:cNvPr>
            <p:cNvSpPr txBox="1"/>
            <p:nvPr/>
          </p:nvSpPr>
          <p:spPr>
            <a:xfrm>
              <a:off x="1955964" y="5589103"/>
              <a:ext cx="772886"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a:solidFill>
                    <a:srgbClr val="3F3F3F"/>
                  </a:solidFill>
                  <a:latin typeface="Century Gothic"/>
                </a:rPr>
                <a:t>1990</a:t>
              </a:r>
            </a:p>
          </p:txBody>
        </p:sp>
        <p:sp>
          <p:nvSpPr>
            <p:cNvPr id="219" name="TextBox 6">
              <a:extLst>
                <a:ext uri="{FF2B5EF4-FFF2-40B4-BE49-F238E27FC236}">
                  <a16:creationId xmlns:a16="http://schemas.microsoft.com/office/drawing/2014/main" id="{9F4A61C4-25AA-6C2E-E1AB-7B6C1C087631}"/>
                </a:ext>
              </a:extLst>
            </p:cNvPr>
            <p:cNvSpPr txBox="1"/>
            <p:nvPr/>
          </p:nvSpPr>
          <p:spPr>
            <a:xfrm>
              <a:off x="3211779" y="5586102"/>
              <a:ext cx="772886"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a:solidFill>
                    <a:srgbClr val="3F3F3F"/>
                  </a:solidFill>
                  <a:latin typeface="Century Gothic"/>
                </a:rPr>
                <a:t>1995</a:t>
              </a:r>
            </a:p>
          </p:txBody>
        </p:sp>
        <p:sp>
          <p:nvSpPr>
            <p:cNvPr id="220" name="TextBox 7">
              <a:extLst>
                <a:ext uri="{FF2B5EF4-FFF2-40B4-BE49-F238E27FC236}">
                  <a16:creationId xmlns:a16="http://schemas.microsoft.com/office/drawing/2014/main" id="{697A0295-F161-0BB9-32B0-BEF02FDC788D}"/>
                </a:ext>
              </a:extLst>
            </p:cNvPr>
            <p:cNvSpPr txBox="1"/>
            <p:nvPr/>
          </p:nvSpPr>
          <p:spPr>
            <a:xfrm>
              <a:off x="4596244" y="5586102"/>
              <a:ext cx="772886"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a:solidFill>
                    <a:srgbClr val="3F3F3F"/>
                  </a:solidFill>
                  <a:latin typeface="Century Gothic"/>
                </a:rPr>
                <a:t>2000</a:t>
              </a:r>
              <a:endParaRPr lang="en-US"/>
            </a:p>
          </p:txBody>
        </p:sp>
        <p:sp>
          <p:nvSpPr>
            <p:cNvPr id="221" name="TextBox 8">
              <a:extLst>
                <a:ext uri="{FF2B5EF4-FFF2-40B4-BE49-F238E27FC236}">
                  <a16:creationId xmlns:a16="http://schemas.microsoft.com/office/drawing/2014/main" id="{673F405F-24C9-8223-656D-328A2EF3FFE3}"/>
                </a:ext>
              </a:extLst>
            </p:cNvPr>
            <p:cNvSpPr txBox="1"/>
            <p:nvPr/>
          </p:nvSpPr>
          <p:spPr>
            <a:xfrm>
              <a:off x="5855029" y="5595998"/>
              <a:ext cx="772886"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a:solidFill>
                    <a:srgbClr val="3F3F3F"/>
                  </a:solidFill>
                  <a:latin typeface="Century Gothic"/>
                </a:rPr>
                <a:t>2005</a:t>
              </a:r>
            </a:p>
          </p:txBody>
        </p:sp>
        <p:sp>
          <p:nvSpPr>
            <p:cNvPr id="222" name="TextBox 9">
              <a:extLst>
                <a:ext uri="{FF2B5EF4-FFF2-40B4-BE49-F238E27FC236}">
                  <a16:creationId xmlns:a16="http://schemas.microsoft.com/office/drawing/2014/main" id="{67BFF1DA-2B0D-0940-1CFB-BDC3A986B2EE}"/>
                </a:ext>
              </a:extLst>
            </p:cNvPr>
            <p:cNvSpPr txBox="1"/>
            <p:nvPr/>
          </p:nvSpPr>
          <p:spPr>
            <a:xfrm>
              <a:off x="7138553" y="5586102"/>
              <a:ext cx="772886"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a:solidFill>
                    <a:srgbClr val="3F3F3F"/>
                  </a:solidFill>
                  <a:latin typeface="Century Gothic"/>
                </a:rPr>
                <a:t>2010</a:t>
              </a:r>
            </a:p>
          </p:txBody>
        </p:sp>
        <p:sp>
          <p:nvSpPr>
            <p:cNvPr id="223" name="TextBox 10">
              <a:extLst>
                <a:ext uri="{FF2B5EF4-FFF2-40B4-BE49-F238E27FC236}">
                  <a16:creationId xmlns:a16="http://schemas.microsoft.com/office/drawing/2014/main" id="{FD34D10D-991E-D0BB-B851-1FC9336E85B9}"/>
                </a:ext>
              </a:extLst>
            </p:cNvPr>
            <p:cNvSpPr txBox="1"/>
            <p:nvPr/>
          </p:nvSpPr>
          <p:spPr>
            <a:xfrm>
              <a:off x="8439891" y="5595997"/>
              <a:ext cx="772886"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a:solidFill>
                    <a:srgbClr val="3F3F3F"/>
                  </a:solidFill>
                  <a:latin typeface="Century Gothic"/>
                </a:rPr>
                <a:t>2015</a:t>
              </a:r>
            </a:p>
          </p:txBody>
        </p:sp>
        <p:sp>
          <p:nvSpPr>
            <p:cNvPr id="224" name="TextBox 11">
              <a:extLst>
                <a:ext uri="{FF2B5EF4-FFF2-40B4-BE49-F238E27FC236}">
                  <a16:creationId xmlns:a16="http://schemas.microsoft.com/office/drawing/2014/main" id="{500B5D7F-397A-4468-EC0D-79FE8D6FD596}"/>
                </a:ext>
              </a:extLst>
            </p:cNvPr>
            <p:cNvSpPr txBox="1"/>
            <p:nvPr/>
          </p:nvSpPr>
          <p:spPr>
            <a:xfrm>
              <a:off x="9746177" y="5586101"/>
              <a:ext cx="772886"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a:solidFill>
                    <a:srgbClr val="3F3F3F"/>
                  </a:solidFill>
                  <a:latin typeface="Century Gothic"/>
                </a:rPr>
                <a:t>2020</a:t>
              </a:r>
            </a:p>
          </p:txBody>
        </p:sp>
        <p:sp>
          <p:nvSpPr>
            <p:cNvPr id="225" name="TextBox 12">
              <a:extLst>
                <a:ext uri="{FF2B5EF4-FFF2-40B4-BE49-F238E27FC236}">
                  <a16:creationId xmlns:a16="http://schemas.microsoft.com/office/drawing/2014/main" id="{16123C22-4D17-B30E-8072-A8180C1EBC24}"/>
                </a:ext>
              </a:extLst>
            </p:cNvPr>
            <p:cNvSpPr txBox="1"/>
            <p:nvPr/>
          </p:nvSpPr>
          <p:spPr>
            <a:xfrm>
              <a:off x="245405" y="5489869"/>
              <a:ext cx="484240"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3F3F3F"/>
                  </a:solidFill>
                  <a:latin typeface="Century Gothic"/>
                </a:rPr>
                <a:t>0.2</a:t>
              </a:r>
              <a:endParaRPr lang="en-US" sz="1600" dirty="0"/>
            </a:p>
          </p:txBody>
        </p:sp>
        <p:sp>
          <p:nvSpPr>
            <p:cNvPr id="226" name="TextBox 13">
              <a:extLst>
                <a:ext uri="{FF2B5EF4-FFF2-40B4-BE49-F238E27FC236}">
                  <a16:creationId xmlns:a16="http://schemas.microsoft.com/office/drawing/2014/main" id="{FC666682-4EF2-421B-C18E-386A6F2DAA35}"/>
                </a:ext>
              </a:extLst>
            </p:cNvPr>
            <p:cNvSpPr txBox="1"/>
            <p:nvPr/>
          </p:nvSpPr>
          <p:spPr>
            <a:xfrm>
              <a:off x="224128" y="4584102"/>
              <a:ext cx="536318"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3F3F3F"/>
                  </a:solidFill>
                  <a:latin typeface="Century Gothic"/>
                </a:rPr>
                <a:t>0.4</a:t>
              </a:r>
              <a:endParaRPr lang="en-US" sz="1600" dirty="0"/>
            </a:p>
          </p:txBody>
        </p:sp>
        <p:sp>
          <p:nvSpPr>
            <p:cNvPr id="227" name="TextBox 14">
              <a:extLst>
                <a:ext uri="{FF2B5EF4-FFF2-40B4-BE49-F238E27FC236}">
                  <a16:creationId xmlns:a16="http://schemas.microsoft.com/office/drawing/2014/main" id="{6A50AB45-AEC3-C02F-3C9D-99722BA4E93B}"/>
                </a:ext>
              </a:extLst>
            </p:cNvPr>
            <p:cNvSpPr txBox="1"/>
            <p:nvPr/>
          </p:nvSpPr>
          <p:spPr>
            <a:xfrm>
              <a:off x="244663" y="3678336"/>
              <a:ext cx="484240"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3F3F3F"/>
                  </a:solidFill>
                  <a:latin typeface="Century Gothic"/>
                </a:rPr>
                <a:t>0.6</a:t>
              </a:r>
            </a:p>
          </p:txBody>
        </p:sp>
        <p:sp>
          <p:nvSpPr>
            <p:cNvPr id="228" name="TextBox 15">
              <a:extLst>
                <a:ext uri="{FF2B5EF4-FFF2-40B4-BE49-F238E27FC236}">
                  <a16:creationId xmlns:a16="http://schemas.microsoft.com/office/drawing/2014/main" id="{C6D9FB23-7016-1832-389A-AF76B58693AE}"/>
                </a:ext>
              </a:extLst>
            </p:cNvPr>
            <p:cNvSpPr txBox="1"/>
            <p:nvPr/>
          </p:nvSpPr>
          <p:spPr>
            <a:xfrm>
              <a:off x="273979" y="2772569"/>
              <a:ext cx="484240"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3F3F3F"/>
                  </a:solidFill>
                  <a:latin typeface="Century Gothic"/>
                </a:rPr>
                <a:t>0.8</a:t>
              </a:r>
            </a:p>
          </p:txBody>
        </p:sp>
        <p:sp>
          <p:nvSpPr>
            <p:cNvPr id="229" name="TextBox 16">
              <a:extLst>
                <a:ext uri="{FF2B5EF4-FFF2-40B4-BE49-F238E27FC236}">
                  <a16:creationId xmlns:a16="http://schemas.microsoft.com/office/drawing/2014/main" id="{515329BC-860A-CE69-7D42-3F8CD987BA01}"/>
                </a:ext>
              </a:extLst>
            </p:cNvPr>
            <p:cNvSpPr txBox="1"/>
            <p:nvPr/>
          </p:nvSpPr>
          <p:spPr>
            <a:xfrm>
              <a:off x="254188" y="1857278"/>
              <a:ext cx="484240"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3F3F3F"/>
                  </a:solidFill>
                  <a:latin typeface="Century Gothic"/>
                </a:rPr>
                <a:t>1.0</a:t>
              </a:r>
            </a:p>
          </p:txBody>
        </p:sp>
        <p:sp>
          <p:nvSpPr>
            <p:cNvPr id="230" name="TextBox 17">
              <a:extLst>
                <a:ext uri="{FF2B5EF4-FFF2-40B4-BE49-F238E27FC236}">
                  <a16:creationId xmlns:a16="http://schemas.microsoft.com/office/drawing/2014/main" id="{9244B3A1-4434-1DFE-7614-BDFB9A4E6232}"/>
                </a:ext>
              </a:extLst>
            </p:cNvPr>
            <p:cNvSpPr txBox="1"/>
            <p:nvPr/>
          </p:nvSpPr>
          <p:spPr>
            <a:xfrm>
              <a:off x="248209" y="951511"/>
              <a:ext cx="484240"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3F3F3F"/>
                  </a:solidFill>
                  <a:latin typeface="Century Gothic"/>
                </a:rPr>
                <a:t>1.2</a:t>
              </a:r>
            </a:p>
          </p:txBody>
        </p:sp>
        <p:sp>
          <p:nvSpPr>
            <p:cNvPr id="231" name="TextBox 18">
              <a:extLst>
                <a:ext uri="{FF2B5EF4-FFF2-40B4-BE49-F238E27FC236}">
                  <a16:creationId xmlns:a16="http://schemas.microsoft.com/office/drawing/2014/main" id="{AF04C734-27C4-15B0-04F0-0066D79ED7E4}"/>
                </a:ext>
              </a:extLst>
            </p:cNvPr>
            <p:cNvSpPr txBox="1"/>
            <p:nvPr/>
          </p:nvSpPr>
          <p:spPr>
            <a:xfrm>
              <a:off x="10776290" y="1515082"/>
              <a:ext cx="1447210"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3F3F3F"/>
                  </a:solidFill>
                  <a:latin typeface="Century Gothic"/>
                </a:rPr>
                <a:t>Demo Forest</a:t>
              </a:r>
            </a:p>
          </p:txBody>
        </p:sp>
        <p:sp>
          <p:nvSpPr>
            <p:cNvPr id="232" name="TextBox 19">
              <a:extLst>
                <a:ext uri="{FF2B5EF4-FFF2-40B4-BE49-F238E27FC236}">
                  <a16:creationId xmlns:a16="http://schemas.microsoft.com/office/drawing/2014/main" id="{2F494A31-439A-4A9A-0159-8AEA04EF1BC7}"/>
                </a:ext>
              </a:extLst>
            </p:cNvPr>
            <p:cNvSpPr txBox="1"/>
            <p:nvPr/>
          </p:nvSpPr>
          <p:spPr>
            <a:xfrm>
              <a:off x="10776290" y="1789204"/>
              <a:ext cx="1689632"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3F3F3F"/>
                  </a:solidFill>
                  <a:latin typeface="Century Gothic"/>
                </a:rPr>
                <a:t>Planting Area 1</a:t>
              </a:r>
              <a:endParaRPr lang="en-US" sz="1600" dirty="0"/>
            </a:p>
          </p:txBody>
        </p:sp>
        <p:sp>
          <p:nvSpPr>
            <p:cNvPr id="233" name="TextBox 20">
              <a:extLst>
                <a:ext uri="{FF2B5EF4-FFF2-40B4-BE49-F238E27FC236}">
                  <a16:creationId xmlns:a16="http://schemas.microsoft.com/office/drawing/2014/main" id="{990E2C86-5E8F-2108-4ACF-1A15670633F7}"/>
                </a:ext>
              </a:extLst>
            </p:cNvPr>
            <p:cNvSpPr txBox="1"/>
            <p:nvPr/>
          </p:nvSpPr>
          <p:spPr>
            <a:xfrm>
              <a:off x="10776290" y="2086571"/>
              <a:ext cx="1711977"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3F3F3F"/>
                  </a:solidFill>
                  <a:latin typeface="Century Gothic"/>
                </a:rPr>
                <a:t>Planting Area 2</a:t>
              </a:r>
              <a:endParaRPr lang="en-US" sz="1600"/>
            </a:p>
          </p:txBody>
        </p:sp>
        <p:sp>
          <p:nvSpPr>
            <p:cNvPr id="234" name="TextBox 21">
              <a:extLst>
                <a:ext uri="{FF2B5EF4-FFF2-40B4-BE49-F238E27FC236}">
                  <a16:creationId xmlns:a16="http://schemas.microsoft.com/office/drawing/2014/main" id="{07DCD173-270F-EFE0-B59D-31F0AA8A5ED3}"/>
                </a:ext>
              </a:extLst>
            </p:cNvPr>
            <p:cNvSpPr txBox="1"/>
            <p:nvPr/>
          </p:nvSpPr>
          <p:spPr>
            <a:xfrm>
              <a:off x="10776290" y="2363663"/>
              <a:ext cx="1727972"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3F3F3F"/>
                  </a:solidFill>
                  <a:latin typeface="Century Gothic"/>
                </a:rPr>
                <a:t>Planting Area 3</a:t>
              </a:r>
              <a:endParaRPr lang="en-US" sz="1600"/>
            </a:p>
          </p:txBody>
        </p:sp>
        <p:sp>
          <p:nvSpPr>
            <p:cNvPr id="235" name="TextBox 22">
              <a:extLst>
                <a:ext uri="{FF2B5EF4-FFF2-40B4-BE49-F238E27FC236}">
                  <a16:creationId xmlns:a16="http://schemas.microsoft.com/office/drawing/2014/main" id="{A2BA4763-B819-27AE-8FE8-124BD2203E1A}"/>
                </a:ext>
              </a:extLst>
            </p:cNvPr>
            <p:cNvSpPr txBox="1"/>
            <p:nvPr/>
          </p:nvSpPr>
          <p:spPr>
            <a:xfrm>
              <a:off x="10776290" y="2651139"/>
              <a:ext cx="1766310"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3F3F3F"/>
                  </a:solidFill>
                  <a:latin typeface="Century Gothic"/>
                </a:rPr>
                <a:t>Planting Area 4</a:t>
              </a:r>
              <a:endParaRPr lang="en-US" sz="1600"/>
            </a:p>
          </p:txBody>
        </p:sp>
        <p:sp>
          <p:nvSpPr>
            <p:cNvPr id="236" name="TextBox 23">
              <a:extLst>
                <a:ext uri="{FF2B5EF4-FFF2-40B4-BE49-F238E27FC236}">
                  <a16:creationId xmlns:a16="http://schemas.microsoft.com/office/drawing/2014/main" id="{65640290-E77D-C445-181C-9B21FBBECAB9}"/>
                </a:ext>
              </a:extLst>
            </p:cNvPr>
            <p:cNvSpPr txBox="1"/>
            <p:nvPr/>
          </p:nvSpPr>
          <p:spPr>
            <a:xfrm>
              <a:off x="10776290" y="930594"/>
              <a:ext cx="1325407"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3F3F3F"/>
                  </a:solidFill>
                  <a:latin typeface="Century Gothic"/>
                </a:rPr>
                <a:t>Control 1</a:t>
              </a:r>
              <a:endParaRPr lang="en-US" sz="1600" dirty="0"/>
            </a:p>
          </p:txBody>
        </p:sp>
        <p:sp>
          <p:nvSpPr>
            <p:cNvPr id="237" name="TextBox 24">
              <a:extLst>
                <a:ext uri="{FF2B5EF4-FFF2-40B4-BE49-F238E27FC236}">
                  <a16:creationId xmlns:a16="http://schemas.microsoft.com/office/drawing/2014/main" id="{71163A9D-8609-C6EB-3797-1BD41ACFED19}"/>
                </a:ext>
              </a:extLst>
            </p:cNvPr>
            <p:cNvSpPr txBox="1"/>
            <p:nvPr/>
          </p:nvSpPr>
          <p:spPr>
            <a:xfrm>
              <a:off x="10776290" y="1207685"/>
              <a:ext cx="1325407"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3F3F3F"/>
                  </a:solidFill>
                  <a:latin typeface="Century Gothic"/>
                </a:rPr>
                <a:t>Control 2</a:t>
              </a:r>
              <a:endParaRPr lang="en-US" sz="1600" dirty="0"/>
            </a:p>
          </p:txBody>
        </p:sp>
        <p:sp>
          <p:nvSpPr>
            <p:cNvPr id="238" name="TextBox 25">
              <a:extLst>
                <a:ext uri="{FF2B5EF4-FFF2-40B4-BE49-F238E27FC236}">
                  <a16:creationId xmlns:a16="http://schemas.microsoft.com/office/drawing/2014/main" id="{7ACF2FAC-68DE-168F-6BFB-F511345D7BFE}"/>
                </a:ext>
              </a:extLst>
            </p:cNvPr>
            <p:cNvSpPr txBox="1"/>
            <p:nvPr/>
          </p:nvSpPr>
          <p:spPr>
            <a:xfrm>
              <a:off x="10776290" y="3508612"/>
              <a:ext cx="1766311"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3F3F3F"/>
                  </a:solidFill>
                  <a:latin typeface="Century Gothic"/>
                </a:rPr>
                <a:t>Planting Area 7</a:t>
              </a:r>
              <a:endParaRPr lang="en-US" sz="1600"/>
            </a:p>
          </p:txBody>
        </p:sp>
        <p:sp>
          <p:nvSpPr>
            <p:cNvPr id="239" name="TextBox 26">
              <a:extLst>
                <a:ext uri="{FF2B5EF4-FFF2-40B4-BE49-F238E27FC236}">
                  <a16:creationId xmlns:a16="http://schemas.microsoft.com/office/drawing/2014/main" id="{4DD273BD-16BF-6183-1A25-415D4C2BB3A5}"/>
                </a:ext>
              </a:extLst>
            </p:cNvPr>
            <p:cNvSpPr txBox="1"/>
            <p:nvPr/>
          </p:nvSpPr>
          <p:spPr>
            <a:xfrm>
              <a:off x="10776290" y="3229280"/>
              <a:ext cx="1766312"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3F3F3F"/>
                  </a:solidFill>
                  <a:latin typeface="Century Gothic"/>
                </a:rPr>
                <a:t>Planting Area 6</a:t>
              </a:r>
              <a:endParaRPr lang="en-US" sz="1600"/>
            </a:p>
          </p:txBody>
        </p:sp>
        <p:sp>
          <p:nvSpPr>
            <p:cNvPr id="240" name="TextBox 27">
              <a:extLst>
                <a:ext uri="{FF2B5EF4-FFF2-40B4-BE49-F238E27FC236}">
                  <a16:creationId xmlns:a16="http://schemas.microsoft.com/office/drawing/2014/main" id="{68B92CF7-E3C6-7015-0272-D7D44A07F931}"/>
                </a:ext>
              </a:extLst>
            </p:cNvPr>
            <p:cNvSpPr txBox="1"/>
            <p:nvPr/>
          </p:nvSpPr>
          <p:spPr>
            <a:xfrm>
              <a:off x="10776290" y="2924234"/>
              <a:ext cx="1689633"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3F3F3F"/>
                  </a:solidFill>
                  <a:latin typeface="Century Gothic"/>
                </a:rPr>
                <a:t>Planting Area 5</a:t>
              </a:r>
              <a:endParaRPr lang="en-US" sz="1600"/>
            </a:p>
          </p:txBody>
        </p:sp>
        <p:pic>
          <p:nvPicPr>
            <p:cNvPr id="241" name="Picture 240" descr="Chart, line chart&#10;&#10;Description automatically generated">
              <a:extLst>
                <a:ext uri="{FF2B5EF4-FFF2-40B4-BE49-F238E27FC236}">
                  <a16:creationId xmlns:a16="http://schemas.microsoft.com/office/drawing/2014/main" id="{43C85FF5-E414-C2F1-1FA1-69083B2E12CD}"/>
                </a:ext>
              </a:extLst>
            </p:cNvPr>
            <p:cNvPicPr>
              <a:picLocks noChangeAspect="1"/>
            </p:cNvPicPr>
            <p:nvPr/>
          </p:nvPicPr>
          <p:blipFill>
            <a:blip r:embed="rId27"/>
            <a:stretch>
              <a:fillRect/>
            </a:stretch>
          </p:blipFill>
          <p:spPr>
            <a:xfrm>
              <a:off x="729781" y="953746"/>
              <a:ext cx="10104408" cy="4635839"/>
            </a:xfrm>
            <a:prstGeom prst="rect">
              <a:avLst/>
            </a:prstGeom>
          </p:spPr>
        </p:pic>
        <p:sp>
          <p:nvSpPr>
            <p:cNvPr id="242" name="TextBox 1">
              <a:extLst>
                <a:ext uri="{FF2B5EF4-FFF2-40B4-BE49-F238E27FC236}">
                  <a16:creationId xmlns:a16="http://schemas.microsoft.com/office/drawing/2014/main" id="{F5D6D222-15EA-47B8-793F-856BAFA3B1A5}"/>
                </a:ext>
              </a:extLst>
            </p:cNvPr>
            <p:cNvSpPr txBox="1"/>
            <p:nvPr/>
          </p:nvSpPr>
          <p:spPr>
            <a:xfrm rot="16200000">
              <a:off x="-429863" y="3068685"/>
              <a:ext cx="949356" cy="400110"/>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3F3F3F"/>
                  </a:solidFill>
                  <a:latin typeface="Century Gothic"/>
                </a:rPr>
                <a:t>EVI</a:t>
              </a:r>
            </a:p>
          </p:txBody>
        </p:sp>
        <p:sp>
          <p:nvSpPr>
            <p:cNvPr id="215" name="TextBox 1">
              <a:extLst>
                <a:ext uri="{FF2B5EF4-FFF2-40B4-BE49-F238E27FC236}">
                  <a16:creationId xmlns:a16="http://schemas.microsoft.com/office/drawing/2014/main" id="{3685BE33-D5C0-729F-ABDB-4EAB4404BE2F}"/>
                </a:ext>
              </a:extLst>
            </p:cNvPr>
            <p:cNvSpPr txBox="1"/>
            <p:nvPr/>
          </p:nvSpPr>
          <p:spPr>
            <a:xfrm>
              <a:off x="5166095" y="5743248"/>
              <a:ext cx="814614" cy="400110"/>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dirty="0">
                  <a:solidFill>
                    <a:srgbClr val="3F3F3F"/>
                  </a:solidFill>
                  <a:latin typeface="Century Gothic"/>
                </a:rPr>
                <a:t>Year</a:t>
              </a:r>
            </a:p>
          </p:txBody>
        </p:sp>
      </p:grpSp>
      <p:grpSp>
        <p:nvGrpSpPr>
          <p:cNvPr id="6171" name="Group 6170">
            <a:extLst>
              <a:ext uri="{FF2B5EF4-FFF2-40B4-BE49-F238E27FC236}">
                <a16:creationId xmlns:a16="http://schemas.microsoft.com/office/drawing/2014/main" id="{678E42D4-734F-8F1B-D32C-AC0C749AD8A1}"/>
              </a:ext>
            </a:extLst>
          </p:cNvPr>
          <p:cNvGrpSpPr/>
          <p:nvPr/>
        </p:nvGrpSpPr>
        <p:grpSpPr>
          <a:xfrm>
            <a:off x="13196998" y="17964974"/>
            <a:ext cx="10942257" cy="4812328"/>
            <a:chOff x="15700132" y="18528560"/>
            <a:chExt cx="11652737" cy="5043876"/>
          </a:xfrm>
        </p:grpSpPr>
        <p:pic>
          <p:nvPicPr>
            <p:cNvPr id="243" name="Picture 242" descr="Chart, bar chart&#10;&#10;Description automatically generated">
              <a:extLst>
                <a:ext uri="{FF2B5EF4-FFF2-40B4-BE49-F238E27FC236}">
                  <a16:creationId xmlns:a16="http://schemas.microsoft.com/office/drawing/2014/main" id="{39D1E85B-EEBA-48FB-3690-899CA9446055}"/>
                </a:ext>
              </a:extLst>
            </p:cNvPr>
            <p:cNvPicPr>
              <a:picLocks noChangeAspect="1"/>
            </p:cNvPicPr>
            <p:nvPr/>
          </p:nvPicPr>
          <p:blipFill>
            <a:blip r:embed="rId28"/>
            <a:stretch>
              <a:fillRect/>
            </a:stretch>
          </p:blipFill>
          <p:spPr>
            <a:xfrm>
              <a:off x="15700132" y="18528560"/>
              <a:ext cx="11652737" cy="5043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4" name="TextBox 2">
              <a:extLst>
                <a:ext uri="{FF2B5EF4-FFF2-40B4-BE49-F238E27FC236}">
                  <a16:creationId xmlns:a16="http://schemas.microsoft.com/office/drawing/2014/main" id="{B862D683-24A4-FC3C-570F-BD5189293A4D}"/>
                </a:ext>
              </a:extLst>
            </p:cNvPr>
            <p:cNvSpPr txBox="1"/>
            <p:nvPr/>
          </p:nvSpPr>
          <p:spPr>
            <a:xfrm>
              <a:off x="20520308" y="18597613"/>
              <a:ext cx="2028074" cy="39151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Century Gothic"/>
                </a:rPr>
                <a:t>Change in EVI</a:t>
              </a:r>
            </a:p>
          </p:txBody>
        </p:sp>
        <p:sp>
          <p:nvSpPr>
            <p:cNvPr id="245" name="TextBox 3">
              <a:extLst>
                <a:ext uri="{FF2B5EF4-FFF2-40B4-BE49-F238E27FC236}">
                  <a16:creationId xmlns:a16="http://schemas.microsoft.com/office/drawing/2014/main" id="{28F76846-95F9-1608-62F3-45CF0D3877DB}"/>
                </a:ext>
              </a:extLst>
            </p:cNvPr>
            <p:cNvSpPr txBox="1"/>
            <p:nvPr/>
          </p:nvSpPr>
          <p:spPr>
            <a:xfrm>
              <a:off x="15772110" y="19451209"/>
              <a:ext cx="671989" cy="38370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Century Gothic"/>
                </a:rPr>
                <a:t>0.6</a:t>
              </a:r>
              <a:endParaRPr lang="en-US"/>
            </a:p>
          </p:txBody>
        </p:sp>
        <p:sp>
          <p:nvSpPr>
            <p:cNvPr id="246" name="TextBox 4">
              <a:extLst>
                <a:ext uri="{FF2B5EF4-FFF2-40B4-BE49-F238E27FC236}">
                  <a16:creationId xmlns:a16="http://schemas.microsoft.com/office/drawing/2014/main" id="{71D6A76B-29C9-4307-C48C-B06E472AB46A}"/>
                </a:ext>
              </a:extLst>
            </p:cNvPr>
            <p:cNvSpPr txBox="1"/>
            <p:nvPr/>
          </p:nvSpPr>
          <p:spPr>
            <a:xfrm>
              <a:off x="15772110" y="18930675"/>
              <a:ext cx="671989" cy="38710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Century Gothic"/>
                </a:rPr>
                <a:t>0.7</a:t>
              </a:r>
              <a:endParaRPr lang="en-US"/>
            </a:p>
          </p:txBody>
        </p:sp>
        <p:sp>
          <p:nvSpPr>
            <p:cNvPr id="247" name="TextBox 1">
              <a:extLst>
                <a:ext uri="{FF2B5EF4-FFF2-40B4-BE49-F238E27FC236}">
                  <a16:creationId xmlns:a16="http://schemas.microsoft.com/office/drawing/2014/main" id="{BB294D18-EEAA-F89B-A935-2A2F4C420729}"/>
                </a:ext>
              </a:extLst>
            </p:cNvPr>
            <p:cNvSpPr txBox="1"/>
            <p:nvPr/>
          </p:nvSpPr>
          <p:spPr>
            <a:xfrm>
              <a:off x="15772110" y="20040680"/>
              <a:ext cx="671989" cy="38370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Century Gothic"/>
                </a:rPr>
                <a:t>0.5</a:t>
              </a:r>
              <a:endParaRPr lang="en-US"/>
            </a:p>
          </p:txBody>
        </p:sp>
        <p:sp>
          <p:nvSpPr>
            <p:cNvPr id="248" name="TextBox 1">
              <a:extLst>
                <a:ext uri="{FF2B5EF4-FFF2-40B4-BE49-F238E27FC236}">
                  <a16:creationId xmlns:a16="http://schemas.microsoft.com/office/drawing/2014/main" id="{E101D703-75F7-7974-EB30-550820F2493B}"/>
                </a:ext>
              </a:extLst>
            </p:cNvPr>
            <p:cNvSpPr txBox="1"/>
            <p:nvPr/>
          </p:nvSpPr>
          <p:spPr>
            <a:xfrm>
              <a:off x="15765174" y="20629253"/>
              <a:ext cx="753647" cy="38710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Century Gothic"/>
                </a:rPr>
                <a:t>0.4</a:t>
              </a:r>
              <a:endParaRPr lang="en-US"/>
            </a:p>
          </p:txBody>
        </p:sp>
        <p:sp>
          <p:nvSpPr>
            <p:cNvPr id="249" name="TextBox 1">
              <a:extLst>
                <a:ext uri="{FF2B5EF4-FFF2-40B4-BE49-F238E27FC236}">
                  <a16:creationId xmlns:a16="http://schemas.microsoft.com/office/drawing/2014/main" id="{6EEBB8BC-E2F0-C418-D145-92C37AF52ED6}"/>
                </a:ext>
              </a:extLst>
            </p:cNvPr>
            <p:cNvSpPr txBox="1"/>
            <p:nvPr/>
          </p:nvSpPr>
          <p:spPr>
            <a:xfrm>
              <a:off x="15764275" y="21189072"/>
              <a:ext cx="753647" cy="38370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Century Gothic"/>
                </a:rPr>
                <a:t>0.3</a:t>
              </a:r>
              <a:endParaRPr lang="en-US"/>
            </a:p>
          </p:txBody>
        </p:sp>
        <p:sp>
          <p:nvSpPr>
            <p:cNvPr id="250" name="TextBox 1">
              <a:extLst>
                <a:ext uri="{FF2B5EF4-FFF2-40B4-BE49-F238E27FC236}">
                  <a16:creationId xmlns:a16="http://schemas.microsoft.com/office/drawing/2014/main" id="{19A561A5-85B6-5D58-85B6-6EC1311E0082}"/>
                </a:ext>
              </a:extLst>
            </p:cNvPr>
            <p:cNvSpPr txBox="1"/>
            <p:nvPr/>
          </p:nvSpPr>
          <p:spPr>
            <a:xfrm>
              <a:off x="15783792" y="21820777"/>
              <a:ext cx="733232" cy="38370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Century Gothic"/>
                </a:rPr>
                <a:t>0.2</a:t>
              </a:r>
              <a:endParaRPr lang="en-US"/>
            </a:p>
          </p:txBody>
        </p:sp>
        <p:sp>
          <p:nvSpPr>
            <p:cNvPr id="251" name="TextBox 1">
              <a:extLst>
                <a:ext uri="{FF2B5EF4-FFF2-40B4-BE49-F238E27FC236}">
                  <a16:creationId xmlns:a16="http://schemas.microsoft.com/office/drawing/2014/main" id="{9D9E71C3-D39D-F4A7-6F66-ACE4FF18A459}"/>
                </a:ext>
              </a:extLst>
            </p:cNvPr>
            <p:cNvSpPr txBox="1"/>
            <p:nvPr/>
          </p:nvSpPr>
          <p:spPr>
            <a:xfrm>
              <a:off x="15782893" y="22438105"/>
              <a:ext cx="733232" cy="38370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Century Gothic"/>
                </a:rPr>
                <a:t>0.1</a:t>
              </a:r>
              <a:endParaRPr lang="en-US"/>
            </a:p>
          </p:txBody>
        </p:sp>
        <p:sp>
          <p:nvSpPr>
            <p:cNvPr id="252" name="TextBox 1">
              <a:extLst>
                <a:ext uri="{FF2B5EF4-FFF2-40B4-BE49-F238E27FC236}">
                  <a16:creationId xmlns:a16="http://schemas.microsoft.com/office/drawing/2014/main" id="{EDCF62FC-815D-02C2-F7C1-328DFD8745CF}"/>
                </a:ext>
              </a:extLst>
            </p:cNvPr>
            <p:cNvSpPr txBox="1"/>
            <p:nvPr/>
          </p:nvSpPr>
          <p:spPr>
            <a:xfrm>
              <a:off x="15700335" y="23089902"/>
              <a:ext cx="488259" cy="38370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atin typeface="Century Gothic"/>
                </a:rPr>
                <a:t>0</a:t>
              </a:r>
              <a:endParaRPr lang="en-US">
                <a:cs typeface="Calibri" panose="020F0502020204030204"/>
              </a:endParaRPr>
            </a:p>
          </p:txBody>
        </p:sp>
        <p:sp>
          <p:nvSpPr>
            <p:cNvPr id="253" name="TextBox 1">
              <a:extLst>
                <a:ext uri="{FF2B5EF4-FFF2-40B4-BE49-F238E27FC236}">
                  <a16:creationId xmlns:a16="http://schemas.microsoft.com/office/drawing/2014/main" id="{5BCC8B4D-EC3D-B54A-2565-987C19D6C9BB}"/>
                </a:ext>
              </a:extLst>
            </p:cNvPr>
            <p:cNvSpPr txBox="1"/>
            <p:nvPr/>
          </p:nvSpPr>
          <p:spPr>
            <a:xfrm>
              <a:off x="17363477" y="23169734"/>
              <a:ext cx="1217457" cy="35484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Control 2</a:t>
              </a:r>
              <a:endParaRPr lang="en-US" sz="1600" dirty="0">
                <a:cs typeface="Calibri"/>
              </a:endParaRPr>
            </a:p>
          </p:txBody>
        </p:sp>
        <p:sp>
          <p:nvSpPr>
            <p:cNvPr id="254" name="TextBox 1">
              <a:extLst>
                <a:ext uri="{FF2B5EF4-FFF2-40B4-BE49-F238E27FC236}">
                  <a16:creationId xmlns:a16="http://schemas.microsoft.com/office/drawing/2014/main" id="{CBE0109D-7BAE-4FC0-F1EF-28D6DC6A4BBD}"/>
                </a:ext>
              </a:extLst>
            </p:cNvPr>
            <p:cNvSpPr txBox="1"/>
            <p:nvPr/>
          </p:nvSpPr>
          <p:spPr>
            <a:xfrm>
              <a:off x="16256419" y="23149641"/>
              <a:ext cx="1197041" cy="35484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Control 1</a:t>
              </a:r>
              <a:endParaRPr lang="en-US" sz="1600" dirty="0">
                <a:cs typeface="Calibri"/>
              </a:endParaRPr>
            </a:p>
          </p:txBody>
        </p:sp>
        <p:sp>
          <p:nvSpPr>
            <p:cNvPr id="255" name="TextBox 1">
              <a:extLst>
                <a:ext uri="{FF2B5EF4-FFF2-40B4-BE49-F238E27FC236}">
                  <a16:creationId xmlns:a16="http://schemas.microsoft.com/office/drawing/2014/main" id="{F77F24B4-05EB-E19D-F22B-503C577DBB49}"/>
                </a:ext>
              </a:extLst>
            </p:cNvPr>
            <p:cNvSpPr txBox="1"/>
            <p:nvPr/>
          </p:nvSpPr>
          <p:spPr>
            <a:xfrm>
              <a:off x="18611964" y="22958881"/>
              <a:ext cx="1013894" cy="61291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cs typeface="Calibri"/>
                </a:rPr>
                <a:t>Demo Forest</a:t>
              </a:r>
            </a:p>
          </p:txBody>
        </p:sp>
        <p:sp>
          <p:nvSpPr>
            <p:cNvPr id="256" name="TextBox 1">
              <a:extLst>
                <a:ext uri="{FF2B5EF4-FFF2-40B4-BE49-F238E27FC236}">
                  <a16:creationId xmlns:a16="http://schemas.microsoft.com/office/drawing/2014/main" id="{22D12F95-AFC1-55E5-7F35-8550C7A9585C}"/>
                </a:ext>
              </a:extLst>
            </p:cNvPr>
            <p:cNvSpPr txBox="1"/>
            <p:nvPr/>
          </p:nvSpPr>
          <p:spPr>
            <a:xfrm>
              <a:off x="19669365" y="22939563"/>
              <a:ext cx="1118559" cy="61291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Century Gothic"/>
                  <a:cs typeface="Calibri"/>
                </a:rPr>
                <a:t>Planting Area 1</a:t>
              </a:r>
            </a:p>
          </p:txBody>
        </p:sp>
        <p:sp>
          <p:nvSpPr>
            <p:cNvPr id="257" name="TextBox 1">
              <a:extLst>
                <a:ext uri="{FF2B5EF4-FFF2-40B4-BE49-F238E27FC236}">
                  <a16:creationId xmlns:a16="http://schemas.microsoft.com/office/drawing/2014/main" id="{40D9590F-0AAC-FD46-EE3A-F12DED093A57}"/>
                </a:ext>
              </a:extLst>
            </p:cNvPr>
            <p:cNvSpPr txBox="1"/>
            <p:nvPr/>
          </p:nvSpPr>
          <p:spPr>
            <a:xfrm>
              <a:off x="20748724" y="22934615"/>
              <a:ext cx="1115383" cy="61291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Century Gothic"/>
                  <a:cs typeface="Calibri"/>
                </a:rPr>
                <a:t>Planting Area 2</a:t>
              </a:r>
            </a:p>
          </p:txBody>
        </p:sp>
        <p:sp>
          <p:nvSpPr>
            <p:cNvPr id="258" name="TextBox 1">
              <a:extLst>
                <a:ext uri="{FF2B5EF4-FFF2-40B4-BE49-F238E27FC236}">
                  <a16:creationId xmlns:a16="http://schemas.microsoft.com/office/drawing/2014/main" id="{2D8B3E42-03E5-EFF8-6A67-806BD88E477A}"/>
                </a:ext>
              </a:extLst>
            </p:cNvPr>
            <p:cNvSpPr txBox="1"/>
            <p:nvPr/>
          </p:nvSpPr>
          <p:spPr>
            <a:xfrm>
              <a:off x="21845326" y="22934614"/>
              <a:ext cx="1075427" cy="61291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Century Gothic"/>
                  <a:cs typeface="Calibri"/>
                </a:rPr>
                <a:t>Planting Area 3</a:t>
              </a:r>
            </a:p>
          </p:txBody>
        </p:sp>
        <p:sp>
          <p:nvSpPr>
            <p:cNvPr id="259" name="TextBox 1">
              <a:extLst>
                <a:ext uri="{FF2B5EF4-FFF2-40B4-BE49-F238E27FC236}">
                  <a16:creationId xmlns:a16="http://schemas.microsoft.com/office/drawing/2014/main" id="{E8B517BC-4499-C54A-5C7B-E8E5989E7408}"/>
                </a:ext>
              </a:extLst>
            </p:cNvPr>
            <p:cNvSpPr txBox="1"/>
            <p:nvPr/>
          </p:nvSpPr>
          <p:spPr>
            <a:xfrm>
              <a:off x="22869826" y="22959524"/>
              <a:ext cx="1075427" cy="61291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Century Gothic"/>
                  <a:cs typeface="Calibri"/>
                </a:rPr>
                <a:t>Planting Area 4</a:t>
              </a:r>
            </a:p>
          </p:txBody>
        </p:sp>
        <p:sp>
          <p:nvSpPr>
            <p:cNvPr id="260" name="TextBox 1">
              <a:extLst>
                <a:ext uri="{FF2B5EF4-FFF2-40B4-BE49-F238E27FC236}">
                  <a16:creationId xmlns:a16="http://schemas.microsoft.com/office/drawing/2014/main" id="{49213EF3-1281-2956-8E7A-6C98D8EC7325}"/>
                </a:ext>
              </a:extLst>
            </p:cNvPr>
            <p:cNvSpPr txBox="1"/>
            <p:nvPr/>
          </p:nvSpPr>
          <p:spPr>
            <a:xfrm>
              <a:off x="24008473" y="22938534"/>
              <a:ext cx="1075427" cy="61291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Century Gothic"/>
                  <a:cs typeface="Calibri"/>
                </a:rPr>
                <a:t>Planting Area 5</a:t>
              </a:r>
            </a:p>
          </p:txBody>
        </p:sp>
        <p:sp>
          <p:nvSpPr>
            <p:cNvPr id="261" name="TextBox 1">
              <a:extLst>
                <a:ext uri="{FF2B5EF4-FFF2-40B4-BE49-F238E27FC236}">
                  <a16:creationId xmlns:a16="http://schemas.microsoft.com/office/drawing/2014/main" id="{D776A41B-324B-4AB8-BE97-F41259DB9070}"/>
                </a:ext>
              </a:extLst>
            </p:cNvPr>
            <p:cNvSpPr txBox="1"/>
            <p:nvPr/>
          </p:nvSpPr>
          <p:spPr>
            <a:xfrm>
              <a:off x="25076105" y="22958260"/>
              <a:ext cx="1075427" cy="61291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Century Gothic"/>
                  <a:cs typeface="Calibri"/>
                </a:rPr>
                <a:t>Planting Area 6</a:t>
              </a:r>
            </a:p>
          </p:txBody>
        </p:sp>
        <p:sp>
          <p:nvSpPr>
            <p:cNvPr id="262" name="TextBox 1">
              <a:extLst>
                <a:ext uri="{FF2B5EF4-FFF2-40B4-BE49-F238E27FC236}">
                  <a16:creationId xmlns:a16="http://schemas.microsoft.com/office/drawing/2014/main" id="{DE4FB035-3E52-30BA-0D38-EC532FAC774B}"/>
                </a:ext>
              </a:extLst>
            </p:cNvPr>
            <p:cNvSpPr txBox="1"/>
            <p:nvPr/>
          </p:nvSpPr>
          <p:spPr>
            <a:xfrm>
              <a:off x="26155997" y="22956594"/>
              <a:ext cx="1075427" cy="61291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Century Gothic"/>
                  <a:cs typeface="Calibri"/>
                </a:rPr>
                <a:t>Planting Area 7</a:t>
              </a:r>
            </a:p>
          </p:txBody>
        </p:sp>
        <p:sp>
          <p:nvSpPr>
            <p:cNvPr id="263" name="TextBox 21">
              <a:extLst>
                <a:ext uri="{FF2B5EF4-FFF2-40B4-BE49-F238E27FC236}">
                  <a16:creationId xmlns:a16="http://schemas.microsoft.com/office/drawing/2014/main" id="{481F7650-E534-658E-CF57-E1DECA048240}"/>
                </a:ext>
              </a:extLst>
            </p:cNvPr>
            <p:cNvSpPr txBox="1"/>
            <p:nvPr/>
          </p:nvSpPr>
          <p:spPr>
            <a:xfrm>
              <a:off x="17637430" y="21110499"/>
              <a:ext cx="776365" cy="35484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0.287</a:t>
              </a:r>
              <a:endParaRPr lang="en-US" sz="1600" dirty="0"/>
            </a:p>
          </p:txBody>
        </p:sp>
        <p:sp>
          <p:nvSpPr>
            <p:cNvPr id="264" name="TextBox 22">
              <a:extLst>
                <a:ext uri="{FF2B5EF4-FFF2-40B4-BE49-F238E27FC236}">
                  <a16:creationId xmlns:a16="http://schemas.microsoft.com/office/drawing/2014/main" id="{79E9D381-2D40-9C9C-63B2-AE8EDF1962E1}"/>
                </a:ext>
              </a:extLst>
            </p:cNvPr>
            <p:cNvSpPr txBox="1"/>
            <p:nvPr/>
          </p:nvSpPr>
          <p:spPr>
            <a:xfrm>
              <a:off x="16632446" y="20788301"/>
              <a:ext cx="735535" cy="35484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0.354</a:t>
              </a:r>
              <a:endParaRPr lang="en-US" sz="1600" dirty="0"/>
            </a:p>
          </p:txBody>
        </p:sp>
        <p:sp>
          <p:nvSpPr>
            <p:cNvPr id="265" name="TextBox 1">
              <a:extLst>
                <a:ext uri="{FF2B5EF4-FFF2-40B4-BE49-F238E27FC236}">
                  <a16:creationId xmlns:a16="http://schemas.microsoft.com/office/drawing/2014/main" id="{23E6595C-7D78-0C34-9D64-7B8785C6ADE3}"/>
                </a:ext>
              </a:extLst>
            </p:cNvPr>
            <p:cNvSpPr txBox="1"/>
            <p:nvPr/>
          </p:nvSpPr>
          <p:spPr>
            <a:xfrm>
              <a:off x="18721771" y="18927909"/>
              <a:ext cx="796778" cy="35484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0.661</a:t>
              </a:r>
              <a:endParaRPr lang="en-US" sz="1600" dirty="0"/>
            </a:p>
          </p:txBody>
        </p:sp>
        <p:sp>
          <p:nvSpPr>
            <p:cNvPr id="266" name="TextBox 1">
              <a:extLst>
                <a:ext uri="{FF2B5EF4-FFF2-40B4-BE49-F238E27FC236}">
                  <a16:creationId xmlns:a16="http://schemas.microsoft.com/office/drawing/2014/main" id="{63CFCDAB-D072-19DC-CC3C-E3155E6C9D8E}"/>
                </a:ext>
              </a:extLst>
            </p:cNvPr>
            <p:cNvSpPr txBox="1"/>
            <p:nvPr/>
          </p:nvSpPr>
          <p:spPr>
            <a:xfrm>
              <a:off x="19844608" y="20686942"/>
              <a:ext cx="735535" cy="35484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0.359</a:t>
              </a:r>
              <a:endParaRPr lang="en-US" sz="1600" dirty="0"/>
            </a:p>
          </p:txBody>
        </p:sp>
        <p:sp>
          <p:nvSpPr>
            <p:cNvPr id="267" name="TextBox 1">
              <a:extLst>
                <a:ext uri="{FF2B5EF4-FFF2-40B4-BE49-F238E27FC236}">
                  <a16:creationId xmlns:a16="http://schemas.microsoft.com/office/drawing/2014/main" id="{A3492CDA-42F1-3DA1-03C7-34064FABDA13}"/>
                </a:ext>
              </a:extLst>
            </p:cNvPr>
            <p:cNvSpPr txBox="1"/>
            <p:nvPr/>
          </p:nvSpPr>
          <p:spPr>
            <a:xfrm>
              <a:off x="20905332" y="20781151"/>
              <a:ext cx="755950" cy="35484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0.328</a:t>
              </a:r>
              <a:endParaRPr lang="en-US" sz="1600" dirty="0"/>
            </a:p>
          </p:txBody>
        </p:sp>
        <p:sp>
          <p:nvSpPr>
            <p:cNvPr id="268" name="TextBox 1">
              <a:extLst>
                <a:ext uri="{FF2B5EF4-FFF2-40B4-BE49-F238E27FC236}">
                  <a16:creationId xmlns:a16="http://schemas.microsoft.com/office/drawing/2014/main" id="{4ADE68C3-4883-1A7E-3FDB-392ACA87C1B0}"/>
                </a:ext>
              </a:extLst>
            </p:cNvPr>
            <p:cNvSpPr txBox="1"/>
            <p:nvPr/>
          </p:nvSpPr>
          <p:spPr>
            <a:xfrm>
              <a:off x="21941906" y="19592466"/>
              <a:ext cx="796778" cy="35484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0.528</a:t>
              </a:r>
              <a:endParaRPr lang="en-US" sz="1600" dirty="0"/>
            </a:p>
          </p:txBody>
        </p:sp>
        <p:sp>
          <p:nvSpPr>
            <p:cNvPr id="269" name="TextBox 1">
              <a:extLst>
                <a:ext uri="{FF2B5EF4-FFF2-40B4-BE49-F238E27FC236}">
                  <a16:creationId xmlns:a16="http://schemas.microsoft.com/office/drawing/2014/main" id="{6AD65BB6-E244-69FF-3C72-08D7E93A3B25}"/>
                </a:ext>
              </a:extLst>
            </p:cNvPr>
            <p:cNvSpPr txBox="1"/>
            <p:nvPr/>
          </p:nvSpPr>
          <p:spPr>
            <a:xfrm>
              <a:off x="22992857" y="20687013"/>
              <a:ext cx="776365" cy="35484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0.362</a:t>
              </a:r>
              <a:endParaRPr lang="en-US" sz="1600"/>
            </a:p>
          </p:txBody>
        </p:sp>
        <p:sp>
          <p:nvSpPr>
            <p:cNvPr id="270" name="TextBox 1">
              <a:extLst>
                <a:ext uri="{FF2B5EF4-FFF2-40B4-BE49-F238E27FC236}">
                  <a16:creationId xmlns:a16="http://schemas.microsoft.com/office/drawing/2014/main" id="{36E0A226-718E-8A76-8144-B8B9D4239036}"/>
                </a:ext>
              </a:extLst>
            </p:cNvPr>
            <p:cNvSpPr txBox="1"/>
            <p:nvPr/>
          </p:nvSpPr>
          <p:spPr>
            <a:xfrm>
              <a:off x="24125468" y="20513767"/>
              <a:ext cx="817193" cy="35484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0.373</a:t>
              </a:r>
              <a:endParaRPr lang="en-US" sz="1600" dirty="0"/>
            </a:p>
          </p:txBody>
        </p:sp>
        <p:sp>
          <p:nvSpPr>
            <p:cNvPr id="271" name="TextBox 1">
              <a:extLst>
                <a:ext uri="{FF2B5EF4-FFF2-40B4-BE49-F238E27FC236}">
                  <a16:creationId xmlns:a16="http://schemas.microsoft.com/office/drawing/2014/main" id="{948BE473-BFE8-F623-CBB4-873C7EACA1FB}"/>
                </a:ext>
              </a:extLst>
            </p:cNvPr>
            <p:cNvSpPr txBox="1"/>
            <p:nvPr/>
          </p:nvSpPr>
          <p:spPr>
            <a:xfrm>
              <a:off x="25165776" y="20696827"/>
              <a:ext cx="796778" cy="35484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0.356</a:t>
              </a:r>
              <a:endParaRPr lang="en-US" sz="1600" dirty="0"/>
            </a:p>
          </p:txBody>
        </p:sp>
        <p:sp>
          <p:nvSpPr>
            <p:cNvPr id="272" name="TextBox 1">
              <a:extLst>
                <a:ext uri="{FF2B5EF4-FFF2-40B4-BE49-F238E27FC236}">
                  <a16:creationId xmlns:a16="http://schemas.microsoft.com/office/drawing/2014/main" id="{C6E39165-8390-10DB-FD8A-91E460D298FE}"/>
                </a:ext>
              </a:extLst>
            </p:cNvPr>
            <p:cNvSpPr txBox="1"/>
            <p:nvPr/>
          </p:nvSpPr>
          <p:spPr>
            <a:xfrm>
              <a:off x="26345251" y="20882653"/>
              <a:ext cx="837608" cy="35484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0.338</a:t>
              </a:r>
              <a:endParaRPr lang="en-US" sz="1600" dirty="0"/>
            </a:p>
          </p:txBody>
        </p:sp>
      </p:grpSp>
      <p:pic>
        <p:nvPicPr>
          <p:cNvPr id="319" name="Picture 318">
            <a:extLst>
              <a:ext uri="{FF2B5EF4-FFF2-40B4-BE49-F238E27FC236}">
                <a16:creationId xmlns:a16="http://schemas.microsoft.com/office/drawing/2014/main" id="{090EAE5A-07BC-AEBF-D0F0-47C296CDBFE2}"/>
              </a:ext>
            </a:extLst>
          </p:cNvPr>
          <p:cNvPicPr>
            <a:picLocks noChangeAspect="1"/>
          </p:cNvPicPr>
          <p:nvPr/>
        </p:nvPicPr>
        <p:blipFill>
          <a:blip r:embed="rId29"/>
          <a:stretch>
            <a:fillRect/>
          </a:stretch>
        </p:blipFill>
        <p:spPr>
          <a:xfrm>
            <a:off x="17118440" y="23059799"/>
            <a:ext cx="8144138" cy="5427402"/>
          </a:xfrm>
          <a:prstGeom prst="rect">
            <a:avLst/>
          </a:prstGeom>
        </p:spPr>
      </p:pic>
      <p:sp>
        <p:nvSpPr>
          <p:cNvPr id="321" name="TextBox 5">
            <a:extLst>
              <a:ext uri="{FF2B5EF4-FFF2-40B4-BE49-F238E27FC236}">
                <a16:creationId xmlns:a16="http://schemas.microsoft.com/office/drawing/2014/main" id="{35BF1761-B300-068C-69E5-6909909D81D7}"/>
              </a:ext>
            </a:extLst>
          </p:cNvPr>
          <p:cNvSpPr txBox="1"/>
          <p:nvPr/>
        </p:nvSpPr>
        <p:spPr>
          <a:xfrm>
            <a:off x="21038625" y="27840659"/>
            <a:ext cx="875827"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3F3F3F"/>
                </a:solidFill>
                <a:latin typeface="Century Gothic"/>
              </a:rPr>
              <a:t>Low</a:t>
            </a:r>
            <a:endParaRPr lang="en-US" sz="1600" dirty="0"/>
          </a:p>
        </p:txBody>
      </p:sp>
      <p:sp>
        <p:nvSpPr>
          <p:cNvPr id="322" name="TextBox 6">
            <a:extLst>
              <a:ext uri="{FF2B5EF4-FFF2-40B4-BE49-F238E27FC236}">
                <a16:creationId xmlns:a16="http://schemas.microsoft.com/office/drawing/2014/main" id="{B8B8C8A3-86E6-0E1D-C43A-8B632696A3EB}"/>
              </a:ext>
            </a:extLst>
          </p:cNvPr>
          <p:cNvSpPr txBox="1"/>
          <p:nvPr/>
        </p:nvSpPr>
        <p:spPr>
          <a:xfrm>
            <a:off x="21666708" y="27840659"/>
            <a:ext cx="1086694"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3F3F3F"/>
                </a:solidFill>
                <a:latin typeface="Century Gothic"/>
              </a:rPr>
              <a:t>Medium</a:t>
            </a:r>
            <a:endParaRPr lang="en-US" sz="1600" dirty="0"/>
          </a:p>
        </p:txBody>
      </p:sp>
      <p:sp>
        <p:nvSpPr>
          <p:cNvPr id="323" name="TextBox 7">
            <a:extLst>
              <a:ext uri="{FF2B5EF4-FFF2-40B4-BE49-F238E27FC236}">
                <a16:creationId xmlns:a16="http://schemas.microsoft.com/office/drawing/2014/main" id="{989EB6F5-269E-50A5-1D46-5A94C9D1221F}"/>
              </a:ext>
            </a:extLst>
          </p:cNvPr>
          <p:cNvSpPr txBox="1"/>
          <p:nvPr/>
        </p:nvSpPr>
        <p:spPr>
          <a:xfrm>
            <a:off x="22688743" y="27840659"/>
            <a:ext cx="875827" cy="338554"/>
          </a:xfrm>
          <a:prstGeom prst="rect">
            <a:avLst/>
          </a:prstGeom>
          <a:solidFill>
            <a:schemeClr val="bg1"/>
          </a:solid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3F3F3F"/>
                </a:solidFill>
                <a:latin typeface="Century Gothic"/>
              </a:rPr>
              <a:t>High</a:t>
            </a:r>
            <a:endParaRPr lang="en-US" sz="1600" dirty="0"/>
          </a:p>
        </p:txBody>
      </p:sp>
      <p:pic>
        <p:nvPicPr>
          <p:cNvPr id="324" name="Picture 323">
            <a:extLst>
              <a:ext uri="{FF2B5EF4-FFF2-40B4-BE49-F238E27FC236}">
                <a16:creationId xmlns:a16="http://schemas.microsoft.com/office/drawing/2014/main" id="{6070686F-D09C-6224-5687-0219696596E9}"/>
              </a:ext>
            </a:extLst>
          </p:cNvPr>
          <p:cNvPicPr>
            <a:picLocks noChangeAspect="1"/>
          </p:cNvPicPr>
          <p:nvPr/>
        </p:nvPicPr>
        <p:blipFill>
          <a:blip r:embed="rId30"/>
          <a:stretch>
            <a:fillRect/>
          </a:stretch>
        </p:blipFill>
        <p:spPr>
          <a:xfrm>
            <a:off x="21037965" y="28108876"/>
            <a:ext cx="2545080" cy="388863"/>
          </a:xfrm>
          <a:prstGeom prst="rect">
            <a:avLst/>
          </a:prstGeom>
        </p:spPr>
      </p:pic>
      <p:pic>
        <p:nvPicPr>
          <p:cNvPr id="325" name="Picture 324" descr="Shape&#10;&#10;Description automatically generated">
            <a:extLst>
              <a:ext uri="{FF2B5EF4-FFF2-40B4-BE49-F238E27FC236}">
                <a16:creationId xmlns:a16="http://schemas.microsoft.com/office/drawing/2014/main" id="{1E304B39-F64E-EE9F-BDFA-0C287DF4B72A}"/>
              </a:ext>
            </a:extLst>
          </p:cNvPr>
          <p:cNvPicPr>
            <a:picLocks noChangeAspect="1"/>
          </p:cNvPicPr>
          <p:nvPr/>
        </p:nvPicPr>
        <p:blipFill>
          <a:blip r:embed="rId31"/>
          <a:stretch>
            <a:fillRect/>
          </a:stretch>
        </p:blipFill>
        <p:spPr>
          <a:xfrm>
            <a:off x="24852002" y="27815308"/>
            <a:ext cx="559115" cy="699043"/>
          </a:xfrm>
          <a:prstGeom prst="rect">
            <a:avLst/>
          </a:prstGeom>
        </p:spPr>
      </p:pic>
      <p:sp>
        <p:nvSpPr>
          <p:cNvPr id="326" name="TextBox 2">
            <a:extLst>
              <a:ext uri="{FF2B5EF4-FFF2-40B4-BE49-F238E27FC236}">
                <a16:creationId xmlns:a16="http://schemas.microsoft.com/office/drawing/2014/main" id="{7E549BCA-3B98-D845-3DA4-1B34A83C292C}"/>
              </a:ext>
            </a:extLst>
          </p:cNvPr>
          <p:cNvSpPr txBox="1"/>
          <p:nvPr/>
        </p:nvSpPr>
        <p:spPr>
          <a:xfrm flipH="1">
            <a:off x="23410815" y="27833889"/>
            <a:ext cx="355695" cy="33855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latin typeface="Century Gothic"/>
              </a:rPr>
              <a:t>0</a:t>
            </a:r>
          </a:p>
        </p:txBody>
      </p:sp>
      <p:sp>
        <p:nvSpPr>
          <p:cNvPr id="327" name="TextBox 3">
            <a:extLst>
              <a:ext uri="{FF2B5EF4-FFF2-40B4-BE49-F238E27FC236}">
                <a16:creationId xmlns:a16="http://schemas.microsoft.com/office/drawing/2014/main" id="{087A24C8-E051-B61F-68B9-EC8C69FC120E}"/>
              </a:ext>
            </a:extLst>
          </p:cNvPr>
          <p:cNvSpPr txBox="1"/>
          <p:nvPr/>
        </p:nvSpPr>
        <p:spPr>
          <a:xfrm flipH="1">
            <a:off x="23801975" y="27833887"/>
            <a:ext cx="437502" cy="33855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latin typeface="Century Gothic"/>
              </a:rPr>
              <a:t>5</a:t>
            </a:r>
          </a:p>
        </p:txBody>
      </p:sp>
      <p:sp>
        <p:nvSpPr>
          <p:cNvPr id="328" name="TextBox 4">
            <a:extLst>
              <a:ext uri="{FF2B5EF4-FFF2-40B4-BE49-F238E27FC236}">
                <a16:creationId xmlns:a16="http://schemas.microsoft.com/office/drawing/2014/main" id="{403B8852-21EC-702D-5636-272802FBBCA1}"/>
              </a:ext>
            </a:extLst>
          </p:cNvPr>
          <p:cNvSpPr txBox="1"/>
          <p:nvPr/>
        </p:nvSpPr>
        <p:spPr>
          <a:xfrm flipH="1">
            <a:off x="24203566" y="27839078"/>
            <a:ext cx="774459" cy="33855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latin typeface="Century Gothic"/>
              </a:rPr>
              <a:t>10km</a:t>
            </a:r>
          </a:p>
        </p:txBody>
      </p:sp>
      <p:pic>
        <p:nvPicPr>
          <p:cNvPr id="329" name="Picture 328" descr="A picture containing icon&#10;&#10;Description automatically generated">
            <a:extLst>
              <a:ext uri="{FF2B5EF4-FFF2-40B4-BE49-F238E27FC236}">
                <a16:creationId xmlns:a16="http://schemas.microsoft.com/office/drawing/2014/main" id="{DC986F00-A5FB-5199-3296-446FE4E4A600}"/>
              </a:ext>
            </a:extLst>
          </p:cNvPr>
          <p:cNvPicPr>
            <a:picLocks noChangeAspect="1"/>
          </p:cNvPicPr>
          <p:nvPr/>
        </p:nvPicPr>
        <p:blipFill>
          <a:blip r:embed="rId32"/>
          <a:stretch>
            <a:fillRect/>
          </a:stretch>
        </p:blipFill>
        <p:spPr>
          <a:xfrm>
            <a:off x="23484919" y="28187090"/>
            <a:ext cx="1414029" cy="392256"/>
          </a:xfrm>
          <a:prstGeom prst="rect">
            <a:avLst/>
          </a:prstGeom>
        </p:spPr>
      </p:pic>
      <p:sp>
        <p:nvSpPr>
          <p:cNvPr id="1196" name="Text Placeholder 16">
            <a:extLst>
              <a:ext uri="{FF2B5EF4-FFF2-40B4-BE49-F238E27FC236}">
                <a16:creationId xmlns:a16="http://schemas.microsoft.com/office/drawing/2014/main" id="{3EBAE8BB-8D44-E046-7038-18D3B6A389E8}"/>
              </a:ext>
            </a:extLst>
          </p:cNvPr>
          <p:cNvSpPr txBox="1">
            <a:spLocks/>
          </p:cNvSpPr>
          <p:nvPr/>
        </p:nvSpPr>
        <p:spPr>
          <a:xfrm>
            <a:off x="13203968" y="23478174"/>
            <a:ext cx="3717190" cy="1897705"/>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D2672B"/>
              </a:buClr>
              <a:buNone/>
            </a:pPr>
            <a:r>
              <a:rPr lang="en-US" sz="2400" i="1" dirty="0">
                <a:solidFill>
                  <a:schemeClr val="tx1">
                    <a:lumMod val="75000"/>
                    <a:lumOff val="25000"/>
                  </a:schemeClr>
                </a:solidFill>
                <a:latin typeface="Garamond"/>
              </a:rPr>
              <a:t>Fig 3. </a:t>
            </a:r>
            <a:r>
              <a:rPr lang="en-US" sz="2400" dirty="0">
                <a:solidFill>
                  <a:schemeClr val="tx1">
                    <a:lumMod val="75000"/>
                    <a:lumOff val="25000"/>
                  </a:schemeClr>
                </a:solidFill>
                <a:latin typeface="Garamond"/>
              </a:rPr>
              <a:t>Habitat Suitability model displayed over the study area. Darker blues correspond with low habitat suitability while light greens and yellows symbolize high habitat suitability. </a:t>
            </a:r>
            <a:endParaRPr lang="en-US" sz="2400" dirty="0">
              <a:solidFill>
                <a:schemeClr val="tx1">
                  <a:lumMod val="75000"/>
                  <a:lumOff val="25000"/>
                </a:schemeClr>
              </a:solidFill>
              <a:latin typeface="Garamond" panose="02020404030301010803" pitchFamily="18" charset="0"/>
            </a:endParaRPr>
          </a:p>
        </p:txBody>
      </p:sp>
      <p:sp>
        <p:nvSpPr>
          <p:cNvPr id="1197" name="Text Placeholder 16">
            <a:extLst>
              <a:ext uri="{FF2B5EF4-FFF2-40B4-BE49-F238E27FC236}">
                <a16:creationId xmlns:a16="http://schemas.microsoft.com/office/drawing/2014/main" id="{CCE93EB6-E23E-A7D9-B90F-B432904FDB14}"/>
              </a:ext>
            </a:extLst>
          </p:cNvPr>
          <p:cNvSpPr txBox="1">
            <a:spLocks/>
          </p:cNvSpPr>
          <p:nvPr/>
        </p:nvSpPr>
        <p:spPr>
          <a:xfrm>
            <a:off x="12866637" y="12778750"/>
            <a:ext cx="1893428" cy="2856194"/>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D2672B"/>
              </a:buClr>
              <a:buNone/>
            </a:pPr>
            <a:r>
              <a:rPr lang="en-US" sz="2400" i="1" dirty="0">
                <a:solidFill>
                  <a:schemeClr val="tx1">
                    <a:lumMod val="75000"/>
                    <a:lumOff val="25000"/>
                  </a:schemeClr>
                </a:solidFill>
                <a:latin typeface="Garamond"/>
              </a:rPr>
              <a:t>Fig 1. </a:t>
            </a:r>
            <a:r>
              <a:rPr lang="en-US" sz="2400" dirty="0">
                <a:solidFill>
                  <a:schemeClr val="tx1">
                    <a:lumMod val="75000"/>
                    <a:lumOff val="25000"/>
                  </a:schemeClr>
                </a:solidFill>
                <a:latin typeface="Garamond"/>
              </a:rPr>
              <a:t>Annual EVI trend per planting area from 1984 to 2021.</a:t>
            </a:r>
            <a:endParaRPr lang="en-US" sz="2400" dirty="0">
              <a:solidFill>
                <a:schemeClr val="tx1">
                  <a:lumMod val="75000"/>
                  <a:lumOff val="25000"/>
                </a:schemeClr>
              </a:solidFill>
              <a:latin typeface="Garamond" panose="02020404030301010803" pitchFamily="18" charset="0"/>
            </a:endParaRPr>
          </a:p>
        </p:txBody>
      </p:sp>
      <p:sp>
        <p:nvSpPr>
          <p:cNvPr id="1198" name="Text Placeholder 16">
            <a:extLst>
              <a:ext uri="{FF2B5EF4-FFF2-40B4-BE49-F238E27FC236}">
                <a16:creationId xmlns:a16="http://schemas.microsoft.com/office/drawing/2014/main" id="{D1213AC9-046C-13D8-C66E-5FFC24E0A089}"/>
              </a:ext>
            </a:extLst>
          </p:cNvPr>
          <p:cNvSpPr txBox="1">
            <a:spLocks/>
          </p:cNvSpPr>
          <p:nvPr/>
        </p:nvSpPr>
        <p:spPr>
          <a:xfrm>
            <a:off x="24611098" y="18442505"/>
            <a:ext cx="1906502" cy="2856194"/>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D2672B"/>
              </a:buClr>
              <a:buNone/>
            </a:pPr>
            <a:r>
              <a:rPr lang="en-US" sz="2400" i="1" dirty="0">
                <a:solidFill>
                  <a:schemeClr val="tx1">
                    <a:lumMod val="75000"/>
                    <a:lumOff val="25000"/>
                  </a:schemeClr>
                </a:solidFill>
                <a:latin typeface="Garamond"/>
              </a:rPr>
              <a:t>Fig 2. </a:t>
            </a:r>
            <a:r>
              <a:rPr lang="en-US" sz="2400" dirty="0">
                <a:solidFill>
                  <a:schemeClr val="tx1">
                    <a:lumMod val="75000"/>
                    <a:lumOff val="25000"/>
                  </a:schemeClr>
                </a:solidFill>
                <a:latin typeface="Garamond"/>
              </a:rPr>
              <a:t>Overall change in EVI per zone from 1984 to 2021.</a:t>
            </a:r>
            <a:endParaRPr lang="en-US" sz="2400" dirty="0">
              <a:solidFill>
                <a:schemeClr val="tx1">
                  <a:lumMod val="75000"/>
                  <a:lumOff val="25000"/>
                </a:schemeClr>
              </a:solidFill>
              <a:latin typeface="Garamond" panose="02020404030301010803" pitchFamily="18" charset="0"/>
            </a:endParaRPr>
          </a:p>
        </p:txBody>
      </p:sp>
      <p:sp>
        <p:nvSpPr>
          <p:cNvPr id="8" name="TextBox 7">
            <a:extLst>
              <a:ext uri="{FF2B5EF4-FFF2-40B4-BE49-F238E27FC236}">
                <a16:creationId xmlns:a16="http://schemas.microsoft.com/office/drawing/2014/main" id="{5E58473D-3924-4D3B-ADD2-3A86D2C9E76F}"/>
              </a:ext>
            </a:extLst>
          </p:cNvPr>
          <p:cNvSpPr txBox="1"/>
          <p:nvPr/>
        </p:nvSpPr>
        <p:spPr>
          <a:xfrm>
            <a:off x="9697385" y="35936346"/>
            <a:ext cx="5795176" cy="523220"/>
          </a:xfrm>
          <a:prstGeom prst="rect">
            <a:avLst/>
          </a:prstGeom>
          <a:noFill/>
        </p:spPr>
        <p:txBody>
          <a:bodyPr wrap="none" rtlCol="0">
            <a:spAutoFit/>
          </a:bodyPr>
          <a:lstStyle/>
          <a:p>
            <a:r>
              <a:rPr lang="en-US" sz="1000" b="0" i="0" dirty="0">
                <a:solidFill>
                  <a:schemeClr val="bg2">
                    <a:lumMod val="50000"/>
                  </a:schemeClr>
                </a:solidFill>
                <a:effectLst/>
                <a:latin typeface="+mj-lt"/>
              </a:rPr>
              <a:t>This material contains modified Copernicus Sentinel data (</a:t>
            </a:r>
            <a:r>
              <a:rPr lang="en-US" sz="1000" dirty="0">
                <a:solidFill>
                  <a:schemeClr val="bg2">
                    <a:lumMod val="50000"/>
                  </a:schemeClr>
                </a:solidFill>
                <a:latin typeface="+mj-lt"/>
              </a:rPr>
              <a:t>2016 - 2022</a:t>
            </a:r>
            <a:r>
              <a:rPr lang="en-US" sz="1000" b="0" i="0" dirty="0">
                <a:solidFill>
                  <a:schemeClr val="bg2">
                    <a:lumMod val="50000"/>
                  </a:schemeClr>
                </a:solidFill>
                <a:effectLst/>
                <a:latin typeface="+mj-lt"/>
              </a:rPr>
              <a:t>), processed by ESA.  </a:t>
            </a:r>
          </a:p>
          <a:p>
            <a:endParaRPr lang="en-US" dirty="0"/>
          </a:p>
        </p:txBody>
      </p:sp>
      <p:sp>
        <p:nvSpPr>
          <p:cNvPr id="12" name="Rectangle 11">
            <a:extLst>
              <a:ext uri="{FF2B5EF4-FFF2-40B4-BE49-F238E27FC236}">
                <a16:creationId xmlns:a16="http://schemas.microsoft.com/office/drawing/2014/main" id="{3D4E47CF-872B-4F0F-ACA3-2AA1776467CF}"/>
              </a:ext>
            </a:extLst>
          </p:cNvPr>
          <p:cNvSpPr/>
          <p:nvPr/>
        </p:nvSpPr>
        <p:spPr>
          <a:xfrm>
            <a:off x="13203968" y="20324967"/>
            <a:ext cx="366650" cy="242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88C159E0-F986-401B-AB21-74CF5E093B96}"/>
              </a:ext>
            </a:extLst>
          </p:cNvPr>
          <p:cNvSpPr/>
          <p:nvPr/>
        </p:nvSpPr>
        <p:spPr>
          <a:xfrm>
            <a:off x="13517354" y="22388478"/>
            <a:ext cx="121959" cy="141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21E94F6-914A-005C-9AEE-C59ADCE0A362}"/>
              </a:ext>
            </a:extLst>
          </p:cNvPr>
          <p:cNvGrpSpPr/>
          <p:nvPr/>
        </p:nvGrpSpPr>
        <p:grpSpPr>
          <a:xfrm>
            <a:off x="631645" y="23237455"/>
            <a:ext cx="10358468" cy="5851485"/>
            <a:chOff x="631645" y="23237455"/>
            <a:chExt cx="10358468" cy="5851485"/>
          </a:xfrm>
        </p:grpSpPr>
        <p:grpSp>
          <p:nvGrpSpPr>
            <p:cNvPr id="6170" name="Group 6169">
              <a:extLst>
                <a:ext uri="{FF2B5EF4-FFF2-40B4-BE49-F238E27FC236}">
                  <a16:creationId xmlns:a16="http://schemas.microsoft.com/office/drawing/2014/main" id="{6E5FCDEC-F90F-E08C-F0D8-5260A5B58C38}"/>
                </a:ext>
              </a:extLst>
            </p:cNvPr>
            <p:cNvGrpSpPr/>
            <p:nvPr/>
          </p:nvGrpSpPr>
          <p:grpSpPr>
            <a:xfrm>
              <a:off x="631645" y="23237455"/>
              <a:ext cx="10358468" cy="5851485"/>
              <a:chOff x="973506" y="24483492"/>
              <a:chExt cx="10358468" cy="5851485"/>
            </a:xfrm>
          </p:grpSpPr>
          <p:pic>
            <p:nvPicPr>
              <p:cNvPr id="31" name="Picture 31" descr="Map&#10;&#10;Description automatically generated">
                <a:extLst>
                  <a:ext uri="{FF2B5EF4-FFF2-40B4-BE49-F238E27FC236}">
                    <a16:creationId xmlns:a16="http://schemas.microsoft.com/office/drawing/2014/main" id="{EF857A5A-8CB1-0FFC-D7BA-354A1CA9B5EF}"/>
                  </a:ext>
                </a:extLst>
              </p:cNvPr>
              <p:cNvPicPr>
                <a:picLocks noChangeAspect="1"/>
              </p:cNvPicPr>
              <p:nvPr/>
            </p:nvPicPr>
            <p:blipFill>
              <a:blip r:embed="rId33"/>
              <a:stretch>
                <a:fillRect/>
              </a:stretch>
            </p:blipFill>
            <p:spPr>
              <a:xfrm>
                <a:off x="973506" y="24483492"/>
                <a:ext cx="10236200" cy="5851485"/>
              </a:xfrm>
              <a:prstGeom prst="rect">
                <a:avLst/>
              </a:prstGeom>
            </p:spPr>
          </p:pic>
          <p:sp>
            <p:nvSpPr>
              <p:cNvPr id="42" name="Rectangle 41">
                <a:extLst>
                  <a:ext uri="{FF2B5EF4-FFF2-40B4-BE49-F238E27FC236}">
                    <a16:creationId xmlns:a16="http://schemas.microsoft.com/office/drawing/2014/main" id="{3CA30A0C-4D61-3796-7169-59D014D05D57}"/>
                  </a:ext>
                </a:extLst>
              </p:cNvPr>
              <p:cNvSpPr/>
              <p:nvPr/>
            </p:nvSpPr>
            <p:spPr>
              <a:xfrm>
                <a:off x="9976606" y="25980014"/>
                <a:ext cx="444500" cy="3502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ectangle 47">
                <a:extLst>
                  <a:ext uri="{FF2B5EF4-FFF2-40B4-BE49-F238E27FC236}">
                    <a16:creationId xmlns:a16="http://schemas.microsoft.com/office/drawing/2014/main" id="{A8E8022D-DCDC-22E3-5B56-8011353E0AFF}"/>
                  </a:ext>
                </a:extLst>
              </p:cNvPr>
              <p:cNvSpPr/>
              <p:nvPr/>
            </p:nvSpPr>
            <p:spPr>
              <a:xfrm>
                <a:off x="8264501" y="26982825"/>
                <a:ext cx="3067473" cy="3221046"/>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50" name="TextBox 5">
                <a:extLst>
                  <a:ext uri="{FF2B5EF4-FFF2-40B4-BE49-F238E27FC236}">
                    <a16:creationId xmlns:a16="http://schemas.microsoft.com/office/drawing/2014/main" id="{D74C9CE2-9AFD-23DF-B17E-1D1D776E2655}"/>
                  </a:ext>
                </a:extLst>
              </p:cNvPr>
              <p:cNvSpPr txBox="1"/>
              <p:nvPr/>
            </p:nvSpPr>
            <p:spPr>
              <a:xfrm flipH="1">
                <a:off x="8267730" y="26436334"/>
                <a:ext cx="312971" cy="27699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latin typeface="Century Gothic"/>
                  </a:rPr>
                  <a:t>0</a:t>
                </a:r>
              </a:p>
            </p:txBody>
          </p:sp>
          <p:sp>
            <p:nvSpPr>
              <p:cNvPr id="51" name="TextBox 6">
                <a:extLst>
                  <a:ext uri="{FF2B5EF4-FFF2-40B4-BE49-F238E27FC236}">
                    <a16:creationId xmlns:a16="http://schemas.microsoft.com/office/drawing/2014/main" id="{9977532A-5E08-947F-2FAE-4AD722B34322}"/>
                  </a:ext>
                </a:extLst>
              </p:cNvPr>
              <p:cNvSpPr txBox="1"/>
              <p:nvPr/>
            </p:nvSpPr>
            <p:spPr>
              <a:xfrm flipH="1">
                <a:off x="8564530" y="26436334"/>
                <a:ext cx="360910" cy="27699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a:latin typeface="Century Gothic"/>
                  </a:rPr>
                  <a:t>25</a:t>
                </a:r>
              </a:p>
            </p:txBody>
          </p:sp>
          <p:sp>
            <p:nvSpPr>
              <p:cNvPr id="52" name="TextBox 7">
                <a:extLst>
                  <a:ext uri="{FF2B5EF4-FFF2-40B4-BE49-F238E27FC236}">
                    <a16:creationId xmlns:a16="http://schemas.microsoft.com/office/drawing/2014/main" id="{43B28B41-BE1C-AC32-3D4F-777908F1BE39}"/>
                  </a:ext>
                </a:extLst>
              </p:cNvPr>
              <p:cNvSpPr txBox="1"/>
              <p:nvPr/>
            </p:nvSpPr>
            <p:spPr>
              <a:xfrm flipH="1">
                <a:off x="8907845" y="26436332"/>
                <a:ext cx="584839" cy="27699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a:latin typeface="Century Gothic"/>
                  </a:rPr>
                  <a:t>50km</a:t>
                </a:r>
              </a:p>
            </p:txBody>
          </p:sp>
          <p:sp>
            <p:nvSpPr>
              <p:cNvPr id="54" name="TextBox 11">
                <a:extLst>
                  <a:ext uri="{FF2B5EF4-FFF2-40B4-BE49-F238E27FC236}">
                    <a16:creationId xmlns:a16="http://schemas.microsoft.com/office/drawing/2014/main" id="{1608E93C-EFEF-2A69-A271-EC7527FE6778}"/>
                  </a:ext>
                </a:extLst>
              </p:cNvPr>
              <p:cNvSpPr txBox="1"/>
              <p:nvPr/>
            </p:nvSpPr>
            <p:spPr>
              <a:xfrm flipH="1">
                <a:off x="9562048" y="27235320"/>
                <a:ext cx="1339967" cy="33855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Control 1</a:t>
                </a:r>
              </a:p>
            </p:txBody>
          </p:sp>
          <p:sp>
            <p:nvSpPr>
              <p:cNvPr id="55" name="TextBox 12">
                <a:extLst>
                  <a:ext uri="{FF2B5EF4-FFF2-40B4-BE49-F238E27FC236}">
                    <a16:creationId xmlns:a16="http://schemas.microsoft.com/office/drawing/2014/main" id="{EC4AE093-5E76-7044-C588-BBC9F5BC9C95}"/>
                  </a:ext>
                </a:extLst>
              </p:cNvPr>
              <p:cNvSpPr txBox="1"/>
              <p:nvPr/>
            </p:nvSpPr>
            <p:spPr>
              <a:xfrm flipH="1">
                <a:off x="9562048" y="27482853"/>
                <a:ext cx="1109930" cy="33855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Control 2</a:t>
                </a:r>
              </a:p>
            </p:txBody>
          </p:sp>
          <p:pic>
            <p:nvPicPr>
              <p:cNvPr id="63" name="Picture 62">
                <a:extLst>
                  <a:ext uri="{FF2B5EF4-FFF2-40B4-BE49-F238E27FC236}">
                    <a16:creationId xmlns:a16="http://schemas.microsoft.com/office/drawing/2014/main" id="{13CD800F-31BA-140B-B4A5-FE84ED0AF7AB}"/>
                  </a:ext>
                </a:extLst>
              </p:cNvPr>
              <p:cNvPicPr>
                <a:picLocks noChangeAspect="1"/>
              </p:cNvPicPr>
              <p:nvPr/>
            </p:nvPicPr>
            <p:blipFill>
              <a:blip r:embed="rId32"/>
              <a:stretch>
                <a:fillRect/>
              </a:stretch>
            </p:blipFill>
            <p:spPr>
              <a:xfrm>
                <a:off x="8269554" y="26714196"/>
                <a:ext cx="1223129" cy="342509"/>
              </a:xfrm>
              <a:prstGeom prst="rect">
                <a:avLst/>
              </a:prstGeom>
            </p:spPr>
          </p:pic>
          <p:pic>
            <p:nvPicPr>
              <p:cNvPr id="64" name="Picture 63">
                <a:extLst>
                  <a:ext uri="{FF2B5EF4-FFF2-40B4-BE49-F238E27FC236}">
                    <a16:creationId xmlns:a16="http://schemas.microsoft.com/office/drawing/2014/main" id="{E0A70C86-A051-6E01-CC8B-F9C65869AB15}"/>
                  </a:ext>
                </a:extLst>
              </p:cNvPr>
              <p:cNvPicPr>
                <a:picLocks noChangeAspect="1"/>
              </p:cNvPicPr>
              <p:nvPr/>
            </p:nvPicPr>
            <p:blipFill>
              <a:blip r:embed="rId32"/>
              <a:stretch>
                <a:fillRect/>
              </a:stretch>
            </p:blipFill>
            <p:spPr>
              <a:xfrm>
                <a:off x="8652731" y="29868869"/>
                <a:ext cx="2478588" cy="325183"/>
              </a:xfrm>
              <a:prstGeom prst="rect">
                <a:avLst/>
              </a:prstGeom>
            </p:spPr>
          </p:pic>
          <p:pic>
            <p:nvPicPr>
              <p:cNvPr id="65" name="Picture 64" descr="Shape&#10;&#10;Description automatically generated">
                <a:extLst>
                  <a:ext uri="{FF2B5EF4-FFF2-40B4-BE49-F238E27FC236}">
                    <a16:creationId xmlns:a16="http://schemas.microsoft.com/office/drawing/2014/main" id="{DE00B569-8DD9-E2E4-7048-084D09F849F4}"/>
                  </a:ext>
                </a:extLst>
              </p:cNvPr>
              <p:cNvPicPr>
                <a:picLocks noChangeAspect="1"/>
              </p:cNvPicPr>
              <p:nvPr/>
            </p:nvPicPr>
            <p:blipFill>
              <a:blip r:embed="rId31"/>
              <a:stretch>
                <a:fillRect/>
              </a:stretch>
            </p:blipFill>
            <p:spPr>
              <a:xfrm>
                <a:off x="8437718" y="27210638"/>
                <a:ext cx="577877" cy="726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6" name="TextBox 13">
                <a:extLst>
                  <a:ext uri="{FF2B5EF4-FFF2-40B4-BE49-F238E27FC236}">
                    <a16:creationId xmlns:a16="http://schemas.microsoft.com/office/drawing/2014/main" id="{AE32E93A-1ADD-289A-7F47-217AEEF32588}"/>
                  </a:ext>
                </a:extLst>
              </p:cNvPr>
              <p:cNvSpPr txBox="1"/>
              <p:nvPr/>
            </p:nvSpPr>
            <p:spPr>
              <a:xfrm flipH="1">
                <a:off x="9562048" y="27729938"/>
                <a:ext cx="1464572" cy="33855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Demo Forest</a:t>
                </a:r>
              </a:p>
            </p:txBody>
          </p:sp>
          <p:pic>
            <p:nvPicPr>
              <p:cNvPr id="49" name="Picture 48">
                <a:extLst>
                  <a:ext uri="{FF2B5EF4-FFF2-40B4-BE49-F238E27FC236}">
                    <a16:creationId xmlns:a16="http://schemas.microsoft.com/office/drawing/2014/main" id="{8C75904A-65E7-6100-D446-A9AA0FCF6C5E}"/>
                  </a:ext>
                </a:extLst>
              </p:cNvPr>
              <p:cNvPicPr>
                <a:picLocks noChangeAspect="1"/>
              </p:cNvPicPr>
              <p:nvPr/>
            </p:nvPicPr>
            <p:blipFill rotWithShape="1">
              <a:blip r:embed="rId34"/>
              <a:srcRect t="8565" b="8332"/>
              <a:stretch/>
            </p:blipFill>
            <p:spPr>
              <a:xfrm>
                <a:off x="9207771" y="27067920"/>
                <a:ext cx="1630930" cy="2522128"/>
              </a:xfrm>
              <a:prstGeom prst="rect">
                <a:avLst/>
              </a:prstGeom>
            </p:spPr>
          </p:pic>
          <p:sp>
            <p:nvSpPr>
              <p:cNvPr id="67" name="TextBox 15">
                <a:extLst>
                  <a:ext uri="{FF2B5EF4-FFF2-40B4-BE49-F238E27FC236}">
                    <a16:creationId xmlns:a16="http://schemas.microsoft.com/office/drawing/2014/main" id="{3356A8F4-62CA-4D70-81DD-3D4BDAB16F04}"/>
                  </a:ext>
                </a:extLst>
              </p:cNvPr>
              <p:cNvSpPr txBox="1"/>
              <p:nvPr/>
            </p:nvSpPr>
            <p:spPr>
              <a:xfrm flipH="1">
                <a:off x="9562048" y="28256562"/>
                <a:ext cx="1752117" cy="33855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Planting Area 3</a:t>
                </a:r>
              </a:p>
            </p:txBody>
          </p:sp>
          <p:sp>
            <p:nvSpPr>
              <p:cNvPr id="69" name="TextBox 15">
                <a:extLst>
                  <a:ext uri="{FF2B5EF4-FFF2-40B4-BE49-F238E27FC236}">
                    <a16:creationId xmlns:a16="http://schemas.microsoft.com/office/drawing/2014/main" id="{AD4330C9-54A0-23AC-740F-A0146071932F}"/>
                  </a:ext>
                </a:extLst>
              </p:cNvPr>
              <p:cNvSpPr txBox="1"/>
              <p:nvPr/>
            </p:nvSpPr>
            <p:spPr>
              <a:xfrm flipH="1">
                <a:off x="9562048" y="28777684"/>
                <a:ext cx="1694608" cy="33855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Planting Area 5</a:t>
                </a:r>
              </a:p>
            </p:txBody>
          </p:sp>
          <p:sp>
            <p:nvSpPr>
              <p:cNvPr id="70" name="TextBox 15">
                <a:extLst>
                  <a:ext uri="{FF2B5EF4-FFF2-40B4-BE49-F238E27FC236}">
                    <a16:creationId xmlns:a16="http://schemas.microsoft.com/office/drawing/2014/main" id="{16031F34-26F0-9CDD-7286-55FBFEB0D83F}"/>
                  </a:ext>
                </a:extLst>
              </p:cNvPr>
              <p:cNvSpPr txBox="1"/>
              <p:nvPr/>
            </p:nvSpPr>
            <p:spPr>
              <a:xfrm flipH="1">
                <a:off x="9562048" y="29050338"/>
                <a:ext cx="1694608" cy="33855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Planting Area 6</a:t>
                </a:r>
              </a:p>
            </p:txBody>
          </p:sp>
          <p:sp>
            <p:nvSpPr>
              <p:cNvPr id="71" name="TextBox 15">
                <a:extLst>
                  <a:ext uri="{FF2B5EF4-FFF2-40B4-BE49-F238E27FC236}">
                    <a16:creationId xmlns:a16="http://schemas.microsoft.com/office/drawing/2014/main" id="{DFF3CE10-A820-1C73-64AF-33FA386D3D30}"/>
                  </a:ext>
                </a:extLst>
              </p:cNvPr>
              <p:cNvSpPr txBox="1"/>
              <p:nvPr/>
            </p:nvSpPr>
            <p:spPr>
              <a:xfrm flipH="1">
                <a:off x="9562048" y="29306625"/>
                <a:ext cx="1713777" cy="33855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Planting Area 7</a:t>
                </a:r>
              </a:p>
            </p:txBody>
          </p:sp>
          <p:sp>
            <p:nvSpPr>
              <p:cNvPr id="68" name="TextBox 15">
                <a:extLst>
                  <a:ext uri="{FF2B5EF4-FFF2-40B4-BE49-F238E27FC236}">
                    <a16:creationId xmlns:a16="http://schemas.microsoft.com/office/drawing/2014/main" id="{38799474-9AAF-E29D-0D8A-E3A1519F4BCE}"/>
                  </a:ext>
                </a:extLst>
              </p:cNvPr>
              <p:cNvSpPr txBox="1"/>
              <p:nvPr/>
            </p:nvSpPr>
            <p:spPr>
              <a:xfrm flipH="1">
                <a:off x="9562048" y="28528477"/>
                <a:ext cx="1713778" cy="33855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Planting Area 4</a:t>
                </a:r>
              </a:p>
            </p:txBody>
          </p:sp>
          <p:sp>
            <p:nvSpPr>
              <p:cNvPr id="58" name="TextBox 15">
                <a:extLst>
                  <a:ext uri="{FF2B5EF4-FFF2-40B4-BE49-F238E27FC236}">
                    <a16:creationId xmlns:a16="http://schemas.microsoft.com/office/drawing/2014/main" id="{F291D155-9DE7-B61D-D67E-BD5F60A6ADD5}"/>
                  </a:ext>
                </a:extLst>
              </p:cNvPr>
              <p:cNvSpPr txBox="1"/>
              <p:nvPr/>
            </p:nvSpPr>
            <p:spPr>
              <a:xfrm flipH="1">
                <a:off x="9562048" y="28006482"/>
                <a:ext cx="1752118" cy="33855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Planting Area 2</a:t>
                </a:r>
              </a:p>
            </p:txBody>
          </p:sp>
          <p:sp>
            <p:nvSpPr>
              <p:cNvPr id="57" name="TextBox 14">
                <a:extLst>
                  <a:ext uri="{FF2B5EF4-FFF2-40B4-BE49-F238E27FC236}">
                    <a16:creationId xmlns:a16="http://schemas.microsoft.com/office/drawing/2014/main" id="{0A334ADB-EB5B-81C4-285B-ADF462068E2E}"/>
                  </a:ext>
                </a:extLst>
              </p:cNvPr>
              <p:cNvSpPr txBox="1"/>
              <p:nvPr/>
            </p:nvSpPr>
            <p:spPr>
              <a:xfrm flipH="1">
                <a:off x="9562006" y="27764264"/>
                <a:ext cx="1703053" cy="33855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Planting Area 1</a:t>
                </a:r>
              </a:p>
            </p:txBody>
          </p:sp>
        </p:grpSp>
        <p:sp>
          <p:nvSpPr>
            <p:cNvPr id="144" name="TextBox 5">
              <a:extLst>
                <a:ext uri="{FF2B5EF4-FFF2-40B4-BE49-F238E27FC236}">
                  <a16:creationId xmlns:a16="http://schemas.microsoft.com/office/drawing/2014/main" id="{4FFEDF57-1954-CD82-DA44-9413B2D646F7}"/>
                </a:ext>
              </a:extLst>
            </p:cNvPr>
            <p:cNvSpPr txBox="1"/>
            <p:nvPr/>
          </p:nvSpPr>
          <p:spPr>
            <a:xfrm flipH="1">
              <a:off x="8356738" y="28375464"/>
              <a:ext cx="312971" cy="27699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latin typeface="Century Gothic"/>
                </a:rPr>
                <a:t>0</a:t>
              </a:r>
            </a:p>
          </p:txBody>
        </p:sp>
        <p:sp>
          <p:nvSpPr>
            <p:cNvPr id="145" name="TextBox 6">
              <a:extLst>
                <a:ext uri="{FF2B5EF4-FFF2-40B4-BE49-F238E27FC236}">
                  <a16:creationId xmlns:a16="http://schemas.microsoft.com/office/drawing/2014/main" id="{C6EC620E-0952-9555-56BC-F3A1B2E467A6}"/>
                </a:ext>
              </a:extLst>
            </p:cNvPr>
            <p:cNvSpPr txBox="1"/>
            <p:nvPr/>
          </p:nvSpPr>
          <p:spPr>
            <a:xfrm flipH="1">
              <a:off x="9294229" y="28365609"/>
              <a:ext cx="584839" cy="27699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latin typeface="Century Gothic"/>
                </a:rPr>
                <a:t>2.5</a:t>
              </a:r>
            </a:p>
          </p:txBody>
        </p:sp>
        <p:sp>
          <p:nvSpPr>
            <p:cNvPr id="146" name="TextBox 7">
              <a:extLst>
                <a:ext uri="{FF2B5EF4-FFF2-40B4-BE49-F238E27FC236}">
                  <a16:creationId xmlns:a16="http://schemas.microsoft.com/office/drawing/2014/main" id="{FF733F76-E7F3-F4B2-5E07-3ADF91F93BB1}"/>
                </a:ext>
              </a:extLst>
            </p:cNvPr>
            <p:cNvSpPr txBox="1"/>
            <p:nvPr/>
          </p:nvSpPr>
          <p:spPr>
            <a:xfrm flipH="1">
              <a:off x="10242467" y="28375464"/>
              <a:ext cx="584839" cy="27699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latin typeface="Century Gothic"/>
                </a:rPr>
                <a:t>5km</a:t>
              </a:r>
            </a:p>
          </p:txBody>
        </p:sp>
        <p:sp>
          <p:nvSpPr>
            <p:cNvPr id="147" name="TextBox 14">
              <a:extLst>
                <a:ext uri="{FF2B5EF4-FFF2-40B4-BE49-F238E27FC236}">
                  <a16:creationId xmlns:a16="http://schemas.microsoft.com/office/drawing/2014/main" id="{C49BB00F-8E45-001C-0B08-471FBF9D362C}"/>
                </a:ext>
              </a:extLst>
            </p:cNvPr>
            <p:cNvSpPr txBox="1"/>
            <p:nvPr/>
          </p:nvSpPr>
          <p:spPr>
            <a:xfrm flipH="1">
              <a:off x="9220145" y="26265680"/>
              <a:ext cx="1703053" cy="33855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Demo Forest</a:t>
              </a:r>
            </a:p>
          </p:txBody>
        </p:sp>
        <p:sp>
          <p:nvSpPr>
            <p:cNvPr id="148" name="TextBox 14">
              <a:extLst>
                <a:ext uri="{FF2B5EF4-FFF2-40B4-BE49-F238E27FC236}">
                  <a16:creationId xmlns:a16="http://schemas.microsoft.com/office/drawing/2014/main" id="{BC6A5204-3D94-ADCB-4CFB-6BE57F271099}"/>
                </a:ext>
              </a:extLst>
            </p:cNvPr>
            <p:cNvSpPr txBox="1"/>
            <p:nvPr/>
          </p:nvSpPr>
          <p:spPr>
            <a:xfrm flipH="1">
              <a:off x="9211182" y="25761150"/>
              <a:ext cx="1703053" cy="33855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Control 1</a:t>
              </a:r>
            </a:p>
          </p:txBody>
        </p:sp>
        <p:sp>
          <p:nvSpPr>
            <p:cNvPr id="149" name="TextBox 14">
              <a:extLst>
                <a:ext uri="{FF2B5EF4-FFF2-40B4-BE49-F238E27FC236}">
                  <a16:creationId xmlns:a16="http://schemas.microsoft.com/office/drawing/2014/main" id="{EF695D70-DC05-3F65-9C33-1C43E83D762C}"/>
                </a:ext>
              </a:extLst>
            </p:cNvPr>
            <p:cNvSpPr txBox="1"/>
            <p:nvPr/>
          </p:nvSpPr>
          <p:spPr>
            <a:xfrm flipH="1">
              <a:off x="9209156" y="25998774"/>
              <a:ext cx="1703053" cy="33855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a:rPr>
                <a:t>Control 2</a:t>
              </a:r>
            </a:p>
          </p:txBody>
        </p:sp>
      </p:grpSp>
    </p:spTree>
    <p:extLst>
      <p:ext uri="{BB962C8B-B14F-4D97-AF65-F5344CB8AC3E}">
        <p14:creationId xmlns:p14="http://schemas.microsoft.com/office/powerpoint/2010/main" val="3629063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1" ma:contentTypeDescription="Create a new document." ma:contentTypeScope="" ma:versionID="86d0b29d60577673ac2a80c771800e8d">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1742b45ea780c5805b1395eedee79f51"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2.xml><?xml version="1.0" encoding="utf-8"?>
<ds:datastoreItem xmlns:ds="http://schemas.openxmlformats.org/officeDocument/2006/customXml" ds:itemID="{EA19850C-B132-4F9E-91AE-B86D28DA0AF3}">
  <ds:schemaRefs>
    <ds:schemaRef ds:uri="21e6a8e8-1dff-48a6-ab9b-8d556c6946c0"/>
    <ds:schemaRef ds:uri="7df78d0b-135a-4de7-9166-7c181cd87f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04F32EE-E2DD-40D2-B331-D965E520BB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1813</TotalTime>
  <Words>835</Words>
  <Application>Microsoft Office PowerPoint</Application>
  <PresentationFormat>Custom</PresentationFormat>
  <Paragraphs>152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Cecil Byles</cp:lastModifiedBy>
  <cp:revision>261</cp:revision>
  <dcterms:created xsi:type="dcterms:W3CDTF">2019-02-05T16:32:03Z</dcterms:created>
  <dcterms:modified xsi:type="dcterms:W3CDTF">2022-05-18T21:15:38Z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