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DB3949"/>
    <a:srgbClr val="FF3333"/>
    <a:srgbClr val="5372B3"/>
    <a:srgbClr val="55AEB2"/>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C13E2D"/>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712EF17-ABD9-4A1C-B0E7-3B65B4CD349D}"/>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888333" y="844045"/>
            <a:ext cx="2470459" cy="2468880"/>
          </a:xfrm>
          <a:prstGeom prst="rect">
            <a:avLst/>
          </a:prstGeom>
        </p:spPr>
      </p:pic>
      <p:sp>
        <p:nvSpPr>
          <p:cNvPr id="10" name="Rectangle 9">
            <a:extLst>
              <a:ext uri="{FF2B5EF4-FFF2-40B4-BE49-F238E27FC236}">
                <a16:creationId xmlns:a16="http://schemas.microsoft.com/office/drawing/2014/main" id="{22D5295F-4A1C-450F-995A-C233A6586B7C}"/>
              </a:ext>
            </a:extLst>
          </p:cNvPr>
          <p:cNvSpPr/>
          <p:nvPr userDrawn="1"/>
        </p:nvSpPr>
        <p:spPr>
          <a:xfrm>
            <a:off x="893617" y="3587888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13E2D"/>
                </a:solidFill>
              </a:rPr>
              <a:t>Study Area</a:t>
            </a:r>
            <a:r>
              <a:rPr lang="en-US" sz="10000" dirty="0">
                <a:solidFill>
                  <a:srgbClr val="C13E2D"/>
                </a:solidFill>
              </a:rPr>
              <a:t> Wildfires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C13E2D"/>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C13E2D"/>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2" name="Picture 31">
            <a:extLst>
              <a:ext uri="{FF2B5EF4-FFF2-40B4-BE49-F238E27FC236}">
                <a16:creationId xmlns:a16="http://schemas.microsoft.com/office/drawing/2014/main" id="{8F019248-A3FE-40F9-ADD4-F2403450309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726349" y="30747808"/>
            <a:ext cx="2103120" cy="2103120"/>
          </a:xfrm>
          <a:prstGeom prst="rect">
            <a:avLst/>
          </a:prstGeom>
        </p:spPr>
      </p:pic>
      <p:pic>
        <p:nvPicPr>
          <p:cNvPr id="50" name="Picture 49">
            <a:extLst>
              <a:ext uri="{FF2B5EF4-FFF2-40B4-BE49-F238E27FC236}">
                <a16:creationId xmlns:a16="http://schemas.microsoft.com/office/drawing/2014/main" id="{6B03CC07-064B-43F7-8384-893FD1C6A06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830875" y="30788021"/>
            <a:ext cx="2103120" cy="2103120"/>
          </a:xfrm>
          <a:prstGeom prst="rect">
            <a:avLst/>
          </a:prstGeom>
        </p:spPr>
      </p:pic>
      <p:pic>
        <p:nvPicPr>
          <p:cNvPr id="51" name="Picture 50">
            <a:extLst>
              <a:ext uri="{FF2B5EF4-FFF2-40B4-BE49-F238E27FC236}">
                <a16:creationId xmlns:a16="http://schemas.microsoft.com/office/drawing/2014/main" id="{E2CDC12C-EF50-4E8C-A3BA-568A541DA42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621822" y="30747808"/>
            <a:ext cx="2103120" cy="2103120"/>
          </a:xfrm>
          <a:prstGeom prst="rect">
            <a:avLst/>
          </a:prstGeom>
        </p:spPr>
      </p:pic>
      <p:pic>
        <p:nvPicPr>
          <p:cNvPr id="52" name="Picture 51">
            <a:extLst>
              <a:ext uri="{FF2B5EF4-FFF2-40B4-BE49-F238E27FC236}">
                <a16:creationId xmlns:a16="http://schemas.microsoft.com/office/drawing/2014/main" id="{D62A620C-B7E5-4CCC-A91C-38AD52F2A4E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35401" y="30820018"/>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C13E2D"/>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C13E2D"/>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13E2D"/>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C13E2D"/>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54" name="Title 3">
            <a:extLst>
              <a:ext uri="{FF2B5EF4-FFF2-40B4-BE49-F238E27FC236}">
                <a16:creationId xmlns:a16="http://schemas.microsoft.com/office/drawing/2014/main" id="{3538C4ED-B06E-41A2-9040-03BEC61A9E3B}"/>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13E2D"/>
                </a:solidFill>
              </a:rPr>
              <a:t>Study Area</a:t>
            </a:r>
            <a:r>
              <a:rPr lang="en-US" sz="10000" dirty="0">
                <a:solidFill>
                  <a:srgbClr val="C13E2D"/>
                </a:solidFill>
              </a:rPr>
              <a:t> Wildfires</a:t>
            </a:r>
          </a:p>
        </p:txBody>
      </p:sp>
      <p:pic>
        <p:nvPicPr>
          <p:cNvPr id="55" name="Picture 54">
            <a:extLst>
              <a:ext uri="{FF2B5EF4-FFF2-40B4-BE49-F238E27FC236}">
                <a16:creationId xmlns:a16="http://schemas.microsoft.com/office/drawing/2014/main" id="{3C71976F-373B-4E5F-97B0-9D2C7C71962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6726349" y="30747808"/>
            <a:ext cx="2103120" cy="2103120"/>
          </a:xfrm>
          <a:prstGeom prst="rect">
            <a:avLst/>
          </a:prstGeom>
        </p:spPr>
      </p:pic>
      <p:pic>
        <p:nvPicPr>
          <p:cNvPr id="56" name="Picture 55">
            <a:extLst>
              <a:ext uri="{FF2B5EF4-FFF2-40B4-BE49-F238E27FC236}">
                <a16:creationId xmlns:a16="http://schemas.microsoft.com/office/drawing/2014/main" id="{E94F8C50-6FCC-4F40-9C34-2DBC57995C6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830875" y="30788021"/>
            <a:ext cx="2103120" cy="2103120"/>
          </a:xfrm>
          <a:prstGeom prst="rect">
            <a:avLst/>
          </a:prstGeom>
        </p:spPr>
      </p:pic>
      <p:pic>
        <p:nvPicPr>
          <p:cNvPr id="57" name="Picture 56">
            <a:extLst>
              <a:ext uri="{FF2B5EF4-FFF2-40B4-BE49-F238E27FC236}">
                <a16:creationId xmlns:a16="http://schemas.microsoft.com/office/drawing/2014/main" id="{B777D8DA-6C48-4F78-A146-2F2E2116ED8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621822" y="30747808"/>
            <a:ext cx="2103120" cy="2103120"/>
          </a:xfrm>
          <a:prstGeom prst="rect">
            <a:avLst/>
          </a:prstGeom>
        </p:spPr>
      </p:pic>
      <p:pic>
        <p:nvPicPr>
          <p:cNvPr id="58" name="Picture 57">
            <a:extLst>
              <a:ext uri="{FF2B5EF4-FFF2-40B4-BE49-F238E27FC236}">
                <a16:creationId xmlns:a16="http://schemas.microsoft.com/office/drawing/2014/main" id="{7ECB70DD-2B58-4B23-8FD8-AB0AE33952F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35401" y="30820018"/>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C13E2D"/>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13E2D"/>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C13E2D"/>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C13E2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2" name="Title 3">
            <a:extLst>
              <a:ext uri="{FF2B5EF4-FFF2-40B4-BE49-F238E27FC236}">
                <a16:creationId xmlns:a16="http://schemas.microsoft.com/office/drawing/2014/main" id="{05175735-2E7F-464A-B5B2-031593F81A9F}"/>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13E2D"/>
                </a:solidFill>
              </a:rPr>
              <a:t>Study Area</a:t>
            </a:r>
            <a:r>
              <a:rPr lang="en-US" sz="10000" dirty="0">
                <a:solidFill>
                  <a:srgbClr val="C13E2D"/>
                </a:solidFill>
              </a:rPr>
              <a:t> Wildfires</a:t>
            </a:r>
          </a:p>
        </p:txBody>
      </p:sp>
      <p:pic>
        <p:nvPicPr>
          <p:cNvPr id="48" name="Picture 47">
            <a:extLst>
              <a:ext uri="{FF2B5EF4-FFF2-40B4-BE49-F238E27FC236}">
                <a16:creationId xmlns:a16="http://schemas.microsoft.com/office/drawing/2014/main" id="{544DFDFA-59B9-4410-9958-9AF0820FFC9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8780584" y="30747808"/>
            <a:ext cx="2103120" cy="2103120"/>
          </a:xfrm>
          <a:prstGeom prst="rect">
            <a:avLst/>
          </a:prstGeom>
        </p:spPr>
      </p:pic>
      <p:pic>
        <p:nvPicPr>
          <p:cNvPr id="49" name="Picture 48">
            <a:extLst>
              <a:ext uri="{FF2B5EF4-FFF2-40B4-BE49-F238E27FC236}">
                <a16:creationId xmlns:a16="http://schemas.microsoft.com/office/drawing/2014/main" id="{74AC38FB-7207-4359-AF7D-44F286EA202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5885110" y="30788021"/>
            <a:ext cx="2103120" cy="2103120"/>
          </a:xfrm>
          <a:prstGeom prst="rect">
            <a:avLst/>
          </a:prstGeom>
        </p:spPr>
      </p:pic>
      <p:pic>
        <p:nvPicPr>
          <p:cNvPr id="50" name="Picture 49">
            <a:extLst>
              <a:ext uri="{FF2B5EF4-FFF2-40B4-BE49-F238E27FC236}">
                <a16:creationId xmlns:a16="http://schemas.microsoft.com/office/drawing/2014/main" id="{483AA458-97A8-4CA2-835E-84C38C24DAB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1676057" y="30747808"/>
            <a:ext cx="2103120" cy="2103120"/>
          </a:xfrm>
          <a:prstGeom prst="rect">
            <a:avLst/>
          </a:prstGeom>
        </p:spPr>
      </p:pic>
      <p:pic>
        <p:nvPicPr>
          <p:cNvPr id="51" name="Picture 50">
            <a:extLst>
              <a:ext uri="{FF2B5EF4-FFF2-40B4-BE49-F238E27FC236}">
                <a16:creationId xmlns:a16="http://schemas.microsoft.com/office/drawing/2014/main" id="{31237A1A-3168-4E3E-86FB-BF581FAC239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989636" y="30820018"/>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3E079331-34B4-407E-BE71-D4C595270A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35407</TotalTime>
  <Words>1453</Words>
  <Application>Microsoft Macintosh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210</cp:revision>
  <dcterms:created xsi:type="dcterms:W3CDTF">2019-02-05T16:32:03Z</dcterms:created>
  <dcterms:modified xsi:type="dcterms:W3CDTF">2022-09-09T22:01:09Z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