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682240" y="1539299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isasters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7688F"/>
      </a:accent1>
      <a:accent2>
        <a:srgbClr val="7F7AA1"/>
      </a:accent2>
      <a:accent3>
        <a:srgbClr val="A990B7"/>
      </a:accent3>
      <a:accent4>
        <a:srgbClr val="D7D678"/>
      </a:accent4>
      <a:accent5>
        <a:srgbClr val="C0AF5D"/>
      </a:accent5>
      <a:accent6>
        <a:srgbClr val="AF8D46"/>
      </a:accent6>
      <a:hlink>
        <a:srgbClr val="57688F"/>
      </a:hlink>
      <a:folHlink>
        <a:srgbClr val="57688F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2031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103</cp:revision>
  <dcterms:created xsi:type="dcterms:W3CDTF">2015-05-18T13:26:09Z</dcterms:created>
  <dcterms:modified xsi:type="dcterms:W3CDTF">2015-09-08T22:20:41Z</dcterms:modified>
</cp:coreProperties>
</file>