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40" d="100"/>
          <a:sy n="40" d="100"/>
        </p:scale>
        <p:origin x="-750" y="-7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8F496-09BC-4D62-9C99-83CCFA78248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0344CA5C-87C3-435C-8452-528ADEEC7DBE}">
      <dgm:prSet phldrT="[Text]" custT="1"/>
      <dgm:spPr/>
      <dgm:t>
        <a:bodyPr/>
        <a:lstStyle/>
        <a:p>
          <a:r>
            <a:rPr lang="en-US" sz="2400" dirty="0" smtClean="0">
              <a:latin typeface="+mj-lt"/>
            </a:rPr>
            <a:t>Shapefile of Study Area</a:t>
          </a:r>
          <a:endParaRPr lang="en-US" sz="2400" dirty="0">
            <a:latin typeface="+mj-lt"/>
          </a:endParaRPr>
        </a:p>
      </dgm:t>
    </dgm:pt>
    <dgm:pt modelId="{49160E39-F8CA-4B70-91F8-55D20EFA5A74}" type="parTrans" cxnId="{31FECED2-F617-4238-8E68-11CD3EBB1456}">
      <dgm:prSet/>
      <dgm:spPr/>
      <dgm:t>
        <a:bodyPr/>
        <a:lstStyle/>
        <a:p>
          <a:endParaRPr lang="en-US"/>
        </a:p>
      </dgm:t>
    </dgm:pt>
    <dgm:pt modelId="{B5CB78F7-92AE-48F7-A77A-C8ACA0C4FFDD}" type="sibTrans" cxnId="{31FECED2-F617-4238-8E68-11CD3EBB1456}">
      <dgm:prSet/>
      <dgm:spPr/>
      <dgm:t>
        <a:bodyPr/>
        <a:lstStyle/>
        <a:p>
          <a:endParaRPr lang="en-US"/>
        </a:p>
      </dgm:t>
    </dgm:pt>
    <dgm:pt modelId="{9F1A9AA1-1728-4AFE-B0EC-2E6C6DF2799E}">
      <dgm:prSet phldrT="[Text]"/>
      <dgm:spPr/>
      <dgm:t>
        <a:bodyPr/>
        <a:lstStyle/>
        <a:p>
          <a:r>
            <a:rPr lang="en-US" sz="2000" dirty="0" smtClean="0">
              <a:latin typeface="+mj-lt"/>
            </a:rPr>
            <a:t>DIVA-GIS</a:t>
          </a:r>
          <a:endParaRPr lang="en-US" sz="2000" dirty="0">
            <a:latin typeface="+mj-lt"/>
          </a:endParaRPr>
        </a:p>
      </dgm:t>
    </dgm:pt>
    <dgm:pt modelId="{1F8966B1-D39A-4A6A-AAA3-1AEEDFF0A22A}" type="parTrans" cxnId="{7AB9C406-FB5B-4E88-9CE0-57789A3126EC}">
      <dgm:prSet/>
      <dgm:spPr/>
      <dgm:t>
        <a:bodyPr/>
        <a:lstStyle/>
        <a:p>
          <a:endParaRPr lang="en-US"/>
        </a:p>
      </dgm:t>
    </dgm:pt>
    <dgm:pt modelId="{0A1D3AC0-CB87-4BB6-92AB-6F704B20E825}" type="sibTrans" cxnId="{7AB9C406-FB5B-4E88-9CE0-57789A3126EC}">
      <dgm:prSet/>
      <dgm:spPr/>
      <dgm:t>
        <a:bodyPr/>
        <a:lstStyle/>
        <a:p>
          <a:endParaRPr lang="en-US"/>
        </a:p>
      </dgm:t>
    </dgm:pt>
    <dgm:pt modelId="{EBAF20B7-F001-4427-9486-EC675ACCDE87}">
      <dgm:prSet phldrT="[Text]" custT="1"/>
      <dgm:spPr/>
      <dgm:t>
        <a:bodyPr/>
        <a:lstStyle/>
        <a:p>
          <a:r>
            <a:rPr lang="en-US" sz="2400" dirty="0" smtClean="0">
              <a:latin typeface="+mj-lt"/>
            </a:rPr>
            <a:t>Digital Elevation Model</a:t>
          </a:r>
          <a:endParaRPr lang="en-US" sz="2400" dirty="0">
            <a:latin typeface="+mj-lt"/>
          </a:endParaRPr>
        </a:p>
      </dgm:t>
    </dgm:pt>
    <dgm:pt modelId="{78D00E40-4429-488A-AD50-68E6A3C5F1C6}" type="parTrans" cxnId="{2E278527-E1A7-4256-AF52-0AA6DCD9AB8A}">
      <dgm:prSet/>
      <dgm:spPr/>
      <dgm:t>
        <a:bodyPr/>
        <a:lstStyle/>
        <a:p>
          <a:endParaRPr lang="en-US"/>
        </a:p>
      </dgm:t>
    </dgm:pt>
    <dgm:pt modelId="{89BB9E8B-66B6-4A3D-9AEF-A9E081491EE8}" type="sibTrans" cxnId="{2E278527-E1A7-4256-AF52-0AA6DCD9AB8A}">
      <dgm:prSet/>
      <dgm:spPr/>
      <dgm:t>
        <a:bodyPr/>
        <a:lstStyle/>
        <a:p>
          <a:endParaRPr lang="en-US"/>
        </a:p>
      </dgm:t>
    </dgm:pt>
    <dgm:pt modelId="{B1231868-16BF-42E3-A39B-3F41E8C0DD8E}">
      <dgm:prSet phldrT="[Text]" custT="1"/>
      <dgm:spPr/>
      <dgm:t>
        <a:bodyPr/>
        <a:lstStyle/>
        <a:p>
          <a:r>
            <a:rPr lang="en-US" sz="2400" dirty="0" smtClean="0">
              <a:latin typeface="+mj-lt"/>
            </a:rPr>
            <a:t>Flow Direction Map</a:t>
          </a:r>
          <a:endParaRPr lang="en-US" sz="2400" dirty="0">
            <a:latin typeface="+mj-lt"/>
          </a:endParaRPr>
        </a:p>
      </dgm:t>
    </dgm:pt>
    <dgm:pt modelId="{0599588A-6689-4E38-8257-53D0BFE71C31}" type="parTrans" cxnId="{93202324-E708-495A-807C-1F6584344513}">
      <dgm:prSet/>
      <dgm:spPr/>
      <dgm:t>
        <a:bodyPr/>
        <a:lstStyle/>
        <a:p>
          <a:endParaRPr lang="en-US"/>
        </a:p>
      </dgm:t>
    </dgm:pt>
    <dgm:pt modelId="{44BA8654-E9D2-42EA-ABCA-61DB150D3886}" type="sibTrans" cxnId="{93202324-E708-495A-807C-1F6584344513}">
      <dgm:prSet/>
      <dgm:spPr/>
      <dgm:t>
        <a:bodyPr/>
        <a:lstStyle/>
        <a:p>
          <a:endParaRPr lang="en-US"/>
        </a:p>
      </dgm:t>
    </dgm:pt>
    <dgm:pt modelId="{4AB2A361-1F38-458F-B570-EB37FBD7856A}">
      <dgm:prSet phldrT="[Text]" custT="1"/>
      <dgm:spPr/>
      <dgm:t>
        <a:bodyPr/>
        <a:lstStyle/>
        <a:p>
          <a:r>
            <a:rPr lang="en-US" sz="2000" dirty="0" smtClean="0">
              <a:latin typeface="+mj-lt"/>
            </a:rPr>
            <a:t>HydroSHEDS</a:t>
          </a:r>
          <a:endParaRPr lang="en-US" sz="2000" dirty="0">
            <a:latin typeface="+mj-lt"/>
          </a:endParaRPr>
        </a:p>
      </dgm:t>
    </dgm:pt>
    <dgm:pt modelId="{67BD1EF1-AF97-4775-A2BA-31FE884A097C}" type="parTrans" cxnId="{6F79D466-660A-41EC-B57B-183FAA57B4A4}">
      <dgm:prSet/>
      <dgm:spPr/>
      <dgm:t>
        <a:bodyPr/>
        <a:lstStyle/>
        <a:p>
          <a:endParaRPr lang="en-US"/>
        </a:p>
      </dgm:t>
    </dgm:pt>
    <dgm:pt modelId="{A99BDA6B-09DE-444D-8470-E6E1B4C25DC2}" type="sibTrans" cxnId="{6F79D466-660A-41EC-B57B-183FAA57B4A4}">
      <dgm:prSet/>
      <dgm:spPr/>
      <dgm:t>
        <a:bodyPr/>
        <a:lstStyle/>
        <a:p>
          <a:endParaRPr lang="en-US"/>
        </a:p>
      </dgm:t>
    </dgm:pt>
    <dgm:pt modelId="{A16FEC8A-C1BA-43EE-9C62-B684CADE75C4}">
      <dgm:prSet phldrT="[Text]" custT="1"/>
      <dgm:spPr/>
      <dgm:t>
        <a:bodyPr/>
        <a:lstStyle/>
        <a:p>
          <a:r>
            <a:rPr lang="en-US" sz="2400" dirty="0" smtClean="0">
              <a:latin typeface="+mj-lt"/>
            </a:rPr>
            <a:t>Flow Accumulation Map</a:t>
          </a:r>
          <a:endParaRPr lang="en-US" sz="2400" dirty="0">
            <a:latin typeface="+mj-lt"/>
          </a:endParaRPr>
        </a:p>
      </dgm:t>
    </dgm:pt>
    <dgm:pt modelId="{6F09E7C0-7D2A-4719-A8F7-BB61F507E366}" type="parTrans" cxnId="{356946BC-EA4D-41D0-837A-9E7BD65025AE}">
      <dgm:prSet/>
      <dgm:spPr/>
      <dgm:t>
        <a:bodyPr/>
        <a:lstStyle/>
        <a:p>
          <a:endParaRPr lang="en-US"/>
        </a:p>
      </dgm:t>
    </dgm:pt>
    <dgm:pt modelId="{F87700C3-AD4E-493B-B40C-FD7909EBEDA9}" type="sibTrans" cxnId="{356946BC-EA4D-41D0-837A-9E7BD65025AE}">
      <dgm:prSet/>
      <dgm:spPr/>
      <dgm:t>
        <a:bodyPr/>
        <a:lstStyle/>
        <a:p>
          <a:endParaRPr lang="en-US"/>
        </a:p>
      </dgm:t>
    </dgm:pt>
    <dgm:pt modelId="{0ADEA269-F339-4CCC-AAB2-FE5CD1F825E2}">
      <dgm:prSet custT="1"/>
      <dgm:spPr/>
      <dgm:t>
        <a:bodyPr/>
        <a:lstStyle/>
        <a:p>
          <a:r>
            <a:rPr lang="en-US" sz="2400" dirty="0" smtClean="0">
              <a:latin typeface="+mj-lt"/>
            </a:rPr>
            <a:t>Rainfall Data</a:t>
          </a:r>
          <a:endParaRPr lang="en-US" sz="2400" dirty="0">
            <a:latin typeface="+mj-lt"/>
          </a:endParaRPr>
        </a:p>
      </dgm:t>
    </dgm:pt>
    <dgm:pt modelId="{3CD7D719-4089-482A-8CF3-D328E6D84C65}" type="parTrans" cxnId="{9FAB6FA9-E04A-4DBD-8415-3D1805FD846F}">
      <dgm:prSet/>
      <dgm:spPr/>
      <dgm:t>
        <a:bodyPr/>
        <a:lstStyle/>
        <a:p>
          <a:endParaRPr lang="en-US"/>
        </a:p>
      </dgm:t>
    </dgm:pt>
    <dgm:pt modelId="{A4D14053-CAFB-4CF7-B39E-BA11B3A554A3}" type="sibTrans" cxnId="{9FAB6FA9-E04A-4DBD-8415-3D1805FD846F}">
      <dgm:prSet/>
      <dgm:spPr/>
      <dgm:t>
        <a:bodyPr/>
        <a:lstStyle/>
        <a:p>
          <a:endParaRPr lang="en-US"/>
        </a:p>
      </dgm:t>
    </dgm:pt>
    <dgm:pt modelId="{06BF9AC3-429A-404A-8626-243A7ED3F6EA}">
      <dgm:prSet custT="1"/>
      <dgm:spPr/>
      <dgm:t>
        <a:bodyPr/>
        <a:lstStyle/>
        <a:p>
          <a:r>
            <a:rPr lang="en-US" sz="2400" dirty="0" smtClean="0">
              <a:latin typeface="+mj-lt"/>
            </a:rPr>
            <a:t>Evapotranspiration Data</a:t>
          </a:r>
          <a:endParaRPr lang="en-US" sz="2400" dirty="0">
            <a:latin typeface="+mj-lt"/>
          </a:endParaRPr>
        </a:p>
      </dgm:t>
    </dgm:pt>
    <dgm:pt modelId="{73315BE7-3BEC-4141-88EB-ABBFB49ABBB3}" type="parTrans" cxnId="{7D810321-A2A9-4BBA-BF99-0E6F01F6C9FA}">
      <dgm:prSet/>
      <dgm:spPr/>
      <dgm:t>
        <a:bodyPr/>
        <a:lstStyle/>
        <a:p>
          <a:endParaRPr lang="en-US"/>
        </a:p>
      </dgm:t>
    </dgm:pt>
    <dgm:pt modelId="{AE891C8E-CF9B-4965-ABB4-0B60B3D18EB1}" type="sibTrans" cxnId="{7D810321-A2A9-4BBA-BF99-0E6F01F6C9FA}">
      <dgm:prSet/>
      <dgm:spPr/>
      <dgm:t>
        <a:bodyPr/>
        <a:lstStyle/>
        <a:p>
          <a:endParaRPr lang="en-US"/>
        </a:p>
      </dgm:t>
    </dgm:pt>
    <dgm:pt modelId="{6563F662-D3B8-453D-BE9C-7A6222DF8CD9}">
      <dgm:prSet phldrT="[Text]" custT="1"/>
      <dgm:spPr/>
      <dgm:t>
        <a:bodyPr/>
        <a:lstStyle/>
        <a:p>
          <a:r>
            <a:rPr lang="en-US" sz="2000" dirty="0" smtClean="0">
              <a:latin typeface="+mj-lt"/>
            </a:rPr>
            <a:t>SRTM</a:t>
          </a:r>
          <a:endParaRPr lang="en-US" sz="2000" dirty="0">
            <a:latin typeface="+mj-lt"/>
          </a:endParaRPr>
        </a:p>
      </dgm:t>
    </dgm:pt>
    <dgm:pt modelId="{418476D3-52FD-4D70-9489-4A7CFB477C42}" type="sibTrans" cxnId="{85E4FAF8-9AC5-4322-8AB3-0308CC63C6CD}">
      <dgm:prSet/>
      <dgm:spPr/>
      <dgm:t>
        <a:bodyPr/>
        <a:lstStyle/>
        <a:p>
          <a:endParaRPr lang="en-US"/>
        </a:p>
      </dgm:t>
    </dgm:pt>
    <dgm:pt modelId="{F0AE94DD-1DC2-4887-8153-E4ECC0C2AE27}" type="parTrans" cxnId="{85E4FAF8-9AC5-4322-8AB3-0308CC63C6CD}">
      <dgm:prSet/>
      <dgm:spPr/>
      <dgm:t>
        <a:bodyPr/>
        <a:lstStyle/>
        <a:p>
          <a:endParaRPr lang="en-US"/>
        </a:p>
      </dgm:t>
    </dgm:pt>
    <dgm:pt modelId="{BC861205-1843-4633-8D69-8222B013D301}">
      <dgm:prSet custT="1"/>
      <dgm:spPr/>
      <dgm:t>
        <a:bodyPr/>
        <a:lstStyle/>
        <a:p>
          <a:r>
            <a:rPr lang="en-US" sz="2000" dirty="0" smtClean="0">
              <a:latin typeface="+mj-lt"/>
            </a:rPr>
            <a:t>HydroSHEDS</a:t>
          </a:r>
          <a:endParaRPr lang="en-US" sz="2000" dirty="0">
            <a:latin typeface="+mj-lt"/>
          </a:endParaRPr>
        </a:p>
      </dgm:t>
    </dgm:pt>
    <dgm:pt modelId="{4C7D6EAA-F53A-4E2A-945A-3D28CD6D9AB3}" type="parTrans" cxnId="{72EDF854-4F0F-44A1-A00C-B440A641FD35}">
      <dgm:prSet/>
      <dgm:spPr/>
      <dgm:t>
        <a:bodyPr/>
        <a:lstStyle/>
        <a:p>
          <a:endParaRPr lang="en-US"/>
        </a:p>
      </dgm:t>
    </dgm:pt>
    <dgm:pt modelId="{34F54A72-9E11-4DAA-9197-E38E951F5913}" type="sibTrans" cxnId="{72EDF854-4F0F-44A1-A00C-B440A641FD35}">
      <dgm:prSet/>
      <dgm:spPr/>
      <dgm:t>
        <a:bodyPr/>
        <a:lstStyle/>
        <a:p>
          <a:endParaRPr lang="en-US"/>
        </a:p>
      </dgm:t>
    </dgm:pt>
    <dgm:pt modelId="{220088D3-94B8-4BFC-88B8-51CEEF709C33}">
      <dgm:prSet custT="1"/>
      <dgm:spPr/>
      <dgm:t>
        <a:bodyPr/>
        <a:lstStyle/>
        <a:p>
          <a:r>
            <a:rPr lang="en-US" sz="2000" dirty="0" smtClean="0">
              <a:latin typeface="+mj-lt"/>
            </a:rPr>
            <a:t>METRIC</a:t>
          </a:r>
          <a:endParaRPr lang="en-US" sz="2000" dirty="0">
            <a:latin typeface="+mj-lt"/>
          </a:endParaRPr>
        </a:p>
      </dgm:t>
    </dgm:pt>
    <dgm:pt modelId="{CF27041A-C88C-409E-9E1D-92442976640D}" type="parTrans" cxnId="{2279F9E0-458B-4DD0-B369-B99556E57425}">
      <dgm:prSet/>
      <dgm:spPr/>
      <dgm:t>
        <a:bodyPr/>
        <a:lstStyle/>
        <a:p>
          <a:endParaRPr lang="en-US"/>
        </a:p>
      </dgm:t>
    </dgm:pt>
    <dgm:pt modelId="{1264B858-5837-4B84-AF72-260B9DA7811C}" type="sibTrans" cxnId="{2279F9E0-458B-4DD0-B369-B99556E57425}">
      <dgm:prSet/>
      <dgm:spPr/>
      <dgm:t>
        <a:bodyPr/>
        <a:lstStyle/>
        <a:p>
          <a:endParaRPr lang="en-US"/>
        </a:p>
      </dgm:t>
    </dgm:pt>
    <dgm:pt modelId="{B346A67C-4E94-4418-8F6F-256F987D41E8}">
      <dgm:prSet custT="1"/>
      <dgm:spPr/>
      <dgm:t>
        <a:bodyPr/>
        <a:lstStyle/>
        <a:p>
          <a:r>
            <a:rPr lang="en-US" sz="2000" dirty="0" smtClean="0">
              <a:latin typeface="+mj-lt"/>
            </a:rPr>
            <a:t>TRMM</a:t>
          </a:r>
          <a:endParaRPr lang="en-US" sz="2000" dirty="0">
            <a:latin typeface="+mj-lt"/>
          </a:endParaRPr>
        </a:p>
      </dgm:t>
    </dgm:pt>
    <dgm:pt modelId="{6C20ED4B-B478-4D86-9823-A8BD816FBDA4}" type="parTrans" cxnId="{F04AB349-DF52-4BA8-9C15-9B5BB58815BD}">
      <dgm:prSet/>
      <dgm:spPr/>
      <dgm:t>
        <a:bodyPr/>
        <a:lstStyle/>
        <a:p>
          <a:endParaRPr lang="en-US"/>
        </a:p>
      </dgm:t>
    </dgm:pt>
    <dgm:pt modelId="{89AD7F8B-B0F9-4B6D-A590-9F147C29FAAF}" type="sibTrans" cxnId="{F04AB349-DF52-4BA8-9C15-9B5BB58815BD}">
      <dgm:prSet/>
      <dgm:spPr/>
      <dgm:t>
        <a:bodyPr/>
        <a:lstStyle/>
        <a:p>
          <a:endParaRPr lang="en-US"/>
        </a:p>
      </dgm:t>
    </dgm:pt>
    <dgm:pt modelId="{2A7B5419-956C-436F-AC07-A09F833D2573}" type="pres">
      <dgm:prSet presAssocID="{D0F8F496-09BC-4D62-9C99-83CCFA782483}" presName="linear" presStyleCnt="0">
        <dgm:presLayoutVars>
          <dgm:dir/>
          <dgm:resizeHandles val="exact"/>
        </dgm:presLayoutVars>
      </dgm:prSet>
      <dgm:spPr/>
      <dgm:t>
        <a:bodyPr/>
        <a:lstStyle/>
        <a:p>
          <a:endParaRPr lang="en-US"/>
        </a:p>
      </dgm:t>
    </dgm:pt>
    <dgm:pt modelId="{378C6373-3F73-444B-BF11-4EBC368CCCCE}" type="pres">
      <dgm:prSet presAssocID="{0344CA5C-87C3-435C-8452-528ADEEC7DBE}" presName="comp" presStyleCnt="0"/>
      <dgm:spPr/>
    </dgm:pt>
    <dgm:pt modelId="{38742914-3CC4-4848-9DC3-E42F35319A28}" type="pres">
      <dgm:prSet presAssocID="{0344CA5C-87C3-435C-8452-528ADEEC7DBE}" presName="box" presStyleLbl="node1" presStyleIdx="0" presStyleCnt="6" custLinFactY="-30531" custLinFactNeighborX="-15625" custLinFactNeighborY="-100000"/>
      <dgm:spPr/>
      <dgm:t>
        <a:bodyPr/>
        <a:lstStyle/>
        <a:p>
          <a:endParaRPr lang="en-US"/>
        </a:p>
      </dgm:t>
    </dgm:pt>
    <dgm:pt modelId="{81D10A12-0468-454E-A1C3-FA871AFDCB15}" type="pres">
      <dgm:prSet presAssocID="{0344CA5C-87C3-435C-8452-528ADEEC7DBE}" presName="img" presStyleLbl="fgImgPlace1" presStyleIdx="0" presStyleCnt="6"/>
      <dgm:spPr>
        <a:blipFill rotWithShape="1">
          <a:blip xmlns:r="http://schemas.openxmlformats.org/officeDocument/2006/relationships" r:embed="rId1"/>
          <a:stretch>
            <a:fillRect/>
          </a:stretch>
        </a:blipFill>
      </dgm:spPr>
      <dgm:t>
        <a:bodyPr/>
        <a:lstStyle/>
        <a:p>
          <a:endParaRPr lang="en-US"/>
        </a:p>
      </dgm:t>
    </dgm:pt>
    <dgm:pt modelId="{1C2A0D23-8359-4174-B96E-C40A7E788CEC}" type="pres">
      <dgm:prSet presAssocID="{0344CA5C-87C3-435C-8452-528ADEEC7DBE}" presName="text" presStyleLbl="node1" presStyleIdx="0" presStyleCnt="6">
        <dgm:presLayoutVars>
          <dgm:bulletEnabled val="1"/>
        </dgm:presLayoutVars>
      </dgm:prSet>
      <dgm:spPr/>
      <dgm:t>
        <a:bodyPr/>
        <a:lstStyle/>
        <a:p>
          <a:endParaRPr lang="en-US"/>
        </a:p>
      </dgm:t>
    </dgm:pt>
    <dgm:pt modelId="{0290EA25-4794-46A0-9A0F-D8BA54D592EF}" type="pres">
      <dgm:prSet presAssocID="{B5CB78F7-92AE-48F7-A77A-C8ACA0C4FFDD}" presName="spacer" presStyleCnt="0"/>
      <dgm:spPr/>
    </dgm:pt>
    <dgm:pt modelId="{0119BDB8-C9C3-4626-B60A-8757DF410080}" type="pres">
      <dgm:prSet presAssocID="{EBAF20B7-F001-4427-9486-EC675ACCDE87}" presName="comp" presStyleCnt="0"/>
      <dgm:spPr/>
    </dgm:pt>
    <dgm:pt modelId="{155800C4-91AE-459B-89AF-670A43B78F1E}" type="pres">
      <dgm:prSet presAssocID="{EBAF20B7-F001-4427-9486-EC675ACCDE87}" presName="box" presStyleLbl="node1" presStyleIdx="1" presStyleCnt="6"/>
      <dgm:spPr/>
      <dgm:t>
        <a:bodyPr/>
        <a:lstStyle/>
        <a:p>
          <a:endParaRPr lang="en-US"/>
        </a:p>
      </dgm:t>
    </dgm:pt>
    <dgm:pt modelId="{43172834-43C8-46B8-8983-82FC5E2312B9}" type="pres">
      <dgm:prSet presAssocID="{EBAF20B7-F001-4427-9486-EC675ACCDE87}" presName="img"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0FF6E376-8B37-4AA9-8C8C-4F35C517BAF4}" type="pres">
      <dgm:prSet presAssocID="{EBAF20B7-F001-4427-9486-EC675ACCDE87}" presName="text" presStyleLbl="node1" presStyleIdx="1" presStyleCnt="6">
        <dgm:presLayoutVars>
          <dgm:bulletEnabled val="1"/>
        </dgm:presLayoutVars>
      </dgm:prSet>
      <dgm:spPr/>
      <dgm:t>
        <a:bodyPr/>
        <a:lstStyle/>
        <a:p>
          <a:endParaRPr lang="en-US"/>
        </a:p>
      </dgm:t>
    </dgm:pt>
    <dgm:pt modelId="{2E5961F5-FC40-4599-B0B2-B5EF0B9AC5ED}" type="pres">
      <dgm:prSet presAssocID="{89BB9E8B-66B6-4A3D-9AEF-A9E081491EE8}" presName="spacer" presStyleCnt="0"/>
      <dgm:spPr/>
    </dgm:pt>
    <dgm:pt modelId="{68E23BF3-B925-44B5-9335-4800165A3E67}" type="pres">
      <dgm:prSet presAssocID="{B1231868-16BF-42E3-A39B-3F41E8C0DD8E}" presName="comp" presStyleCnt="0"/>
      <dgm:spPr/>
    </dgm:pt>
    <dgm:pt modelId="{F0343B41-910B-4E64-A0BC-D41D9F5135DC}" type="pres">
      <dgm:prSet presAssocID="{B1231868-16BF-42E3-A39B-3F41E8C0DD8E}" presName="box" presStyleLbl="node1" presStyleIdx="2" presStyleCnt="6"/>
      <dgm:spPr/>
      <dgm:t>
        <a:bodyPr/>
        <a:lstStyle/>
        <a:p>
          <a:endParaRPr lang="en-US"/>
        </a:p>
      </dgm:t>
    </dgm:pt>
    <dgm:pt modelId="{9A367C81-8656-4560-99D2-8AA2BF77C7C7}" type="pres">
      <dgm:prSet presAssocID="{B1231868-16BF-42E3-A39B-3F41E8C0DD8E}" presName="img"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3FA39B1A-E9C9-4579-9E35-69D926425DAA}" type="pres">
      <dgm:prSet presAssocID="{B1231868-16BF-42E3-A39B-3F41E8C0DD8E}" presName="text" presStyleLbl="node1" presStyleIdx="2" presStyleCnt="6">
        <dgm:presLayoutVars>
          <dgm:bulletEnabled val="1"/>
        </dgm:presLayoutVars>
      </dgm:prSet>
      <dgm:spPr/>
      <dgm:t>
        <a:bodyPr/>
        <a:lstStyle/>
        <a:p>
          <a:endParaRPr lang="en-US"/>
        </a:p>
      </dgm:t>
    </dgm:pt>
    <dgm:pt modelId="{0AABA5B1-C0F6-4E66-A645-B1F1B33A8616}" type="pres">
      <dgm:prSet presAssocID="{44BA8654-E9D2-42EA-ABCA-61DB150D3886}" presName="spacer" presStyleCnt="0"/>
      <dgm:spPr/>
    </dgm:pt>
    <dgm:pt modelId="{78654043-6262-46DD-B6F9-7F0F9CDC1F03}" type="pres">
      <dgm:prSet presAssocID="{A16FEC8A-C1BA-43EE-9C62-B684CADE75C4}" presName="comp" presStyleCnt="0"/>
      <dgm:spPr/>
    </dgm:pt>
    <dgm:pt modelId="{A5493755-61EC-4BC9-A219-E18F6BA17802}" type="pres">
      <dgm:prSet presAssocID="{A16FEC8A-C1BA-43EE-9C62-B684CADE75C4}" presName="box" presStyleLbl="node1" presStyleIdx="3" presStyleCnt="6"/>
      <dgm:spPr/>
      <dgm:t>
        <a:bodyPr/>
        <a:lstStyle/>
        <a:p>
          <a:endParaRPr lang="en-US"/>
        </a:p>
      </dgm:t>
    </dgm:pt>
    <dgm:pt modelId="{8CABE3BD-02B8-4772-9DFF-76B6D567DB16}" type="pres">
      <dgm:prSet presAssocID="{A16FEC8A-C1BA-43EE-9C62-B684CADE75C4}" presName="img"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669F3537-EDA0-40DE-A43A-A1C7E9AE341C}" type="pres">
      <dgm:prSet presAssocID="{A16FEC8A-C1BA-43EE-9C62-B684CADE75C4}" presName="text" presStyleLbl="node1" presStyleIdx="3" presStyleCnt="6">
        <dgm:presLayoutVars>
          <dgm:bulletEnabled val="1"/>
        </dgm:presLayoutVars>
      </dgm:prSet>
      <dgm:spPr/>
      <dgm:t>
        <a:bodyPr/>
        <a:lstStyle/>
        <a:p>
          <a:endParaRPr lang="en-US"/>
        </a:p>
      </dgm:t>
    </dgm:pt>
    <dgm:pt modelId="{CCB43AAB-A9B7-4033-B586-BFC95262E3EC}" type="pres">
      <dgm:prSet presAssocID="{F87700C3-AD4E-493B-B40C-FD7909EBEDA9}" presName="spacer" presStyleCnt="0"/>
      <dgm:spPr/>
    </dgm:pt>
    <dgm:pt modelId="{5842FC00-F2FA-46C0-A1DD-4895D7B890F2}" type="pres">
      <dgm:prSet presAssocID="{06BF9AC3-429A-404A-8626-243A7ED3F6EA}" presName="comp" presStyleCnt="0"/>
      <dgm:spPr/>
    </dgm:pt>
    <dgm:pt modelId="{C93E0423-447E-4B97-AAB8-848E24087C89}" type="pres">
      <dgm:prSet presAssocID="{06BF9AC3-429A-404A-8626-243A7ED3F6EA}" presName="box" presStyleLbl="node1" presStyleIdx="4" presStyleCnt="6"/>
      <dgm:spPr/>
      <dgm:t>
        <a:bodyPr/>
        <a:lstStyle/>
        <a:p>
          <a:endParaRPr lang="en-US"/>
        </a:p>
      </dgm:t>
    </dgm:pt>
    <dgm:pt modelId="{99A974D2-5177-4135-A6C2-0094A3F5F48C}" type="pres">
      <dgm:prSet presAssocID="{06BF9AC3-429A-404A-8626-243A7ED3F6EA}" presName="img" presStyleLbl="fgImgPlace1" presStyleIdx="4" presStyleCnt="6"/>
      <dgm:spPr>
        <a:blipFill rotWithShape="1">
          <a:blip xmlns:r="http://schemas.openxmlformats.org/officeDocument/2006/relationships" r:embed="rId5"/>
          <a:stretch>
            <a:fillRect/>
          </a:stretch>
        </a:blipFill>
      </dgm:spPr>
      <dgm:t>
        <a:bodyPr/>
        <a:lstStyle/>
        <a:p>
          <a:endParaRPr lang="en-US"/>
        </a:p>
      </dgm:t>
    </dgm:pt>
    <dgm:pt modelId="{982E1B0C-81CD-4639-B438-343C465C17C9}" type="pres">
      <dgm:prSet presAssocID="{06BF9AC3-429A-404A-8626-243A7ED3F6EA}" presName="text" presStyleLbl="node1" presStyleIdx="4" presStyleCnt="6">
        <dgm:presLayoutVars>
          <dgm:bulletEnabled val="1"/>
        </dgm:presLayoutVars>
      </dgm:prSet>
      <dgm:spPr/>
      <dgm:t>
        <a:bodyPr/>
        <a:lstStyle/>
        <a:p>
          <a:endParaRPr lang="en-US"/>
        </a:p>
      </dgm:t>
    </dgm:pt>
    <dgm:pt modelId="{08D0441E-DE46-483D-94EA-FC3B7F47B005}" type="pres">
      <dgm:prSet presAssocID="{AE891C8E-CF9B-4965-ABB4-0B60B3D18EB1}" presName="spacer" presStyleCnt="0"/>
      <dgm:spPr/>
    </dgm:pt>
    <dgm:pt modelId="{F82BE8D8-5538-4372-8954-BFD858C5918C}" type="pres">
      <dgm:prSet presAssocID="{0ADEA269-F339-4CCC-AAB2-FE5CD1F825E2}" presName="comp" presStyleCnt="0"/>
      <dgm:spPr/>
    </dgm:pt>
    <dgm:pt modelId="{884C4BEF-6361-4650-AED4-253DD1D6326B}" type="pres">
      <dgm:prSet presAssocID="{0ADEA269-F339-4CCC-AAB2-FE5CD1F825E2}" presName="box" presStyleLbl="node1" presStyleIdx="5" presStyleCnt="6"/>
      <dgm:spPr/>
      <dgm:t>
        <a:bodyPr/>
        <a:lstStyle/>
        <a:p>
          <a:endParaRPr lang="en-US"/>
        </a:p>
      </dgm:t>
    </dgm:pt>
    <dgm:pt modelId="{F946DEC1-5656-4C0D-A9F9-4D18A3C27A30}" type="pres">
      <dgm:prSet presAssocID="{0ADEA269-F339-4CCC-AAB2-FE5CD1F825E2}" presName="img"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0EA7DC07-91B4-4F87-896B-248F43AEE723}" type="pres">
      <dgm:prSet presAssocID="{0ADEA269-F339-4CCC-AAB2-FE5CD1F825E2}" presName="text" presStyleLbl="node1" presStyleIdx="5" presStyleCnt="6">
        <dgm:presLayoutVars>
          <dgm:bulletEnabled val="1"/>
        </dgm:presLayoutVars>
      </dgm:prSet>
      <dgm:spPr/>
      <dgm:t>
        <a:bodyPr/>
        <a:lstStyle/>
        <a:p>
          <a:endParaRPr lang="en-US"/>
        </a:p>
      </dgm:t>
    </dgm:pt>
  </dgm:ptLst>
  <dgm:cxnLst>
    <dgm:cxn modelId="{6451EB1D-343D-4F6B-A8CF-71ACDF05D304}" type="presOf" srcId="{4AB2A361-1F38-458F-B570-EB37FBD7856A}" destId="{F0343B41-910B-4E64-A0BC-D41D9F5135DC}" srcOrd="0" destOrd="1" presId="urn:microsoft.com/office/officeart/2005/8/layout/vList4"/>
    <dgm:cxn modelId="{ECA518FC-98E4-404B-AE8A-0EE8DE4A5B8E}" type="presOf" srcId="{6563F662-D3B8-453D-BE9C-7A6222DF8CD9}" destId="{155800C4-91AE-459B-89AF-670A43B78F1E}" srcOrd="0" destOrd="1" presId="urn:microsoft.com/office/officeart/2005/8/layout/vList4"/>
    <dgm:cxn modelId="{66715194-225E-40A3-A8FA-3388DB947194}" type="presOf" srcId="{4AB2A361-1F38-458F-B570-EB37FBD7856A}" destId="{3FA39B1A-E9C9-4579-9E35-69D926425DAA}" srcOrd="1" destOrd="1" presId="urn:microsoft.com/office/officeart/2005/8/layout/vList4"/>
    <dgm:cxn modelId="{7F733CFE-52C8-419E-9B9B-B86A9FA23D36}" type="presOf" srcId="{6563F662-D3B8-453D-BE9C-7A6222DF8CD9}" destId="{0FF6E376-8B37-4AA9-8C8C-4F35C517BAF4}" srcOrd="1" destOrd="1" presId="urn:microsoft.com/office/officeart/2005/8/layout/vList4"/>
    <dgm:cxn modelId="{356946BC-EA4D-41D0-837A-9E7BD65025AE}" srcId="{D0F8F496-09BC-4D62-9C99-83CCFA782483}" destId="{A16FEC8A-C1BA-43EE-9C62-B684CADE75C4}" srcOrd="3" destOrd="0" parTransId="{6F09E7C0-7D2A-4719-A8F7-BB61F507E366}" sibTransId="{F87700C3-AD4E-493B-B40C-FD7909EBEDA9}"/>
    <dgm:cxn modelId="{7AB9C406-FB5B-4E88-9CE0-57789A3126EC}" srcId="{0344CA5C-87C3-435C-8452-528ADEEC7DBE}" destId="{9F1A9AA1-1728-4AFE-B0EC-2E6C6DF2799E}" srcOrd="0" destOrd="0" parTransId="{1F8966B1-D39A-4A6A-AAA3-1AEEDFF0A22A}" sibTransId="{0A1D3AC0-CB87-4BB6-92AB-6F704B20E825}"/>
    <dgm:cxn modelId="{93202324-E708-495A-807C-1F6584344513}" srcId="{D0F8F496-09BC-4D62-9C99-83CCFA782483}" destId="{B1231868-16BF-42E3-A39B-3F41E8C0DD8E}" srcOrd="2" destOrd="0" parTransId="{0599588A-6689-4E38-8257-53D0BFE71C31}" sibTransId="{44BA8654-E9D2-42EA-ABCA-61DB150D3886}"/>
    <dgm:cxn modelId="{54033520-4B3C-4823-A109-52B2F3F81756}" type="presOf" srcId="{BC861205-1843-4633-8D69-8222B013D301}" destId="{669F3537-EDA0-40DE-A43A-A1C7E9AE341C}" srcOrd="1" destOrd="1" presId="urn:microsoft.com/office/officeart/2005/8/layout/vList4"/>
    <dgm:cxn modelId="{72EDF854-4F0F-44A1-A00C-B440A641FD35}" srcId="{A16FEC8A-C1BA-43EE-9C62-B684CADE75C4}" destId="{BC861205-1843-4633-8D69-8222B013D301}" srcOrd="0" destOrd="0" parTransId="{4C7D6EAA-F53A-4E2A-945A-3D28CD6D9AB3}" sibTransId="{34F54A72-9E11-4DAA-9197-E38E951F5913}"/>
    <dgm:cxn modelId="{209814F7-2CA9-4245-B9D3-A3C4E286E38D}" type="presOf" srcId="{9F1A9AA1-1728-4AFE-B0EC-2E6C6DF2799E}" destId="{38742914-3CC4-4848-9DC3-E42F35319A28}" srcOrd="0" destOrd="1" presId="urn:microsoft.com/office/officeart/2005/8/layout/vList4"/>
    <dgm:cxn modelId="{E71A3EF1-CDDB-48DF-A122-80BC4822A5D8}" type="presOf" srcId="{EBAF20B7-F001-4427-9486-EC675ACCDE87}" destId="{155800C4-91AE-459B-89AF-670A43B78F1E}" srcOrd="0" destOrd="0" presId="urn:microsoft.com/office/officeart/2005/8/layout/vList4"/>
    <dgm:cxn modelId="{4BB5038C-B665-40A1-964F-BD04D95692B6}" type="presOf" srcId="{0344CA5C-87C3-435C-8452-528ADEEC7DBE}" destId="{1C2A0D23-8359-4174-B96E-C40A7E788CEC}" srcOrd="1" destOrd="0" presId="urn:microsoft.com/office/officeart/2005/8/layout/vList4"/>
    <dgm:cxn modelId="{136640C7-7CBA-4A88-947F-59105A11F923}" type="presOf" srcId="{B346A67C-4E94-4418-8F6F-256F987D41E8}" destId="{0EA7DC07-91B4-4F87-896B-248F43AEE723}" srcOrd="1" destOrd="1" presId="urn:microsoft.com/office/officeart/2005/8/layout/vList4"/>
    <dgm:cxn modelId="{CEC5630A-B773-4C06-87BD-561A8F592810}" type="presOf" srcId="{0344CA5C-87C3-435C-8452-528ADEEC7DBE}" destId="{38742914-3CC4-4848-9DC3-E42F35319A28}" srcOrd="0" destOrd="0" presId="urn:microsoft.com/office/officeart/2005/8/layout/vList4"/>
    <dgm:cxn modelId="{31FECED2-F617-4238-8E68-11CD3EBB1456}" srcId="{D0F8F496-09BC-4D62-9C99-83CCFA782483}" destId="{0344CA5C-87C3-435C-8452-528ADEEC7DBE}" srcOrd="0" destOrd="0" parTransId="{49160E39-F8CA-4B70-91F8-55D20EFA5A74}" sibTransId="{B5CB78F7-92AE-48F7-A77A-C8ACA0C4FFDD}"/>
    <dgm:cxn modelId="{4EF2CD88-E4C4-432F-A70C-CC4EAD82449E}" type="presOf" srcId="{9F1A9AA1-1728-4AFE-B0EC-2E6C6DF2799E}" destId="{1C2A0D23-8359-4174-B96E-C40A7E788CEC}" srcOrd="1" destOrd="1" presId="urn:microsoft.com/office/officeart/2005/8/layout/vList4"/>
    <dgm:cxn modelId="{2E278527-E1A7-4256-AF52-0AA6DCD9AB8A}" srcId="{D0F8F496-09BC-4D62-9C99-83CCFA782483}" destId="{EBAF20B7-F001-4427-9486-EC675ACCDE87}" srcOrd="1" destOrd="0" parTransId="{78D00E40-4429-488A-AD50-68E6A3C5F1C6}" sibTransId="{89BB9E8B-66B6-4A3D-9AEF-A9E081491EE8}"/>
    <dgm:cxn modelId="{39F5F9EE-E1B8-43AB-BFE0-D138598C9DA4}" type="presOf" srcId="{A16FEC8A-C1BA-43EE-9C62-B684CADE75C4}" destId="{A5493755-61EC-4BC9-A219-E18F6BA17802}" srcOrd="0" destOrd="0" presId="urn:microsoft.com/office/officeart/2005/8/layout/vList4"/>
    <dgm:cxn modelId="{DC59994A-3446-4457-A82C-0D29470CFBD9}" type="presOf" srcId="{06BF9AC3-429A-404A-8626-243A7ED3F6EA}" destId="{C93E0423-447E-4B97-AAB8-848E24087C89}" srcOrd="0" destOrd="0" presId="urn:microsoft.com/office/officeart/2005/8/layout/vList4"/>
    <dgm:cxn modelId="{02698747-AAB7-48FF-A75A-AF897407F1C6}" type="presOf" srcId="{BC861205-1843-4633-8D69-8222B013D301}" destId="{A5493755-61EC-4BC9-A219-E18F6BA17802}" srcOrd="0" destOrd="1" presId="urn:microsoft.com/office/officeart/2005/8/layout/vList4"/>
    <dgm:cxn modelId="{56471169-4E73-43F9-936B-2458BF184DAF}" type="presOf" srcId="{B346A67C-4E94-4418-8F6F-256F987D41E8}" destId="{884C4BEF-6361-4650-AED4-253DD1D6326B}" srcOrd="0" destOrd="1" presId="urn:microsoft.com/office/officeart/2005/8/layout/vList4"/>
    <dgm:cxn modelId="{242B0207-48E2-40D7-B824-A30A5B99B128}" type="presOf" srcId="{0ADEA269-F339-4CCC-AAB2-FE5CD1F825E2}" destId="{884C4BEF-6361-4650-AED4-253DD1D6326B}" srcOrd="0" destOrd="0" presId="urn:microsoft.com/office/officeart/2005/8/layout/vList4"/>
    <dgm:cxn modelId="{7D810321-A2A9-4BBA-BF99-0E6F01F6C9FA}" srcId="{D0F8F496-09BC-4D62-9C99-83CCFA782483}" destId="{06BF9AC3-429A-404A-8626-243A7ED3F6EA}" srcOrd="4" destOrd="0" parTransId="{73315BE7-3BEC-4141-88EB-ABBFB49ABBB3}" sibTransId="{AE891C8E-CF9B-4965-ABB4-0B60B3D18EB1}"/>
    <dgm:cxn modelId="{E945BC30-3F51-4B32-8BFF-FD35490078D7}" type="presOf" srcId="{D0F8F496-09BC-4D62-9C99-83CCFA782483}" destId="{2A7B5419-956C-436F-AC07-A09F833D2573}" srcOrd="0" destOrd="0" presId="urn:microsoft.com/office/officeart/2005/8/layout/vList4"/>
    <dgm:cxn modelId="{F04AB349-DF52-4BA8-9C15-9B5BB58815BD}" srcId="{0ADEA269-F339-4CCC-AAB2-FE5CD1F825E2}" destId="{B346A67C-4E94-4418-8F6F-256F987D41E8}" srcOrd="0" destOrd="0" parTransId="{6C20ED4B-B478-4D86-9823-A8BD816FBDA4}" sibTransId="{89AD7F8B-B0F9-4B6D-A590-9F147C29FAAF}"/>
    <dgm:cxn modelId="{6F79D466-660A-41EC-B57B-183FAA57B4A4}" srcId="{B1231868-16BF-42E3-A39B-3F41E8C0DD8E}" destId="{4AB2A361-1F38-458F-B570-EB37FBD7856A}" srcOrd="0" destOrd="0" parTransId="{67BD1EF1-AF97-4775-A2BA-31FE884A097C}" sibTransId="{A99BDA6B-09DE-444D-8470-E6E1B4C25DC2}"/>
    <dgm:cxn modelId="{2279F9E0-458B-4DD0-B369-B99556E57425}" srcId="{06BF9AC3-429A-404A-8626-243A7ED3F6EA}" destId="{220088D3-94B8-4BFC-88B8-51CEEF709C33}" srcOrd="0" destOrd="0" parTransId="{CF27041A-C88C-409E-9E1D-92442976640D}" sibTransId="{1264B858-5837-4B84-AF72-260B9DA7811C}"/>
    <dgm:cxn modelId="{9FAB6FA9-E04A-4DBD-8415-3D1805FD846F}" srcId="{D0F8F496-09BC-4D62-9C99-83CCFA782483}" destId="{0ADEA269-F339-4CCC-AAB2-FE5CD1F825E2}" srcOrd="5" destOrd="0" parTransId="{3CD7D719-4089-482A-8CF3-D328E6D84C65}" sibTransId="{A4D14053-CAFB-4CF7-B39E-BA11B3A554A3}"/>
    <dgm:cxn modelId="{089DD02B-3B98-4E4D-9336-13676E5A42CD}" type="presOf" srcId="{220088D3-94B8-4BFC-88B8-51CEEF709C33}" destId="{C93E0423-447E-4B97-AAB8-848E24087C89}" srcOrd="0" destOrd="1" presId="urn:microsoft.com/office/officeart/2005/8/layout/vList4"/>
    <dgm:cxn modelId="{3F6AF35C-9A79-4BC6-A7C6-2195FF769BD4}" type="presOf" srcId="{220088D3-94B8-4BFC-88B8-51CEEF709C33}" destId="{982E1B0C-81CD-4639-B438-343C465C17C9}" srcOrd="1" destOrd="1" presId="urn:microsoft.com/office/officeart/2005/8/layout/vList4"/>
    <dgm:cxn modelId="{932CF5B6-87C9-4F57-B27A-1F13C11E18BE}" type="presOf" srcId="{A16FEC8A-C1BA-43EE-9C62-B684CADE75C4}" destId="{669F3537-EDA0-40DE-A43A-A1C7E9AE341C}" srcOrd="1" destOrd="0" presId="urn:microsoft.com/office/officeart/2005/8/layout/vList4"/>
    <dgm:cxn modelId="{74FC7906-6DDB-4702-816F-2D6A6ACB5E8E}" type="presOf" srcId="{06BF9AC3-429A-404A-8626-243A7ED3F6EA}" destId="{982E1B0C-81CD-4639-B438-343C465C17C9}" srcOrd="1" destOrd="0" presId="urn:microsoft.com/office/officeart/2005/8/layout/vList4"/>
    <dgm:cxn modelId="{CFDD88C7-D911-42A9-9BEC-08BBF58BA51E}" type="presOf" srcId="{EBAF20B7-F001-4427-9486-EC675ACCDE87}" destId="{0FF6E376-8B37-4AA9-8C8C-4F35C517BAF4}" srcOrd="1" destOrd="0" presId="urn:microsoft.com/office/officeart/2005/8/layout/vList4"/>
    <dgm:cxn modelId="{374BF96E-5EE6-4D05-B820-0D42502B786A}" type="presOf" srcId="{0ADEA269-F339-4CCC-AAB2-FE5CD1F825E2}" destId="{0EA7DC07-91B4-4F87-896B-248F43AEE723}" srcOrd="1" destOrd="0" presId="urn:microsoft.com/office/officeart/2005/8/layout/vList4"/>
    <dgm:cxn modelId="{6A816DC2-069E-4463-8346-E4F609CAFF33}" type="presOf" srcId="{B1231868-16BF-42E3-A39B-3F41E8C0DD8E}" destId="{3FA39B1A-E9C9-4579-9E35-69D926425DAA}" srcOrd="1" destOrd="0" presId="urn:microsoft.com/office/officeart/2005/8/layout/vList4"/>
    <dgm:cxn modelId="{F3E42834-E2B6-4AAE-96A8-EC6096C0B25C}" type="presOf" srcId="{B1231868-16BF-42E3-A39B-3F41E8C0DD8E}" destId="{F0343B41-910B-4E64-A0BC-D41D9F5135DC}" srcOrd="0" destOrd="0" presId="urn:microsoft.com/office/officeart/2005/8/layout/vList4"/>
    <dgm:cxn modelId="{85E4FAF8-9AC5-4322-8AB3-0308CC63C6CD}" srcId="{EBAF20B7-F001-4427-9486-EC675ACCDE87}" destId="{6563F662-D3B8-453D-BE9C-7A6222DF8CD9}" srcOrd="0" destOrd="0" parTransId="{F0AE94DD-1DC2-4887-8153-E4ECC0C2AE27}" sibTransId="{418476D3-52FD-4D70-9489-4A7CFB477C42}"/>
    <dgm:cxn modelId="{E81CE3C7-BDAA-45F7-97CC-4970A7B15CAB}" type="presParOf" srcId="{2A7B5419-956C-436F-AC07-A09F833D2573}" destId="{378C6373-3F73-444B-BF11-4EBC368CCCCE}" srcOrd="0" destOrd="0" presId="urn:microsoft.com/office/officeart/2005/8/layout/vList4"/>
    <dgm:cxn modelId="{6733BEB5-A6AB-4B76-AB1A-883B7CD350B4}" type="presParOf" srcId="{378C6373-3F73-444B-BF11-4EBC368CCCCE}" destId="{38742914-3CC4-4848-9DC3-E42F35319A28}" srcOrd="0" destOrd="0" presId="urn:microsoft.com/office/officeart/2005/8/layout/vList4"/>
    <dgm:cxn modelId="{E380C66E-12D0-4E25-8ECC-1F782F89B6D8}" type="presParOf" srcId="{378C6373-3F73-444B-BF11-4EBC368CCCCE}" destId="{81D10A12-0468-454E-A1C3-FA871AFDCB15}" srcOrd="1" destOrd="0" presId="urn:microsoft.com/office/officeart/2005/8/layout/vList4"/>
    <dgm:cxn modelId="{37AEA433-7974-4209-93F1-B0550C08F432}" type="presParOf" srcId="{378C6373-3F73-444B-BF11-4EBC368CCCCE}" destId="{1C2A0D23-8359-4174-B96E-C40A7E788CEC}" srcOrd="2" destOrd="0" presId="urn:microsoft.com/office/officeart/2005/8/layout/vList4"/>
    <dgm:cxn modelId="{27714544-BA8C-4F70-AB30-71C0E4B49182}" type="presParOf" srcId="{2A7B5419-956C-436F-AC07-A09F833D2573}" destId="{0290EA25-4794-46A0-9A0F-D8BA54D592EF}" srcOrd="1" destOrd="0" presId="urn:microsoft.com/office/officeart/2005/8/layout/vList4"/>
    <dgm:cxn modelId="{215F04F7-E2B0-47E1-8189-F1C66C9143F3}" type="presParOf" srcId="{2A7B5419-956C-436F-AC07-A09F833D2573}" destId="{0119BDB8-C9C3-4626-B60A-8757DF410080}" srcOrd="2" destOrd="0" presId="urn:microsoft.com/office/officeart/2005/8/layout/vList4"/>
    <dgm:cxn modelId="{F29C78FD-1878-4CC3-A702-0558A737AE2F}" type="presParOf" srcId="{0119BDB8-C9C3-4626-B60A-8757DF410080}" destId="{155800C4-91AE-459B-89AF-670A43B78F1E}" srcOrd="0" destOrd="0" presId="urn:microsoft.com/office/officeart/2005/8/layout/vList4"/>
    <dgm:cxn modelId="{2E7F4621-7C93-4CC2-9B47-977D6AEEFD76}" type="presParOf" srcId="{0119BDB8-C9C3-4626-B60A-8757DF410080}" destId="{43172834-43C8-46B8-8983-82FC5E2312B9}" srcOrd="1" destOrd="0" presId="urn:microsoft.com/office/officeart/2005/8/layout/vList4"/>
    <dgm:cxn modelId="{D4BC8FD5-1122-43F9-9B79-BBD7409C451E}" type="presParOf" srcId="{0119BDB8-C9C3-4626-B60A-8757DF410080}" destId="{0FF6E376-8B37-4AA9-8C8C-4F35C517BAF4}" srcOrd="2" destOrd="0" presId="urn:microsoft.com/office/officeart/2005/8/layout/vList4"/>
    <dgm:cxn modelId="{3CFC46E5-36F6-44FC-AFA3-73D23D9614F7}" type="presParOf" srcId="{2A7B5419-956C-436F-AC07-A09F833D2573}" destId="{2E5961F5-FC40-4599-B0B2-B5EF0B9AC5ED}" srcOrd="3" destOrd="0" presId="urn:microsoft.com/office/officeart/2005/8/layout/vList4"/>
    <dgm:cxn modelId="{1490EB50-4C83-4F1B-AF42-D7B4A8D773FA}" type="presParOf" srcId="{2A7B5419-956C-436F-AC07-A09F833D2573}" destId="{68E23BF3-B925-44B5-9335-4800165A3E67}" srcOrd="4" destOrd="0" presId="urn:microsoft.com/office/officeart/2005/8/layout/vList4"/>
    <dgm:cxn modelId="{E3829F45-105E-4759-93D2-CD934F82F877}" type="presParOf" srcId="{68E23BF3-B925-44B5-9335-4800165A3E67}" destId="{F0343B41-910B-4E64-A0BC-D41D9F5135DC}" srcOrd="0" destOrd="0" presId="urn:microsoft.com/office/officeart/2005/8/layout/vList4"/>
    <dgm:cxn modelId="{836A0BA3-5489-4FAE-985A-A01E1FB4AFE9}" type="presParOf" srcId="{68E23BF3-B925-44B5-9335-4800165A3E67}" destId="{9A367C81-8656-4560-99D2-8AA2BF77C7C7}" srcOrd="1" destOrd="0" presId="urn:microsoft.com/office/officeart/2005/8/layout/vList4"/>
    <dgm:cxn modelId="{61B5556C-8DA7-4AAA-9AAA-A866EF512465}" type="presParOf" srcId="{68E23BF3-B925-44B5-9335-4800165A3E67}" destId="{3FA39B1A-E9C9-4579-9E35-69D926425DAA}" srcOrd="2" destOrd="0" presId="urn:microsoft.com/office/officeart/2005/8/layout/vList4"/>
    <dgm:cxn modelId="{D53F4C31-563F-48F0-89AA-68ED5CC90CF1}" type="presParOf" srcId="{2A7B5419-956C-436F-AC07-A09F833D2573}" destId="{0AABA5B1-C0F6-4E66-A645-B1F1B33A8616}" srcOrd="5" destOrd="0" presId="urn:microsoft.com/office/officeart/2005/8/layout/vList4"/>
    <dgm:cxn modelId="{7F97218C-BF58-4D8A-AE5F-E61B05857F74}" type="presParOf" srcId="{2A7B5419-956C-436F-AC07-A09F833D2573}" destId="{78654043-6262-46DD-B6F9-7F0F9CDC1F03}" srcOrd="6" destOrd="0" presId="urn:microsoft.com/office/officeart/2005/8/layout/vList4"/>
    <dgm:cxn modelId="{272DE166-97A8-441C-B0DB-A2B2DAF7C17E}" type="presParOf" srcId="{78654043-6262-46DD-B6F9-7F0F9CDC1F03}" destId="{A5493755-61EC-4BC9-A219-E18F6BA17802}" srcOrd="0" destOrd="0" presId="urn:microsoft.com/office/officeart/2005/8/layout/vList4"/>
    <dgm:cxn modelId="{2C3D8B85-5444-43A8-B05D-A7161433AB7D}" type="presParOf" srcId="{78654043-6262-46DD-B6F9-7F0F9CDC1F03}" destId="{8CABE3BD-02B8-4772-9DFF-76B6D567DB16}" srcOrd="1" destOrd="0" presId="urn:microsoft.com/office/officeart/2005/8/layout/vList4"/>
    <dgm:cxn modelId="{301C7958-AD98-4DFC-B737-9E74C78391F8}" type="presParOf" srcId="{78654043-6262-46DD-B6F9-7F0F9CDC1F03}" destId="{669F3537-EDA0-40DE-A43A-A1C7E9AE341C}" srcOrd="2" destOrd="0" presId="urn:microsoft.com/office/officeart/2005/8/layout/vList4"/>
    <dgm:cxn modelId="{5FF4507A-1F7C-4AE3-BF34-A95B04635E15}" type="presParOf" srcId="{2A7B5419-956C-436F-AC07-A09F833D2573}" destId="{CCB43AAB-A9B7-4033-B586-BFC95262E3EC}" srcOrd="7" destOrd="0" presId="urn:microsoft.com/office/officeart/2005/8/layout/vList4"/>
    <dgm:cxn modelId="{0F9E581C-34A7-4782-A4A1-73FDE6B5E2FA}" type="presParOf" srcId="{2A7B5419-956C-436F-AC07-A09F833D2573}" destId="{5842FC00-F2FA-46C0-A1DD-4895D7B890F2}" srcOrd="8" destOrd="0" presId="urn:microsoft.com/office/officeart/2005/8/layout/vList4"/>
    <dgm:cxn modelId="{40DCC5D3-0185-4821-8A99-7C851A148773}" type="presParOf" srcId="{5842FC00-F2FA-46C0-A1DD-4895D7B890F2}" destId="{C93E0423-447E-4B97-AAB8-848E24087C89}" srcOrd="0" destOrd="0" presId="urn:microsoft.com/office/officeart/2005/8/layout/vList4"/>
    <dgm:cxn modelId="{8BE93B45-BE97-48E1-B6F7-5B18DAF68F5D}" type="presParOf" srcId="{5842FC00-F2FA-46C0-A1DD-4895D7B890F2}" destId="{99A974D2-5177-4135-A6C2-0094A3F5F48C}" srcOrd="1" destOrd="0" presId="urn:microsoft.com/office/officeart/2005/8/layout/vList4"/>
    <dgm:cxn modelId="{3CA8919F-0B8A-4687-B53F-864384769CFC}" type="presParOf" srcId="{5842FC00-F2FA-46C0-A1DD-4895D7B890F2}" destId="{982E1B0C-81CD-4639-B438-343C465C17C9}" srcOrd="2" destOrd="0" presId="urn:microsoft.com/office/officeart/2005/8/layout/vList4"/>
    <dgm:cxn modelId="{BB0AFC0C-46C8-4040-B6F6-F77A299B16A7}" type="presParOf" srcId="{2A7B5419-956C-436F-AC07-A09F833D2573}" destId="{08D0441E-DE46-483D-94EA-FC3B7F47B005}" srcOrd="9" destOrd="0" presId="urn:microsoft.com/office/officeart/2005/8/layout/vList4"/>
    <dgm:cxn modelId="{2160E482-F2DD-407D-BBEF-B6198BFF66BF}" type="presParOf" srcId="{2A7B5419-956C-436F-AC07-A09F833D2573}" destId="{F82BE8D8-5538-4372-8954-BFD858C5918C}" srcOrd="10" destOrd="0" presId="urn:microsoft.com/office/officeart/2005/8/layout/vList4"/>
    <dgm:cxn modelId="{397BB282-1A68-4B95-AE5E-6C1E5F3BA833}" type="presParOf" srcId="{F82BE8D8-5538-4372-8954-BFD858C5918C}" destId="{884C4BEF-6361-4650-AED4-253DD1D6326B}" srcOrd="0" destOrd="0" presId="urn:microsoft.com/office/officeart/2005/8/layout/vList4"/>
    <dgm:cxn modelId="{3204A063-1975-47AD-9484-64AC8A44C136}" type="presParOf" srcId="{F82BE8D8-5538-4372-8954-BFD858C5918C}" destId="{F946DEC1-5656-4C0D-A9F9-4D18A3C27A30}" srcOrd="1" destOrd="0" presId="urn:microsoft.com/office/officeart/2005/8/layout/vList4"/>
    <dgm:cxn modelId="{4E144C55-FEFF-486B-9429-73D047E8D564}" type="presParOf" srcId="{F82BE8D8-5538-4372-8954-BFD858C5918C}" destId="{0EA7DC07-91B4-4F87-896B-248F43AEE72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5ECB0-24D4-42DA-9854-B6CCB6E58F93}"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3EB9CD77-C997-40DE-964F-DAD0209B6E33}">
      <dgm:prSet phldrT="[Text]" custT="1"/>
      <dgm:spPr/>
      <dgm:t>
        <a:bodyPr/>
        <a:lstStyle/>
        <a:p>
          <a:endParaRPr lang="en-US" sz="3000" dirty="0">
            <a:latin typeface="+mj-lt"/>
          </a:endParaRPr>
        </a:p>
      </dgm:t>
    </dgm:pt>
    <dgm:pt modelId="{B6F05A45-8F05-419F-A982-43FC7FD4A725}" type="parTrans" cxnId="{A9A1717A-0506-471D-B161-D8D3AC9AE1DA}">
      <dgm:prSet/>
      <dgm:spPr/>
      <dgm:t>
        <a:bodyPr/>
        <a:lstStyle/>
        <a:p>
          <a:endParaRPr lang="en-US"/>
        </a:p>
      </dgm:t>
    </dgm:pt>
    <dgm:pt modelId="{1877ED9A-749B-4D94-805F-A31F5EC98992}" type="sibTrans" cxnId="{A9A1717A-0506-471D-B161-D8D3AC9AE1DA}">
      <dgm:prSet/>
      <dgm:spPr/>
      <dgm:t>
        <a:bodyPr/>
        <a:lstStyle/>
        <a:p>
          <a:endParaRPr lang="en-US"/>
        </a:p>
      </dgm:t>
    </dgm:pt>
    <dgm:pt modelId="{AFA918F1-7C0F-4F36-BBA3-09DFC747C082}">
      <dgm:prSet phldrT="[Text]" custT="1"/>
      <dgm:spPr/>
      <dgm:t>
        <a:bodyPr/>
        <a:lstStyle/>
        <a:p>
          <a:endParaRPr lang="en-US" sz="4000" dirty="0">
            <a:latin typeface="+mj-lt"/>
          </a:endParaRPr>
        </a:p>
      </dgm:t>
    </dgm:pt>
    <dgm:pt modelId="{863D98DB-D0F0-4333-B782-912B420834A3}" type="sibTrans" cxnId="{BF4B22EC-817D-4063-96F4-9EF5C57EC991}">
      <dgm:prSet/>
      <dgm:spPr/>
      <dgm:t>
        <a:bodyPr/>
        <a:lstStyle/>
        <a:p>
          <a:endParaRPr lang="en-US"/>
        </a:p>
      </dgm:t>
    </dgm:pt>
    <dgm:pt modelId="{A856E85D-84F0-4CAC-AE4A-5A969CD4A447}" type="parTrans" cxnId="{BF4B22EC-817D-4063-96F4-9EF5C57EC991}">
      <dgm:prSet/>
      <dgm:spPr/>
      <dgm:t>
        <a:bodyPr/>
        <a:lstStyle/>
        <a:p>
          <a:endParaRPr lang="en-US"/>
        </a:p>
      </dgm:t>
    </dgm:pt>
    <dgm:pt modelId="{DB5864F4-D0E5-4E95-A5E3-27C6426B126F}" type="pres">
      <dgm:prSet presAssocID="{D965ECB0-24D4-42DA-9854-B6CCB6E58F93}" presName="Name0" presStyleCnt="0">
        <dgm:presLayoutVars>
          <dgm:dir/>
          <dgm:animLvl val="lvl"/>
          <dgm:resizeHandles val="exact"/>
        </dgm:presLayoutVars>
      </dgm:prSet>
      <dgm:spPr/>
      <dgm:t>
        <a:bodyPr/>
        <a:lstStyle/>
        <a:p>
          <a:endParaRPr lang="en-US"/>
        </a:p>
      </dgm:t>
    </dgm:pt>
    <dgm:pt modelId="{B29E0E63-5212-43A2-B007-BBCC06F6D39D}" type="pres">
      <dgm:prSet presAssocID="{AFA918F1-7C0F-4F36-BBA3-09DFC747C082}" presName="compositeNode" presStyleCnt="0">
        <dgm:presLayoutVars>
          <dgm:bulletEnabled val="1"/>
        </dgm:presLayoutVars>
      </dgm:prSet>
      <dgm:spPr/>
    </dgm:pt>
    <dgm:pt modelId="{E9DE0F44-0AC3-4775-9620-A149C8E368A0}" type="pres">
      <dgm:prSet presAssocID="{AFA918F1-7C0F-4F36-BBA3-09DFC747C082}" presName="bgRect" presStyleLbl="node1" presStyleIdx="0" presStyleCnt="1" custScaleX="90985" custScaleY="97755" custLinFactNeighborX="-6065" custLinFactNeighborY="3243"/>
      <dgm:spPr/>
      <dgm:t>
        <a:bodyPr/>
        <a:lstStyle/>
        <a:p>
          <a:endParaRPr lang="en-US"/>
        </a:p>
      </dgm:t>
    </dgm:pt>
    <dgm:pt modelId="{1DC4B210-7F12-4F3C-B314-5C4781FFA0B6}" type="pres">
      <dgm:prSet presAssocID="{AFA918F1-7C0F-4F36-BBA3-09DFC747C082}" presName="parentNode" presStyleLbl="node1" presStyleIdx="0" presStyleCnt="1">
        <dgm:presLayoutVars>
          <dgm:chMax val="0"/>
          <dgm:bulletEnabled val="1"/>
        </dgm:presLayoutVars>
      </dgm:prSet>
      <dgm:spPr/>
      <dgm:t>
        <a:bodyPr/>
        <a:lstStyle/>
        <a:p>
          <a:endParaRPr lang="en-US"/>
        </a:p>
      </dgm:t>
    </dgm:pt>
    <dgm:pt modelId="{19B592E7-2EBB-4DB6-BB53-1ABDB5297098}" type="pres">
      <dgm:prSet presAssocID="{AFA918F1-7C0F-4F36-BBA3-09DFC747C082}" presName="childNode" presStyleLbl="node1" presStyleIdx="0" presStyleCnt="1">
        <dgm:presLayoutVars>
          <dgm:bulletEnabled val="1"/>
        </dgm:presLayoutVars>
      </dgm:prSet>
      <dgm:spPr/>
      <dgm:t>
        <a:bodyPr/>
        <a:lstStyle/>
        <a:p>
          <a:endParaRPr lang="en-US"/>
        </a:p>
      </dgm:t>
    </dgm:pt>
  </dgm:ptLst>
  <dgm:cxnLst>
    <dgm:cxn modelId="{EBC0BFCE-76B7-4777-9F8C-A3364009A945}" type="presOf" srcId="{AFA918F1-7C0F-4F36-BBA3-09DFC747C082}" destId="{1DC4B210-7F12-4F3C-B314-5C4781FFA0B6}" srcOrd="1" destOrd="0" presId="urn:microsoft.com/office/officeart/2005/8/layout/hProcess7"/>
    <dgm:cxn modelId="{A9A1717A-0506-471D-B161-D8D3AC9AE1DA}" srcId="{AFA918F1-7C0F-4F36-BBA3-09DFC747C082}" destId="{3EB9CD77-C997-40DE-964F-DAD0209B6E33}" srcOrd="0" destOrd="0" parTransId="{B6F05A45-8F05-419F-A982-43FC7FD4A725}" sibTransId="{1877ED9A-749B-4D94-805F-A31F5EC98992}"/>
    <dgm:cxn modelId="{DCC1C1C8-C4B3-45BB-9009-9AD6C7CFE1EC}" type="presOf" srcId="{3EB9CD77-C997-40DE-964F-DAD0209B6E33}" destId="{19B592E7-2EBB-4DB6-BB53-1ABDB5297098}" srcOrd="0" destOrd="0" presId="urn:microsoft.com/office/officeart/2005/8/layout/hProcess7"/>
    <dgm:cxn modelId="{0B02D9F1-9107-4A36-8BEB-8DD409BE09F2}" type="presOf" srcId="{AFA918F1-7C0F-4F36-BBA3-09DFC747C082}" destId="{E9DE0F44-0AC3-4775-9620-A149C8E368A0}" srcOrd="0" destOrd="0" presId="urn:microsoft.com/office/officeart/2005/8/layout/hProcess7"/>
    <dgm:cxn modelId="{B1F4ED56-B6ED-4E41-8BEE-BA021ABE583F}" type="presOf" srcId="{D965ECB0-24D4-42DA-9854-B6CCB6E58F93}" destId="{DB5864F4-D0E5-4E95-A5E3-27C6426B126F}" srcOrd="0" destOrd="0" presId="urn:microsoft.com/office/officeart/2005/8/layout/hProcess7"/>
    <dgm:cxn modelId="{BF4B22EC-817D-4063-96F4-9EF5C57EC991}" srcId="{D965ECB0-24D4-42DA-9854-B6CCB6E58F93}" destId="{AFA918F1-7C0F-4F36-BBA3-09DFC747C082}" srcOrd="0" destOrd="0" parTransId="{A856E85D-84F0-4CAC-AE4A-5A969CD4A447}" sibTransId="{863D98DB-D0F0-4333-B782-912B420834A3}"/>
    <dgm:cxn modelId="{5C8C7B6C-E2F5-47C3-91D1-BB9F17739C24}" type="presParOf" srcId="{DB5864F4-D0E5-4E95-A5E3-27C6426B126F}" destId="{B29E0E63-5212-43A2-B007-BBCC06F6D39D}" srcOrd="0" destOrd="0" presId="urn:microsoft.com/office/officeart/2005/8/layout/hProcess7"/>
    <dgm:cxn modelId="{E2AB7A24-4439-4D9A-8E6B-7D7F6FBA98FB}" type="presParOf" srcId="{B29E0E63-5212-43A2-B007-BBCC06F6D39D}" destId="{E9DE0F44-0AC3-4775-9620-A149C8E368A0}" srcOrd="0" destOrd="0" presId="urn:microsoft.com/office/officeart/2005/8/layout/hProcess7"/>
    <dgm:cxn modelId="{400138C1-711E-4BF4-B697-524FB0D3C5E8}" type="presParOf" srcId="{B29E0E63-5212-43A2-B007-BBCC06F6D39D}" destId="{1DC4B210-7F12-4F3C-B314-5C4781FFA0B6}" srcOrd="1" destOrd="0" presId="urn:microsoft.com/office/officeart/2005/8/layout/hProcess7"/>
    <dgm:cxn modelId="{BF8C7409-CE39-481A-8A21-70BB911C0AFC}" type="presParOf" srcId="{B29E0E63-5212-43A2-B007-BBCC06F6D39D}" destId="{19B592E7-2EBB-4DB6-BB53-1ABDB5297098}" srcOrd="2" destOrd="0" presId="urn:microsoft.com/office/officeart/2005/8/layout/hProcess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0AB96-DD00-4EF7-9580-A47363E88F72}" type="doc">
      <dgm:prSet loTypeId="urn:microsoft.com/office/officeart/2005/8/layout/vList4" loCatId="list" qsTypeId="urn:microsoft.com/office/officeart/2005/8/quickstyle/simple1" qsCatId="simple" csTypeId="urn:microsoft.com/office/officeart/2005/8/colors/accent1_2" csCatId="accent1" phldr="0"/>
      <dgm:spPr/>
      <dgm:t>
        <a:bodyPr/>
        <a:lstStyle/>
        <a:p>
          <a:endParaRPr lang="en-US"/>
        </a:p>
      </dgm:t>
    </dgm:pt>
    <dgm:pt modelId="{859B7D56-5952-4C30-8053-9CCC07B72BC5}" type="pres">
      <dgm:prSet presAssocID="{C6C0AB96-DD00-4EF7-9580-A47363E88F72}" presName="linear" presStyleCnt="0">
        <dgm:presLayoutVars>
          <dgm:dir/>
          <dgm:resizeHandles val="exact"/>
        </dgm:presLayoutVars>
      </dgm:prSet>
      <dgm:spPr/>
      <dgm:t>
        <a:bodyPr/>
        <a:lstStyle/>
        <a:p>
          <a:endParaRPr lang="en-US"/>
        </a:p>
      </dgm:t>
    </dgm:pt>
  </dgm:ptLst>
  <dgm:cxnLst>
    <dgm:cxn modelId="{7AB20914-8BD2-4E15-8C3E-EA6B63E98AC5}" type="presOf" srcId="{C6C0AB96-DD00-4EF7-9580-A47363E88F72}" destId="{859B7D56-5952-4C30-8053-9CCC07B72BC5}" srcOrd="0" destOrd="0" presId="urn:microsoft.com/office/officeart/2005/8/layout/vList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42914-3CC4-4848-9DC3-E42F35319A28}">
      <dsp:nvSpPr>
        <dsp:cNvPr id="0" name=""/>
        <dsp:cNvSpPr/>
      </dsp:nvSpPr>
      <dsp:spPr>
        <a:xfrm>
          <a:off x="0" y="0"/>
          <a:ext cx="5010149" cy="994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mj-lt"/>
            </a:rPr>
            <a:t>Shapefile of Study Area</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smtClean="0">
              <a:latin typeface="+mj-lt"/>
            </a:rPr>
            <a:t>DIVA-GIS</a:t>
          </a:r>
          <a:endParaRPr lang="en-US" sz="2000" kern="1200" dirty="0">
            <a:latin typeface="+mj-lt"/>
          </a:endParaRPr>
        </a:p>
      </dsp:txBody>
      <dsp:txXfrm>
        <a:off x="1101475" y="0"/>
        <a:ext cx="3908673" cy="994459"/>
      </dsp:txXfrm>
    </dsp:sp>
    <dsp:sp modelId="{81D10A12-0468-454E-A1C3-FA871AFDCB15}">
      <dsp:nvSpPr>
        <dsp:cNvPr id="0" name=""/>
        <dsp:cNvSpPr/>
      </dsp:nvSpPr>
      <dsp:spPr>
        <a:xfrm>
          <a:off x="99445" y="99445"/>
          <a:ext cx="1002029" cy="795567"/>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5800C4-91AE-459B-89AF-670A43B78F1E}">
      <dsp:nvSpPr>
        <dsp:cNvPr id="0" name=""/>
        <dsp:cNvSpPr/>
      </dsp:nvSpPr>
      <dsp:spPr>
        <a:xfrm>
          <a:off x="0" y="1093905"/>
          <a:ext cx="5010149" cy="994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mj-lt"/>
            </a:rPr>
            <a:t>Digital Elevation Model</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smtClean="0">
              <a:latin typeface="+mj-lt"/>
            </a:rPr>
            <a:t>SRTM</a:t>
          </a:r>
          <a:endParaRPr lang="en-US" sz="2000" kern="1200" dirty="0">
            <a:latin typeface="+mj-lt"/>
          </a:endParaRPr>
        </a:p>
      </dsp:txBody>
      <dsp:txXfrm>
        <a:off x="1101475" y="1093905"/>
        <a:ext cx="3908673" cy="994459"/>
      </dsp:txXfrm>
    </dsp:sp>
    <dsp:sp modelId="{43172834-43C8-46B8-8983-82FC5E2312B9}">
      <dsp:nvSpPr>
        <dsp:cNvPr id="0" name=""/>
        <dsp:cNvSpPr/>
      </dsp:nvSpPr>
      <dsp:spPr>
        <a:xfrm>
          <a:off x="99445" y="1193351"/>
          <a:ext cx="1002029" cy="79556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43B41-910B-4E64-A0BC-D41D9F5135DC}">
      <dsp:nvSpPr>
        <dsp:cNvPr id="0" name=""/>
        <dsp:cNvSpPr/>
      </dsp:nvSpPr>
      <dsp:spPr>
        <a:xfrm>
          <a:off x="0" y="2187811"/>
          <a:ext cx="5010149" cy="994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mj-lt"/>
            </a:rPr>
            <a:t>Flow Direction Map</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smtClean="0">
              <a:latin typeface="+mj-lt"/>
            </a:rPr>
            <a:t>HydroSHEDS</a:t>
          </a:r>
          <a:endParaRPr lang="en-US" sz="2000" kern="1200" dirty="0">
            <a:latin typeface="+mj-lt"/>
          </a:endParaRPr>
        </a:p>
      </dsp:txBody>
      <dsp:txXfrm>
        <a:off x="1101475" y="2187811"/>
        <a:ext cx="3908673" cy="994459"/>
      </dsp:txXfrm>
    </dsp:sp>
    <dsp:sp modelId="{9A367C81-8656-4560-99D2-8AA2BF77C7C7}">
      <dsp:nvSpPr>
        <dsp:cNvPr id="0" name=""/>
        <dsp:cNvSpPr/>
      </dsp:nvSpPr>
      <dsp:spPr>
        <a:xfrm>
          <a:off x="99445" y="2287257"/>
          <a:ext cx="1002029" cy="79556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493755-61EC-4BC9-A219-E18F6BA17802}">
      <dsp:nvSpPr>
        <dsp:cNvPr id="0" name=""/>
        <dsp:cNvSpPr/>
      </dsp:nvSpPr>
      <dsp:spPr>
        <a:xfrm>
          <a:off x="0" y="3281717"/>
          <a:ext cx="5010149" cy="994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mj-lt"/>
            </a:rPr>
            <a:t>Flow Accumulation Map</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smtClean="0">
              <a:latin typeface="+mj-lt"/>
            </a:rPr>
            <a:t>HydroSHEDS</a:t>
          </a:r>
          <a:endParaRPr lang="en-US" sz="2000" kern="1200" dirty="0">
            <a:latin typeface="+mj-lt"/>
          </a:endParaRPr>
        </a:p>
      </dsp:txBody>
      <dsp:txXfrm>
        <a:off x="1101475" y="3281717"/>
        <a:ext cx="3908673" cy="994459"/>
      </dsp:txXfrm>
    </dsp:sp>
    <dsp:sp modelId="{8CABE3BD-02B8-4772-9DFF-76B6D567DB16}">
      <dsp:nvSpPr>
        <dsp:cNvPr id="0" name=""/>
        <dsp:cNvSpPr/>
      </dsp:nvSpPr>
      <dsp:spPr>
        <a:xfrm>
          <a:off x="99445" y="3381163"/>
          <a:ext cx="1002029" cy="79556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E0423-447E-4B97-AAB8-848E24087C89}">
      <dsp:nvSpPr>
        <dsp:cNvPr id="0" name=""/>
        <dsp:cNvSpPr/>
      </dsp:nvSpPr>
      <dsp:spPr>
        <a:xfrm>
          <a:off x="0" y="4375623"/>
          <a:ext cx="5010149" cy="994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mj-lt"/>
            </a:rPr>
            <a:t>Evapotranspiration Data</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smtClean="0">
              <a:latin typeface="+mj-lt"/>
            </a:rPr>
            <a:t>METRIC</a:t>
          </a:r>
          <a:endParaRPr lang="en-US" sz="2000" kern="1200" dirty="0">
            <a:latin typeface="+mj-lt"/>
          </a:endParaRPr>
        </a:p>
      </dsp:txBody>
      <dsp:txXfrm>
        <a:off x="1101475" y="4375623"/>
        <a:ext cx="3908673" cy="994459"/>
      </dsp:txXfrm>
    </dsp:sp>
    <dsp:sp modelId="{99A974D2-5177-4135-A6C2-0094A3F5F48C}">
      <dsp:nvSpPr>
        <dsp:cNvPr id="0" name=""/>
        <dsp:cNvSpPr/>
      </dsp:nvSpPr>
      <dsp:spPr>
        <a:xfrm>
          <a:off x="99445" y="4475069"/>
          <a:ext cx="1002029" cy="795567"/>
        </a:xfrm>
        <a:prstGeom prst="roundRect">
          <a:avLst>
            <a:gd name="adj" fmla="val 10000"/>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4C4BEF-6361-4650-AED4-253DD1D6326B}">
      <dsp:nvSpPr>
        <dsp:cNvPr id="0" name=""/>
        <dsp:cNvSpPr/>
      </dsp:nvSpPr>
      <dsp:spPr>
        <a:xfrm>
          <a:off x="0" y="5469529"/>
          <a:ext cx="5010149" cy="994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mj-lt"/>
            </a:rPr>
            <a:t>Rainfall Data</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smtClean="0">
              <a:latin typeface="+mj-lt"/>
            </a:rPr>
            <a:t>TRMM</a:t>
          </a:r>
          <a:endParaRPr lang="en-US" sz="2000" kern="1200" dirty="0">
            <a:latin typeface="+mj-lt"/>
          </a:endParaRPr>
        </a:p>
      </dsp:txBody>
      <dsp:txXfrm>
        <a:off x="1101475" y="5469529"/>
        <a:ext cx="3908673" cy="994459"/>
      </dsp:txXfrm>
    </dsp:sp>
    <dsp:sp modelId="{F946DEC1-5656-4C0D-A9F9-4D18A3C27A30}">
      <dsp:nvSpPr>
        <dsp:cNvPr id="0" name=""/>
        <dsp:cNvSpPr/>
      </dsp:nvSpPr>
      <dsp:spPr>
        <a:xfrm>
          <a:off x="99445" y="5568975"/>
          <a:ext cx="1002029" cy="795567"/>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E0F44-0AC3-4775-9620-A149C8E368A0}">
      <dsp:nvSpPr>
        <dsp:cNvPr id="0" name=""/>
        <dsp:cNvSpPr/>
      </dsp:nvSpPr>
      <dsp:spPr>
        <a:xfrm>
          <a:off x="0" y="78126"/>
          <a:ext cx="3225066" cy="3401904"/>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endParaRPr lang="en-US" sz="4000" kern="1200" dirty="0">
            <a:latin typeface="+mj-lt"/>
          </a:endParaRPr>
        </a:p>
      </dsp:txBody>
      <dsp:txXfrm rot="16200000">
        <a:off x="-1072274" y="1150400"/>
        <a:ext cx="2789561" cy="645013"/>
      </dsp:txXfrm>
    </dsp:sp>
    <dsp:sp modelId="{19B592E7-2EBB-4DB6-BB53-1ABDB5297098}">
      <dsp:nvSpPr>
        <dsp:cNvPr id="0" name=""/>
        <dsp:cNvSpPr/>
      </dsp:nvSpPr>
      <dsp:spPr>
        <a:xfrm>
          <a:off x="668180" y="78126"/>
          <a:ext cx="2402674" cy="34019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lvl="0" algn="l" defTabSz="1333500">
            <a:lnSpc>
              <a:spcPct val="90000"/>
            </a:lnSpc>
            <a:spcBef>
              <a:spcPct val="0"/>
            </a:spcBef>
            <a:spcAft>
              <a:spcPct val="35000"/>
            </a:spcAft>
          </a:pPr>
          <a:endParaRPr lang="en-US" sz="3000" kern="1200" dirty="0">
            <a:latin typeface="+mj-lt"/>
          </a:endParaRPr>
        </a:p>
      </dsp:txBody>
      <dsp:txXfrm>
        <a:off x="668180" y="78126"/>
        <a:ext cx="2402674" cy="3401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diagramLayout" Target="../diagrams/layout1.xml"/><Relationship Id="rId21" Type="http://schemas.openxmlformats.org/officeDocument/2006/relationships/image" Target="../media/image13.png"/><Relationship Id="rId7" Type="http://schemas.openxmlformats.org/officeDocument/2006/relationships/image" Target="../media/image9.png"/><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diagramData" Target="../diagrams/data1.xml"/><Relationship Id="rId16" Type="http://schemas.openxmlformats.org/officeDocument/2006/relationships/diagramQuickStyle" Target="../diagrams/quickStyle3.xml"/><Relationship Id="rId20" Type="http://schemas.openxmlformats.org/officeDocument/2006/relationships/image" Target="../media/image12.jp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image" Target="../media/image11.emf"/><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Wise County Clerk of Court’s Office</a:t>
            </a:r>
            <a:endParaRPr lang="en-US" dirty="0"/>
          </a:p>
        </p:txBody>
      </p:sp>
      <p:sp>
        <p:nvSpPr>
          <p:cNvPr id="4" name="Text Placeholder 3"/>
          <p:cNvSpPr>
            <a:spLocks noGrp="1"/>
          </p:cNvSpPr>
          <p:nvPr>
            <p:ph type="body" sz="quarter" idx="11"/>
          </p:nvPr>
        </p:nvSpPr>
        <p:spPr/>
        <p:txBody>
          <a:bodyPr/>
          <a:lstStyle/>
          <a:p>
            <a:r>
              <a:rPr lang="en-US" sz="4000" dirty="0">
                <a:latin typeface="+mn-lt"/>
              </a:rPr>
              <a:t>Identifying and mapping flood prone regions in the La Libertad Region of Peru using NASA's Earth </a:t>
            </a:r>
            <a:r>
              <a:rPr lang="en-US" sz="4000" dirty="0" smtClean="0">
                <a:latin typeface="+mn-lt"/>
              </a:rPr>
              <a:t>Observation Systems</a:t>
            </a:r>
            <a:endParaRPr lang="en-US" sz="4000" dirty="0">
              <a:latin typeface="+mn-lt"/>
            </a:endParaRPr>
          </a:p>
          <a:p>
            <a:endParaRPr lang="en-US" dirty="0"/>
          </a:p>
        </p:txBody>
      </p:sp>
      <p:sp>
        <p:nvSpPr>
          <p:cNvPr id="5" name="Text Placeholder 4"/>
          <p:cNvSpPr>
            <a:spLocks noGrp="1"/>
          </p:cNvSpPr>
          <p:nvPr>
            <p:ph type="body" sz="quarter" idx="10"/>
          </p:nvPr>
        </p:nvSpPr>
        <p:spPr/>
        <p:txBody>
          <a:bodyPr/>
          <a:lstStyle/>
          <a:p>
            <a:r>
              <a:rPr lang="en-US" dirty="0"/>
              <a:t>Peru Disasters II</a:t>
            </a:r>
          </a:p>
          <a:p>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800" dirty="0"/>
              <a:t>William Wilson (Project Lead)</a:t>
            </a:r>
          </a:p>
          <a:p>
            <a:pPr>
              <a:lnSpc>
                <a:spcPct val="100000"/>
              </a:lnSpc>
            </a:pPr>
            <a:r>
              <a:rPr lang="en-US" sz="2800" dirty="0" smtClean="0"/>
              <a:t>Grant Bloomer</a:t>
            </a:r>
          </a:p>
          <a:p>
            <a:pPr>
              <a:lnSpc>
                <a:spcPct val="100000"/>
              </a:lnSpc>
            </a:pPr>
            <a:r>
              <a:rPr lang="en-US" sz="2800" dirty="0"/>
              <a:t>Allison </a:t>
            </a:r>
            <a:r>
              <a:rPr lang="en-US" sz="2800" dirty="0" smtClean="0"/>
              <a:t>Daniel</a:t>
            </a:r>
            <a:endParaRPr lang="en-US" sz="2800" dirty="0"/>
          </a:p>
          <a:p>
            <a:pPr>
              <a:lnSpc>
                <a:spcPct val="100000"/>
              </a:lnSpc>
            </a:pPr>
            <a:r>
              <a:rPr lang="en-US" sz="2800" dirty="0"/>
              <a:t>Anthony Donzella</a:t>
            </a:r>
          </a:p>
          <a:p>
            <a:pPr>
              <a:lnSpc>
                <a:spcPct val="100000"/>
              </a:lnSpc>
            </a:pPr>
            <a:r>
              <a:rPr lang="en-US" sz="2800" dirty="0" smtClean="0"/>
              <a:t>Josh Hammes</a:t>
            </a:r>
            <a:endParaRPr lang="en-US" sz="2800" dirty="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800" dirty="0" smtClean="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Dr. Kenton Ross, NASA DEVELOP National Program (Science Advisor)</a:t>
            </a:r>
          </a:p>
          <a:p>
            <a:r>
              <a:rPr lang="en-US" sz="2800" dirty="0" smtClean="0"/>
              <a:t>Dr. DeWayne Cecil, Global Science and Technology Inc. (Science Advisor)</a:t>
            </a:r>
          </a:p>
          <a:p>
            <a:r>
              <a:rPr lang="en-US" sz="2800" dirty="0" smtClean="0"/>
              <a:t>Ms</a:t>
            </a:r>
            <a:r>
              <a:rPr lang="en-US" sz="2800" dirty="0"/>
              <a:t>. Melanie </a:t>
            </a:r>
            <a:r>
              <a:rPr lang="en-US" sz="2800" dirty="0" err="1"/>
              <a:t>Salyer</a:t>
            </a:r>
            <a:r>
              <a:rPr lang="en-US" sz="2800" dirty="0"/>
              <a:t>, NASA DEVELOP Wise Principal Investigator </a:t>
            </a:r>
            <a:endParaRPr lang="en-US" sz="2800" dirty="0" smtClean="0"/>
          </a:p>
          <a:p>
            <a:r>
              <a:rPr lang="en-US" sz="2800" dirty="0" smtClean="0"/>
              <a:t>Lance Watkins. NASA DEVELOP Geoinformatics Team</a:t>
            </a:r>
          </a:p>
          <a:p>
            <a:r>
              <a:rPr lang="en-US" sz="2800" dirty="0" smtClean="0"/>
              <a:t>Dr. Xinyi Shen, Hydrometeorology and Remote Sensing Laboratory, University of Oklahoma</a:t>
            </a:r>
          </a:p>
          <a:p>
            <a:r>
              <a:rPr lang="en-US" sz="2800" dirty="0" err="1" smtClean="0"/>
              <a:t>Manabendra</a:t>
            </a:r>
            <a:r>
              <a:rPr lang="en-US" sz="2800" dirty="0" smtClean="0"/>
              <a:t> </a:t>
            </a:r>
            <a:r>
              <a:rPr lang="en-US" sz="2800" dirty="0" err="1" smtClean="0"/>
              <a:t>Saharia</a:t>
            </a:r>
            <a:r>
              <a:rPr lang="en-US" sz="2800" dirty="0" smtClean="0"/>
              <a:t>, Graduate Research Assistant, University of Oklahoma</a:t>
            </a:r>
            <a:endParaRPr lang="en-US" sz="2800" dirty="0"/>
          </a:p>
        </p:txBody>
      </p:sp>
      <p:sp>
        <p:nvSpPr>
          <p:cNvPr id="8" name="Text Placeholder 16"/>
          <p:cNvSpPr txBox="1">
            <a:spLocks/>
          </p:cNvSpPr>
          <p:nvPr/>
        </p:nvSpPr>
        <p:spPr>
          <a:xfrm>
            <a:off x="945681"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t>
            </a:r>
          </a:p>
        </p:txBody>
      </p:sp>
      <p:sp>
        <p:nvSpPr>
          <p:cNvPr id="12" name="Text Placeholder 16"/>
          <p:cNvSpPr txBox="1">
            <a:spLocks/>
          </p:cNvSpPr>
          <p:nvPr/>
        </p:nvSpPr>
        <p:spPr>
          <a:xfrm>
            <a:off x="18288000" y="23087599"/>
            <a:ext cx="8229600" cy="360145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400" dirty="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8203779" y="6315490"/>
            <a:ext cx="8229600" cy="481886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000" dirty="0"/>
              <a:t>Improve upon the resources necessary to provide a preliminary flood risk </a:t>
            </a:r>
            <a:r>
              <a:rPr lang="en-US" sz="3000" dirty="0" smtClean="0"/>
              <a:t>analysis</a:t>
            </a:r>
          </a:p>
          <a:p>
            <a:pPr marL="347663" indent="-347663"/>
            <a:r>
              <a:rPr lang="en-US" sz="3000" dirty="0" smtClean="0"/>
              <a:t>Produce historic and predictive flood maps utilizing NASA Earth Observation Systems and mathematical models for </a:t>
            </a:r>
            <a:r>
              <a:rPr lang="en-US" sz="3000" dirty="0" smtClean="0"/>
              <a:t> requested area within the La Libertad region of </a:t>
            </a:r>
            <a:r>
              <a:rPr lang="en-US" sz="3000" dirty="0" smtClean="0"/>
              <a:t>Peru</a:t>
            </a:r>
          </a:p>
          <a:p>
            <a:pPr marL="347663" indent="-347663"/>
            <a:r>
              <a:rPr lang="en-US" sz="3000" dirty="0" smtClean="0"/>
              <a:t>Obtain a successful calibration of the CREST 2.0 </a:t>
            </a:r>
            <a:r>
              <a:rPr lang="en-US" sz="3000" dirty="0" smtClean="0"/>
              <a:t>model.</a:t>
            </a:r>
            <a:endParaRPr lang="en-US" sz="3000" dirty="0" smtClean="0"/>
          </a:p>
        </p:txBody>
      </p:sp>
      <p:sp>
        <p:nvSpPr>
          <p:cNvPr id="16" name="TextBox 15"/>
          <p:cNvSpPr txBox="1"/>
          <p:nvPr/>
        </p:nvSpPr>
        <p:spPr>
          <a:xfrm>
            <a:off x="914399" y="544986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004130"/>
            <a:ext cx="1057275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69519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812024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45683" y="2140196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431143" y="214019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21619" y="4280238"/>
            <a:ext cx="25603200" cy="680291"/>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William Wilson (Project Lead), </a:t>
            </a:r>
            <a:r>
              <a:rPr lang="en-US" dirty="0" smtClean="0"/>
              <a:t>Grant Bloomer, Allison Daniel, Anthony Donzella, Josh Hammes</a:t>
            </a:r>
            <a:endParaRPr lang="en-US" dirty="0"/>
          </a:p>
          <a:p>
            <a:endParaRPr lang="en-US" sz="2400" dirty="0"/>
          </a:p>
        </p:txBody>
      </p:sp>
      <p:graphicFrame>
        <p:nvGraphicFramePr>
          <p:cNvPr id="3" name="Diagram 2"/>
          <p:cNvGraphicFramePr/>
          <p:nvPr>
            <p:extLst>
              <p:ext uri="{D42A27DB-BD31-4B8C-83A1-F6EECF244321}">
                <p14:modId xmlns:p14="http://schemas.microsoft.com/office/powerpoint/2010/main" val="2928448422"/>
              </p:ext>
            </p:extLst>
          </p:nvPr>
        </p:nvGraphicFramePr>
        <p:xfrm>
          <a:off x="914400" y="12920763"/>
          <a:ext cx="5010149" cy="6465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914401" y="6243411"/>
            <a:ext cx="14858999" cy="507062"/>
          </a:xfrm>
          <a:prstGeom prst="rect">
            <a:avLst/>
          </a:prstGeom>
          <a:noFill/>
        </p:spPr>
        <p:txBody>
          <a:bodyPr wrap="square" rtlCol="0">
            <a:spAutoFit/>
          </a:bodyPr>
          <a:lstStyle/>
          <a:p>
            <a:pPr>
              <a:lnSpc>
                <a:spcPct val="107000"/>
              </a:lnSpc>
            </a:pPr>
            <a:endParaRPr lang="en-US" sz="2600" dirty="0">
              <a:ea typeface="Times New Roman"/>
              <a:cs typeface="Times New Roman"/>
            </a:endParaRPr>
          </a:p>
        </p:txBody>
      </p:sp>
      <p:sp>
        <p:nvSpPr>
          <p:cNvPr id="33" name="Text Placeholder 16"/>
          <p:cNvSpPr txBox="1">
            <a:spLocks/>
          </p:cNvSpPr>
          <p:nvPr/>
        </p:nvSpPr>
        <p:spPr>
          <a:xfrm>
            <a:off x="9372600" y="28803600"/>
            <a:ext cx="8001000" cy="341089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dirty="0" smtClean="0"/>
              <a:t>Water </a:t>
            </a:r>
            <a:r>
              <a:rPr lang="en-US" sz="3600" dirty="0"/>
              <a:t>For People </a:t>
            </a:r>
          </a:p>
          <a:p>
            <a:r>
              <a:rPr lang="en-US" sz="3600" dirty="0" err="1"/>
              <a:t>Instituto</a:t>
            </a:r>
            <a:r>
              <a:rPr lang="en-US" sz="3600" dirty="0"/>
              <a:t> Nacional de </a:t>
            </a:r>
            <a:r>
              <a:rPr lang="en-US" sz="3600" dirty="0" err="1"/>
              <a:t>Defensa</a:t>
            </a:r>
            <a:r>
              <a:rPr lang="en-US" sz="3600" dirty="0"/>
              <a:t> Civil del Peru (INDECI</a:t>
            </a:r>
            <a:r>
              <a:rPr lang="en-US" sz="3600" dirty="0" smtClean="0"/>
              <a:t>)</a:t>
            </a:r>
            <a:endParaRPr lang="en-US" sz="3600" dirty="0"/>
          </a:p>
        </p:txBody>
      </p:sp>
      <p:sp>
        <p:nvSpPr>
          <p:cNvPr id="34" name="Text Placeholder 16"/>
          <p:cNvSpPr txBox="1">
            <a:spLocks/>
          </p:cNvSpPr>
          <p:nvPr/>
        </p:nvSpPr>
        <p:spPr>
          <a:xfrm>
            <a:off x="18203779" y="23182877"/>
            <a:ext cx="8001000" cy="341089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3000" dirty="0"/>
          </a:p>
        </p:txBody>
      </p:sp>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89115" y="19414718"/>
            <a:ext cx="1680413" cy="139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30800" y="19525063"/>
            <a:ext cx="1855418" cy="1581745"/>
          </a:xfrm>
          <a:prstGeom prst="rect">
            <a:avLst/>
          </a:prstGeom>
        </p:spPr>
      </p:pic>
      <p:sp>
        <p:nvSpPr>
          <p:cNvPr id="18" name="TextBox 17"/>
          <p:cNvSpPr txBox="1"/>
          <p:nvPr/>
        </p:nvSpPr>
        <p:spPr>
          <a:xfrm>
            <a:off x="18431143" y="19170557"/>
            <a:ext cx="1255075" cy="523220"/>
          </a:xfrm>
          <a:prstGeom prst="rect">
            <a:avLst/>
          </a:prstGeom>
          <a:noFill/>
        </p:spPr>
        <p:txBody>
          <a:bodyPr wrap="square" rtlCol="0">
            <a:spAutoFit/>
          </a:bodyPr>
          <a:lstStyle/>
          <a:p>
            <a:r>
              <a:rPr lang="en-US" sz="2800" b="1" dirty="0" smtClean="0">
                <a:solidFill>
                  <a:schemeClr val="accent1"/>
                </a:solidFill>
                <a:latin typeface="+mj-lt"/>
              </a:rPr>
              <a:t>TRMM</a:t>
            </a:r>
            <a:endParaRPr lang="en-US" sz="2800" b="1" dirty="0">
              <a:solidFill>
                <a:schemeClr val="accent1"/>
              </a:solidFill>
              <a:latin typeface="+mj-lt"/>
            </a:endParaRPr>
          </a:p>
        </p:txBody>
      </p:sp>
      <p:sp>
        <p:nvSpPr>
          <p:cNvPr id="37" name="TextBox 36"/>
          <p:cNvSpPr txBox="1"/>
          <p:nvPr/>
        </p:nvSpPr>
        <p:spPr>
          <a:xfrm>
            <a:off x="21434258" y="20421082"/>
            <a:ext cx="1255075" cy="523220"/>
          </a:xfrm>
          <a:prstGeom prst="rect">
            <a:avLst/>
          </a:prstGeom>
          <a:noFill/>
        </p:spPr>
        <p:txBody>
          <a:bodyPr wrap="square" rtlCol="0">
            <a:spAutoFit/>
          </a:bodyPr>
          <a:lstStyle/>
          <a:p>
            <a:r>
              <a:rPr lang="en-US" sz="2800" b="1" dirty="0" smtClean="0">
                <a:solidFill>
                  <a:schemeClr val="accent1"/>
                </a:solidFill>
                <a:latin typeface="+mj-lt"/>
              </a:rPr>
              <a:t>SRTM</a:t>
            </a:r>
            <a:endParaRPr lang="en-US" sz="2800" b="1" dirty="0">
              <a:solidFill>
                <a:schemeClr val="accent1"/>
              </a:solidFill>
              <a:latin typeface="+mj-lt"/>
            </a:endParaRPr>
          </a:p>
        </p:txBody>
      </p:sp>
      <p:graphicFrame>
        <p:nvGraphicFramePr>
          <p:cNvPr id="20" name="Diagram 19"/>
          <p:cNvGraphicFramePr/>
          <p:nvPr>
            <p:extLst>
              <p:ext uri="{D42A27DB-BD31-4B8C-83A1-F6EECF244321}">
                <p14:modId xmlns:p14="http://schemas.microsoft.com/office/powerpoint/2010/main" val="1157781917"/>
              </p:ext>
            </p:extLst>
          </p:nvPr>
        </p:nvGraphicFramePr>
        <p:xfrm>
          <a:off x="7243393" y="13042231"/>
          <a:ext cx="3544613" cy="34800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35" name="Straight Connector 34"/>
          <p:cNvCxnSpPr/>
          <p:nvPr/>
        </p:nvCxnSpPr>
        <p:spPr>
          <a:xfrm>
            <a:off x="5894817" y="13325828"/>
            <a:ext cx="818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03495" y="14265304"/>
            <a:ext cx="818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09857" y="15146548"/>
            <a:ext cx="818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909857" y="16085790"/>
            <a:ext cx="818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909857" y="17041419"/>
            <a:ext cx="818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03495" y="17973531"/>
            <a:ext cx="818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12965" y="13325828"/>
            <a:ext cx="15040" cy="5557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721643" y="14895095"/>
            <a:ext cx="521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1" name="Diagram 50"/>
          <p:cNvGraphicFramePr/>
          <p:nvPr>
            <p:extLst>
              <p:ext uri="{D42A27DB-BD31-4B8C-83A1-F6EECF244321}">
                <p14:modId xmlns:p14="http://schemas.microsoft.com/office/powerpoint/2010/main" val="3209030021"/>
              </p:ext>
            </p:extLst>
          </p:nvPr>
        </p:nvGraphicFramePr>
        <p:xfrm>
          <a:off x="7285216" y="16798203"/>
          <a:ext cx="3287534" cy="272351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61" name="Straight Connector 60"/>
          <p:cNvCxnSpPr/>
          <p:nvPr/>
        </p:nvCxnSpPr>
        <p:spPr>
          <a:xfrm>
            <a:off x="5833448" y="18847593"/>
            <a:ext cx="89455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14399" y="6159189"/>
            <a:ext cx="16916400" cy="5632311"/>
          </a:xfrm>
          <a:prstGeom prst="rect">
            <a:avLst/>
          </a:prstGeom>
          <a:noFill/>
        </p:spPr>
        <p:txBody>
          <a:bodyPr wrap="square" rtlCol="0">
            <a:spAutoFit/>
          </a:bodyPr>
          <a:lstStyle/>
          <a:p>
            <a:r>
              <a:rPr lang="en-US" sz="3000" dirty="0"/>
              <a:t>In recent years, natural disasters have affected the rural regions of Peru. Large flooding events in 2008, 2013, and 2014 disrupted central highlands districts, including the </a:t>
            </a:r>
            <a:r>
              <a:rPr lang="en-US" sz="3000" dirty="0" err="1"/>
              <a:t>Cascas</a:t>
            </a:r>
            <a:r>
              <a:rPr lang="en-US" sz="3000" dirty="0"/>
              <a:t> district of the Gran </a:t>
            </a:r>
            <a:r>
              <a:rPr lang="en-US" sz="3000" dirty="0" err="1"/>
              <a:t>Chimu</a:t>
            </a:r>
            <a:r>
              <a:rPr lang="en-US" sz="3000" dirty="0"/>
              <a:t> province about 110 km inland from the coastal city of Trujillo.  The primary study area is the </a:t>
            </a:r>
            <a:r>
              <a:rPr lang="en-US" sz="3000" dirty="0" err="1"/>
              <a:t>Ochape</a:t>
            </a:r>
            <a:r>
              <a:rPr lang="en-US" sz="3000" dirty="0"/>
              <a:t> river sub-basin near the city of </a:t>
            </a:r>
            <a:r>
              <a:rPr lang="en-US" sz="3000" dirty="0" err="1"/>
              <a:t>Cascas</a:t>
            </a:r>
            <a:r>
              <a:rPr lang="en-US" sz="3000" dirty="0"/>
              <a:t>, the capital of the Gran </a:t>
            </a:r>
            <a:r>
              <a:rPr lang="en-US" sz="3000" dirty="0" err="1"/>
              <a:t>Chimu</a:t>
            </a:r>
            <a:r>
              <a:rPr lang="en-US" sz="3000" dirty="0"/>
              <a:t> province. In partnership with Water for People and the Instituto Nacional de Defensa Civil Del Peru (INDECI), this project aims to create resources and tools necessary for flood risk assessment projects in the </a:t>
            </a:r>
            <a:r>
              <a:rPr lang="en-US" sz="3000" dirty="0" err="1"/>
              <a:t>Cascas</a:t>
            </a:r>
            <a:r>
              <a:rPr lang="en-US" sz="3000" dirty="0"/>
              <a:t> district of Peru. NASA Earth observations were used in this project to provide input datasets for the Coupled Routing and Excess Storage (CREST) Distributed Hydrological Model, which was developed by the University of Oklahoma in collaboration with NASA SERVIR. These inputs include Digital Elevation Models (DEM) and related data from the </a:t>
            </a:r>
            <a:r>
              <a:rPr lang="en-US" sz="3000" dirty="0" err="1"/>
              <a:t>HydroSHEDS</a:t>
            </a:r>
            <a:r>
              <a:rPr lang="en-US" sz="3000" dirty="0"/>
              <a:t> portfolio of NASA’s Shuttle Radar Topography Mission (SRTM), rainfall data collected by Tropical Rainfall Measuring Mission (TRMM), and Landsat 8 imagery. All final maps, models, datasets, and tutorials developed in this project will enable Water for People and the Peruvian government to better prepare for flooding based on historical examples.</a:t>
            </a:r>
          </a:p>
        </p:txBody>
      </p:sp>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9073955">
            <a:off x="23236995" y="19405590"/>
            <a:ext cx="1839858" cy="105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23939243" y="20421082"/>
            <a:ext cx="1255075" cy="523220"/>
          </a:xfrm>
          <a:prstGeom prst="rect">
            <a:avLst/>
          </a:prstGeom>
          <a:noFill/>
        </p:spPr>
        <p:txBody>
          <a:bodyPr wrap="square" rtlCol="0">
            <a:spAutoFit/>
          </a:bodyPr>
          <a:lstStyle/>
          <a:p>
            <a:r>
              <a:rPr lang="en-US" sz="2800" b="1" dirty="0" smtClean="0">
                <a:solidFill>
                  <a:schemeClr val="accent1"/>
                </a:solidFill>
                <a:latin typeface="+mj-lt"/>
              </a:rPr>
              <a:t>Terra</a:t>
            </a:r>
            <a:endParaRPr lang="en-US" sz="2800" b="1" dirty="0">
              <a:solidFill>
                <a:schemeClr val="accent1"/>
              </a:solidFill>
              <a:latin typeface="+mj-lt"/>
            </a:endParaRPr>
          </a:p>
        </p:txBody>
      </p:sp>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287999" y="11791500"/>
            <a:ext cx="7531769" cy="5653910"/>
          </a:xfrm>
          <a:prstGeom prst="rect">
            <a:avLst/>
          </a:prstGeom>
        </p:spPr>
      </p:pic>
      <p:pic>
        <p:nvPicPr>
          <p:cNvPr id="38" name="Picture 3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25590" y="12763708"/>
            <a:ext cx="2755556" cy="3809524"/>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3050</TotalTime>
  <Words>452</Words>
  <Application>Microsoft Office PowerPoint</Application>
  <PresentationFormat>Custom</PresentationFormat>
  <Paragraphs>47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DEVELOP2</cp:lastModifiedBy>
  <cp:revision>137</cp:revision>
  <dcterms:created xsi:type="dcterms:W3CDTF">2015-06-02T14:58:58Z</dcterms:created>
  <dcterms:modified xsi:type="dcterms:W3CDTF">2015-07-01T18:54:51Z</dcterms:modified>
</cp:coreProperties>
</file>