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3E2D"/>
    <a:srgbClr val="4DAEB3"/>
    <a:srgbClr val="236F99"/>
    <a:srgbClr val="8A5A9A"/>
    <a:srgbClr val="9DB23F"/>
    <a:srgbClr val="67A478"/>
    <a:srgbClr val="BA3A50"/>
    <a:srgbClr val="5372B3"/>
    <a:srgbClr val="D2672B"/>
    <a:srgbClr val="8A84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29" y="29"/>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1/20/2024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1/20/2024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C13E2D"/>
                </a:solidFill>
              </a:defRPr>
            </a:lvl1pPr>
          </a:lstStyle>
          <a:p>
            <a:pPr lvl="0"/>
            <a:r>
              <a:rPr lang="en-US" dirty="0"/>
              <a:t>Study Area Wildland Fires</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C13E2D"/>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C13E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7629"/>
              <a:ext cx="2195621" cy="2194216"/>
            </a:xfrm>
            <a:prstGeom prst="rect">
              <a:avLst/>
            </a:prstGeom>
          </p:spPr>
        </p:pic>
      </p:grpSp>
      <p:sp>
        <p:nvSpPr>
          <p:cNvPr id="2" name="Rectangle 1">
            <a:extLst>
              <a:ext uri="{FF2B5EF4-FFF2-40B4-BE49-F238E27FC236}">
                <a16:creationId xmlns:a16="http://schemas.microsoft.com/office/drawing/2014/main" id="{F2BB40CA-0C77-D517-7487-2BB92E273B60}"/>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1/20/2024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2" name="Text Placeholder 16">
            <a:extLst>
              <a:ext uri="{FF2B5EF4-FFF2-40B4-BE49-F238E27FC236}">
                <a16:creationId xmlns:a16="http://schemas.microsoft.com/office/drawing/2014/main" id="{4EDDA622-F2B3-640C-1BDC-FBB4D4EE43E1}"/>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3" name="Text Placeholder 16">
            <a:extLst>
              <a:ext uri="{FF2B5EF4-FFF2-40B4-BE49-F238E27FC236}">
                <a16:creationId xmlns:a16="http://schemas.microsoft.com/office/drawing/2014/main" id="{0F600B1C-B229-3724-3B60-4C9ADCE6D401}"/>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4" name="Text Placeholder 16">
            <a:extLst>
              <a:ext uri="{FF2B5EF4-FFF2-40B4-BE49-F238E27FC236}">
                <a16:creationId xmlns:a16="http://schemas.microsoft.com/office/drawing/2014/main" id="{CB36ECAA-3764-F295-4EE9-DAD94C0084F3}"/>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0AE85392-DDD5-915D-32F1-116A693B4697}"/>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4" name="Text Placeholder 16">
            <a:extLst>
              <a:ext uri="{FF2B5EF4-FFF2-40B4-BE49-F238E27FC236}">
                <a16:creationId xmlns:a16="http://schemas.microsoft.com/office/drawing/2014/main" id="{12B290BA-BE13-453C-152E-B683D1A5B765}"/>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35" name="Group 34">
            <a:extLst>
              <a:ext uri="{FF2B5EF4-FFF2-40B4-BE49-F238E27FC236}">
                <a16:creationId xmlns:a16="http://schemas.microsoft.com/office/drawing/2014/main" id="{6564DCB2-83B1-9B0C-F8B5-7B665250EC84}"/>
              </a:ext>
            </a:extLst>
          </p:cNvPr>
          <p:cNvGrpSpPr/>
          <p:nvPr/>
        </p:nvGrpSpPr>
        <p:grpSpPr>
          <a:xfrm>
            <a:off x="1182507" y="29623497"/>
            <a:ext cx="1605051" cy="1645920"/>
            <a:chOff x="1320903" y="31059504"/>
            <a:chExt cx="1605051" cy="1645920"/>
          </a:xfrm>
        </p:grpSpPr>
        <p:pic>
          <p:nvPicPr>
            <p:cNvPr id="39" name="Picture 38">
              <a:extLst>
                <a:ext uri="{FF2B5EF4-FFF2-40B4-BE49-F238E27FC236}">
                  <a16:creationId xmlns:a16="http://schemas.microsoft.com/office/drawing/2014/main" id="{E97B1567-D04A-26E2-BAAF-3F5EFEFC277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0" name="TextBox 39">
              <a:extLst>
                <a:ext uri="{FF2B5EF4-FFF2-40B4-BE49-F238E27FC236}">
                  <a16:creationId xmlns:a16="http://schemas.microsoft.com/office/drawing/2014/main" id="{0C79EACF-3995-AB11-32E2-05233BBE2651}"/>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41" name="Picture 40">
            <a:extLst>
              <a:ext uri="{FF2B5EF4-FFF2-40B4-BE49-F238E27FC236}">
                <a16:creationId xmlns:a16="http://schemas.microsoft.com/office/drawing/2014/main" id="{D96167D0-4A77-A245-6D72-81F6267E0661}"/>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617420" y="29414860"/>
            <a:ext cx="2103120" cy="2083075"/>
          </a:xfrm>
          <a:prstGeom prst="rect">
            <a:avLst/>
          </a:prstGeom>
        </p:spPr>
      </p:pic>
      <p:pic>
        <p:nvPicPr>
          <p:cNvPr id="42" name="Picture 41">
            <a:extLst>
              <a:ext uri="{FF2B5EF4-FFF2-40B4-BE49-F238E27FC236}">
                <a16:creationId xmlns:a16="http://schemas.microsoft.com/office/drawing/2014/main" id="{CD08B6E4-052D-7E10-8AB7-3655C6819B9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36536" y="29414860"/>
            <a:ext cx="2103120" cy="2083075"/>
          </a:xfrm>
          <a:prstGeom prst="rect">
            <a:avLst/>
          </a:prstGeom>
        </p:spPr>
      </p:pic>
      <p:pic>
        <p:nvPicPr>
          <p:cNvPr id="43" name="Picture 42">
            <a:extLst>
              <a:ext uri="{FF2B5EF4-FFF2-40B4-BE49-F238E27FC236}">
                <a16:creationId xmlns:a16="http://schemas.microsoft.com/office/drawing/2014/main" id="{078CAFB0-3928-297E-B33D-0B7FC4B4C6ED}"/>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3830164" y="29414860"/>
            <a:ext cx="2103120" cy="2083075"/>
          </a:xfrm>
          <a:prstGeom prst="rect">
            <a:avLst/>
          </a:prstGeom>
        </p:spPr>
      </p:pic>
      <p:pic>
        <p:nvPicPr>
          <p:cNvPr id="44" name="Picture 43">
            <a:extLst>
              <a:ext uri="{FF2B5EF4-FFF2-40B4-BE49-F238E27FC236}">
                <a16:creationId xmlns:a16="http://schemas.microsoft.com/office/drawing/2014/main" id="{30E8001E-90FA-1E6B-32F1-889A7077EAE1}"/>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723792" y="29414860"/>
            <a:ext cx="2103120" cy="2083075"/>
          </a:xfrm>
          <a:prstGeom prst="rect">
            <a:avLst/>
          </a:prstGeom>
        </p:spPr>
      </p:pic>
      <p:sp>
        <p:nvSpPr>
          <p:cNvPr id="45" name="TextBox 44">
            <a:extLst>
              <a:ext uri="{FF2B5EF4-FFF2-40B4-BE49-F238E27FC236}">
                <a16:creationId xmlns:a16="http://schemas.microsoft.com/office/drawing/2014/main" id="{0C0F2272-5162-B5F5-0F9C-3A15CEA70A65}"/>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Team Members</a:t>
            </a:r>
          </a:p>
        </p:txBody>
      </p:sp>
      <p:sp>
        <p:nvSpPr>
          <p:cNvPr id="46" name="Text Placeholder 16">
            <a:extLst>
              <a:ext uri="{FF2B5EF4-FFF2-40B4-BE49-F238E27FC236}">
                <a16:creationId xmlns:a16="http://schemas.microsoft.com/office/drawing/2014/main" id="{05AF2A25-F5AB-B01F-3BA3-8E35B8147E8D}"/>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47" name="TextBox 46">
            <a:extLst>
              <a:ext uri="{FF2B5EF4-FFF2-40B4-BE49-F238E27FC236}">
                <a16:creationId xmlns:a16="http://schemas.microsoft.com/office/drawing/2014/main" id="{D96E7139-DA8B-F6F2-1C94-C9DB7ED1BD7B}"/>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Images</a:t>
            </a:r>
          </a:p>
        </p:txBody>
      </p:sp>
      <p:sp>
        <p:nvSpPr>
          <p:cNvPr id="48" name="Text Placeholder 16">
            <a:extLst>
              <a:ext uri="{FF2B5EF4-FFF2-40B4-BE49-F238E27FC236}">
                <a16:creationId xmlns:a16="http://schemas.microsoft.com/office/drawing/2014/main" id="{B1CF5C8D-3BE5-37EA-BCF8-04F8CDD82AEB}"/>
              </a:ext>
            </a:extLst>
          </p:cNvPr>
          <p:cNvSpPr txBox="1">
            <a:spLocks/>
          </p:cNvSpPr>
          <p:nvPr/>
        </p:nvSpPr>
        <p:spPr>
          <a:xfrm>
            <a:off x="14648791" y="2565079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49" name="TextBox 48">
            <a:extLst>
              <a:ext uri="{FF2B5EF4-FFF2-40B4-BE49-F238E27FC236}">
                <a16:creationId xmlns:a16="http://schemas.microsoft.com/office/drawing/2014/main" id="{906C7731-124F-339C-2480-9C441ED5129F}"/>
              </a:ext>
            </a:extLst>
          </p:cNvPr>
          <p:cNvSpPr txBox="1"/>
          <p:nvPr/>
        </p:nvSpPr>
        <p:spPr>
          <a:xfrm>
            <a:off x="14630400" y="24743601"/>
            <a:ext cx="7278066"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Acknowledgements</a:t>
            </a:r>
          </a:p>
        </p:txBody>
      </p:sp>
      <p:sp>
        <p:nvSpPr>
          <p:cNvPr id="50" name="Text Placeholder 16">
            <a:extLst>
              <a:ext uri="{FF2B5EF4-FFF2-40B4-BE49-F238E27FC236}">
                <a16:creationId xmlns:a16="http://schemas.microsoft.com/office/drawing/2014/main" id="{99430B4F-A39E-01D0-CAB3-C121610C627B}"/>
              </a:ext>
            </a:extLst>
          </p:cNvPr>
          <p:cNvSpPr txBox="1">
            <a:spLocks/>
          </p:cNvSpPr>
          <p:nvPr/>
        </p:nvSpPr>
        <p:spPr>
          <a:xfrm>
            <a:off x="14681086" y="3023561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51" name="TextBox 50">
            <a:extLst>
              <a:ext uri="{FF2B5EF4-FFF2-40B4-BE49-F238E27FC236}">
                <a16:creationId xmlns:a16="http://schemas.microsoft.com/office/drawing/2014/main" id="{C13148CF-7035-2E75-C2F8-A61121B8B4A7}"/>
              </a:ext>
            </a:extLst>
          </p:cNvPr>
          <p:cNvSpPr txBox="1"/>
          <p:nvPr/>
        </p:nvSpPr>
        <p:spPr>
          <a:xfrm>
            <a:off x="14662669" y="29341374"/>
            <a:ext cx="7288030"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Project Partners</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16827</TotalTime>
  <Words>208</Words>
  <Application>Microsoft Office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Marisa Smedsrud</cp:lastModifiedBy>
  <cp:revision>89</cp:revision>
  <dcterms:created xsi:type="dcterms:W3CDTF">2019-02-05T16:32:03Z</dcterms:created>
  <dcterms:modified xsi:type="dcterms:W3CDTF">2024-01-21T03:39:23Z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