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D265C-0FB3-7B44-CAB3-024047EB3FE5}" v="1" dt="2022-02-10T23:55:53.009"/>
    <p1510:client id="{779F2392-6EE1-432C-4E81-1215F4B1B757}" v="50" dt="2022-02-10T23:03:44.121"/>
    <p1510:client id="{88A9277C-62B8-842C-3C6D-9AEE5C7F1563}" v="4" dt="2022-02-13T18:14:44.854"/>
    <p1510:client id="{E280EA7A-17DE-5D35-0A67-0698BB855D53}" v="1" dt="2022-02-10T23:52:10.422"/>
    <p1510:client id="{F5E90C6F-163D-6839-8E6D-32D90D349FB1}" v="22" dt="2022-02-10T22:34:11.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05" d="100"/>
          <a:sy n="105"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E280EA7A-17DE-5D35-0A67-0698BB855D53}"/>
    <pc:docChg chg="addSld">
      <pc:chgData name="Tamara Barbakova" userId="S::tamara.barbakova@ssaihq.com::c5b038eb-f46c-42fd-a929-91fca4bff84e" providerId="AD" clId="Web-{E280EA7A-17DE-5D35-0A67-0698BB855D53}" dt="2022-02-10T23:52:10.422" v="0"/>
      <pc:docMkLst>
        <pc:docMk/>
      </pc:docMkLst>
      <pc:sldChg chg="add">
        <pc:chgData name="Tamara Barbakova" userId="S::tamara.barbakova@ssaihq.com::c5b038eb-f46c-42fd-a929-91fca4bff84e" providerId="AD" clId="Web-{E280EA7A-17DE-5D35-0A67-0698BB855D53}" dt="2022-02-10T23:52:10.422" v="0"/>
        <pc:sldMkLst>
          <pc:docMk/>
          <pc:sldMk cId="2837344132" sldId="322"/>
        </pc:sldMkLst>
      </pc:sldChg>
      <pc:sldMasterChg chg="addSldLayout">
        <pc:chgData name="Tamara Barbakova" userId="S::tamara.barbakova@ssaihq.com::c5b038eb-f46c-42fd-a929-91fca4bff84e" providerId="AD" clId="Web-{E280EA7A-17DE-5D35-0A67-0698BB855D53}" dt="2022-02-10T23:52:10.422" v="0"/>
        <pc:sldMasterMkLst>
          <pc:docMk/>
          <pc:sldMasterMk cId="1253241661" sldId="2147483666"/>
        </pc:sldMasterMkLst>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E280EA7A-17DE-5D35-0A67-0698BB855D53}" dt="2022-02-10T23:52:10.422"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779F2392-6EE1-432C-4E81-1215F4B1B757}"/>
    <pc:docChg chg="modSld">
      <pc:chgData name="Tamara Barbakova" userId="S::tamara.barbakova@ssaihq.com::c5b038eb-f46c-42fd-a929-91fca4bff84e" providerId="AD" clId="Web-{779F2392-6EE1-432C-4E81-1215F4B1B757}" dt="2022-02-10T23:03:44.121" v="42" actId="1076"/>
      <pc:docMkLst>
        <pc:docMk/>
      </pc:docMkLst>
      <pc:sldChg chg="addSp delSp modSp">
        <pc:chgData name="Tamara Barbakova" userId="S::tamara.barbakova@ssaihq.com::c5b038eb-f46c-42fd-a929-91fca4bff84e" providerId="AD" clId="Web-{779F2392-6EE1-432C-4E81-1215F4B1B757}" dt="2022-02-10T23:03:44.121" v="42" actId="1076"/>
        <pc:sldMkLst>
          <pc:docMk/>
          <pc:sldMk cId="1509242897" sldId="320"/>
        </pc:sldMkLst>
        <pc:spChg chg="add del mod">
          <ac:chgData name="Tamara Barbakova" userId="S::tamara.barbakova@ssaihq.com::c5b038eb-f46c-42fd-a929-91fca4bff84e" providerId="AD" clId="Web-{779F2392-6EE1-432C-4E81-1215F4B1B757}" dt="2022-02-10T23:03:12.620" v="39"/>
          <ac:spMkLst>
            <pc:docMk/>
            <pc:sldMk cId="1509242897" sldId="320"/>
            <ac:spMk id="14" creationId="{6AF3588E-5525-4457-AD24-ED984036A5FB}"/>
          </ac:spMkLst>
        </pc:spChg>
        <pc:spChg chg="add del mod">
          <ac:chgData name="Tamara Barbakova" userId="S::tamara.barbakova@ssaihq.com::c5b038eb-f46c-42fd-a929-91fca4bff84e" providerId="AD" clId="Web-{779F2392-6EE1-432C-4E81-1215F4B1B757}" dt="2022-02-10T23:03:04.495" v="34"/>
          <ac:spMkLst>
            <pc:docMk/>
            <pc:sldMk cId="1509242897" sldId="320"/>
            <ac:spMk id="15" creationId="{B57F654A-D456-4008-B866-A03ECD161E00}"/>
          </ac:spMkLst>
        </pc:spChg>
        <pc:spChg chg="add del">
          <ac:chgData name="Tamara Barbakova" userId="S::tamara.barbakova@ssaihq.com::c5b038eb-f46c-42fd-a929-91fca4bff84e" providerId="AD" clId="Web-{779F2392-6EE1-432C-4E81-1215F4B1B757}" dt="2022-02-10T23:02:56.885" v="29"/>
          <ac:spMkLst>
            <pc:docMk/>
            <pc:sldMk cId="1509242897" sldId="320"/>
            <ac:spMk id="16" creationId="{CA7CD2DE-4DFB-4458-8470-8CF184132184}"/>
          </ac:spMkLst>
        </pc:spChg>
        <pc:spChg chg="add mod">
          <ac:chgData name="Tamara Barbakova" userId="S::tamara.barbakova@ssaihq.com::c5b038eb-f46c-42fd-a929-91fca4bff84e" providerId="AD" clId="Web-{779F2392-6EE1-432C-4E81-1215F4B1B757}" dt="2022-02-10T23:03:44.121" v="42" actId="1076"/>
          <ac:spMkLst>
            <pc:docMk/>
            <pc:sldMk cId="1509242897" sldId="320"/>
            <ac:spMk id="17" creationId="{CA7CD2DE-4DFB-4458-8470-8CF184132184}"/>
          </ac:spMkLst>
        </pc:spChg>
      </pc:sldChg>
      <pc:sldChg chg="modSp">
        <pc:chgData name="Tamara Barbakova" userId="S::tamara.barbakova@ssaihq.com::c5b038eb-f46c-42fd-a929-91fca4bff84e" providerId="AD" clId="Web-{779F2392-6EE1-432C-4E81-1215F4B1B757}" dt="2022-02-10T23:01:01.163" v="17" actId="20577"/>
        <pc:sldMkLst>
          <pc:docMk/>
          <pc:sldMk cId="3457887769" sldId="321"/>
        </pc:sldMkLst>
        <pc:spChg chg="mod">
          <ac:chgData name="Tamara Barbakova" userId="S::tamara.barbakova@ssaihq.com::c5b038eb-f46c-42fd-a929-91fca4bff84e" providerId="AD" clId="Web-{779F2392-6EE1-432C-4E81-1215F4B1B757}" dt="2022-02-10T23:00:58.007" v="16"/>
          <ac:spMkLst>
            <pc:docMk/>
            <pc:sldMk cId="3457887769" sldId="321"/>
            <ac:spMk id="5" creationId="{14A2CAFE-C138-4653-8B25-02CD974F84D4}"/>
          </ac:spMkLst>
        </pc:spChg>
        <pc:spChg chg="mod">
          <ac:chgData name="Tamara Barbakova" userId="S::tamara.barbakova@ssaihq.com::c5b038eb-f46c-42fd-a929-91fca4bff84e" providerId="AD" clId="Web-{779F2392-6EE1-432C-4E81-1215F4B1B757}" dt="2022-02-10T23:01:01.163" v="17"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08CD265C-0FB3-7B44-CAB3-024047EB3FE5}"/>
    <pc:docChg chg="delSld">
      <pc:chgData name="Tamara Barbakova" userId="S::tamara.barbakova@ssaihq.com::c5b038eb-f46c-42fd-a929-91fca4bff84e" providerId="AD" clId="Web-{08CD265C-0FB3-7B44-CAB3-024047EB3FE5}" dt="2022-02-10T23:55:53.009" v="0"/>
      <pc:docMkLst>
        <pc:docMk/>
      </pc:docMkLst>
      <pc:sldChg chg="del">
        <pc:chgData name="Tamara Barbakova" userId="S::tamara.barbakova@ssaihq.com::c5b038eb-f46c-42fd-a929-91fca4bff84e" providerId="AD" clId="Web-{08CD265C-0FB3-7B44-CAB3-024047EB3FE5}" dt="2022-02-10T23:55:53.009" v="0"/>
        <pc:sldMkLst>
          <pc:docMk/>
          <pc:sldMk cId="2837344132" sldId="322"/>
        </pc:sldMkLst>
      </pc:sldChg>
    </pc:docChg>
  </pc:docChgLst>
  <pc:docChgLst>
    <pc:chgData name="Tamara Barbakova" userId="c5b038eb-f46c-42fd-a929-91fca4bff84e" providerId="ADAL" clId="{FA31A5D7-65F2-D841-B6A6-3AD175522184}"/>
    <pc:docChg chg="undo custSel modMainMaster">
      <pc:chgData name="Tamara Barbakova" userId="c5b038eb-f46c-42fd-a929-91fca4bff84e" providerId="ADAL" clId="{FA31A5D7-65F2-D841-B6A6-3AD175522184}" dt="2022-02-10T23:53:33.665" v="6" actId="1076"/>
      <pc:docMkLst>
        <pc:docMk/>
      </pc:docMkLst>
      <pc:sldMasterChg chg="modSldLayout">
        <pc:chgData name="Tamara Barbakova" userId="c5b038eb-f46c-42fd-a929-91fca4bff84e" providerId="ADAL" clId="{FA31A5D7-65F2-D841-B6A6-3AD175522184}" dt="2022-02-10T23:53:33.665" v="6" actId="1076"/>
        <pc:sldMasterMkLst>
          <pc:docMk/>
          <pc:sldMasterMk cId="1253241661" sldId="2147483666"/>
        </pc:sldMasterMkLst>
        <pc:sldLayoutChg chg="modSp">
          <pc:chgData name="Tamara Barbakova" userId="c5b038eb-f46c-42fd-a929-91fca4bff84e" providerId="ADAL" clId="{FA31A5D7-65F2-D841-B6A6-3AD175522184}" dt="2022-02-10T23:53:28.031" v="5" actId="1076"/>
          <pc:sldLayoutMkLst>
            <pc:docMk/>
            <pc:sldMasterMk cId="1253241661" sldId="2147483666"/>
            <pc:sldLayoutMk cId="1199173812" sldId="2147483716"/>
          </pc:sldLayoutMkLst>
          <pc:spChg chg="mod">
            <ac:chgData name="Tamara Barbakova" userId="c5b038eb-f46c-42fd-a929-91fca4bff84e" providerId="ADAL" clId="{FA31A5D7-65F2-D841-B6A6-3AD175522184}" dt="2022-02-10T23:53:09.326" v="1"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FA31A5D7-65F2-D841-B6A6-3AD175522184}" dt="2022-02-10T23:53:13.091" v="2"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FA31A5D7-65F2-D841-B6A6-3AD175522184}" dt="2022-02-10T23:53:28.031" v="5"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FA31A5D7-65F2-D841-B6A6-3AD175522184}" dt="2022-02-10T23:53:01.822" v="0" actId="1076"/>
            <ac:picMkLst>
              <pc:docMk/>
              <pc:sldMasterMk cId="1253241661" sldId="2147483666"/>
              <pc:sldLayoutMk cId="1199173812" sldId="2147483716"/>
              <ac:picMk id="19" creationId="{5177690F-4FAD-4D3F-B195-F3CFEF3B0262}"/>
            </ac:picMkLst>
          </pc:picChg>
        </pc:sldLayoutChg>
        <pc:sldLayoutChg chg="modSp">
          <pc:chgData name="Tamara Barbakova" userId="c5b038eb-f46c-42fd-a929-91fca4bff84e" providerId="ADAL" clId="{FA31A5D7-65F2-D841-B6A6-3AD175522184}" dt="2022-02-10T23:53:33.665" v="6" actId="1076"/>
          <pc:sldLayoutMkLst>
            <pc:docMk/>
            <pc:sldMasterMk cId="1253241661" sldId="2147483666"/>
            <pc:sldLayoutMk cId="1931867362" sldId="2147483719"/>
          </pc:sldLayoutMkLst>
          <pc:picChg chg="mod">
            <ac:chgData name="Tamara Barbakova" userId="c5b038eb-f46c-42fd-a929-91fca4bff84e" providerId="ADAL" clId="{FA31A5D7-65F2-D841-B6A6-3AD175522184}" dt="2022-02-10T23:53:33.665" v="6" actId="1076"/>
            <ac:picMkLst>
              <pc:docMk/>
              <pc:sldMasterMk cId="1253241661" sldId="2147483666"/>
              <pc:sldLayoutMk cId="1931867362" sldId="2147483719"/>
              <ac:picMk id="14" creationId="{36BFFF8E-03A0-43FB-89D7-436EB7DBD918}"/>
            </ac:picMkLst>
          </pc:picChg>
        </pc:sldLayoutChg>
      </pc:sldMasterChg>
    </pc:docChg>
  </pc:docChgLst>
  <pc:docChgLst>
    <pc:chgData name="Tamara Barbakova" userId="S::tamara.barbakova@ssaihq.com::c5b038eb-f46c-42fd-a929-91fca4bff84e" providerId="AD" clId="Web-{F5E90C6F-163D-6839-8E6D-32D90D349FB1}"/>
    <pc:docChg chg="modSld">
      <pc:chgData name="Tamara Barbakova" userId="S::tamara.barbakova@ssaihq.com::c5b038eb-f46c-42fd-a929-91fca4bff84e" providerId="AD" clId="Web-{F5E90C6F-163D-6839-8E6D-32D90D349FB1}" dt="2022-02-10T22:34:11.173" v="11" actId="20577"/>
      <pc:docMkLst>
        <pc:docMk/>
      </pc:docMkLst>
      <pc:sldChg chg="modSp">
        <pc:chgData name="Tamara Barbakova" userId="S::tamara.barbakova@ssaihq.com::c5b038eb-f46c-42fd-a929-91fca4bff84e" providerId="AD" clId="Web-{F5E90C6F-163D-6839-8E6D-32D90D349FB1}" dt="2022-02-10T22:34:11.173" v="11" actId="20577"/>
        <pc:sldMkLst>
          <pc:docMk/>
          <pc:sldMk cId="3457887769" sldId="321"/>
        </pc:sldMkLst>
        <pc:spChg chg="mod">
          <ac:chgData name="Tamara Barbakova" userId="S::tamara.barbakova@ssaihq.com::c5b038eb-f46c-42fd-a929-91fca4bff84e" providerId="AD" clId="Web-{F5E90C6F-163D-6839-8E6D-32D90D349FB1}" dt="2022-02-10T22:34:11.173" v="11"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88A9277C-62B8-842C-3C6D-9AEE5C7F1563}"/>
    <pc:docChg chg="modSld">
      <pc:chgData name="Tamara Barbakova" userId="S::tamara.barbakova@ssaihq.com::c5b038eb-f46c-42fd-a929-91fca4bff84e" providerId="AD" clId="Web-{88A9277C-62B8-842C-3C6D-9AEE5C7F1563}" dt="2022-02-13T18:14:44.854" v="1" actId="20577"/>
      <pc:docMkLst>
        <pc:docMk/>
      </pc:docMkLst>
      <pc:sldChg chg="modSp">
        <pc:chgData name="Tamara Barbakova" userId="S::tamara.barbakova@ssaihq.com::c5b038eb-f46c-42fd-a929-91fca4bff84e" providerId="AD" clId="Web-{88A9277C-62B8-842C-3C6D-9AEE5C7F1563}" dt="2022-02-13T18:14:44.854" v="1" actId="20577"/>
        <pc:sldMkLst>
          <pc:docMk/>
          <pc:sldMk cId="3457887769" sldId="321"/>
        </pc:sldMkLst>
        <pc:spChg chg="mod">
          <ac:chgData name="Tamara Barbakova" userId="S::tamara.barbakova@ssaihq.com::c5b038eb-f46c-42fd-a929-91fca4bff84e" providerId="AD" clId="Web-{88A9277C-62B8-842C-3C6D-9AEE5C7F1563}" dt="2022-02-13T18:14:44.854" v="1" actId="20577"/>
          <ac:spMkLst>
            <pc:docMk/>
            <pc:sldMk cId="3457887769" sldId="321"/>
            <ac:spMk id="5" creationId="{14A2CAFE-C138-4653-8B25-02CD974F84D4}"/>
          </ac:spMkLst>
        </pc:spChg>
        <pc:spChg chg="mod">
          <ac:chgData name="Tamara Barbakova" userId="S::tamara.barbakova@ssaihq.com::c5b038eb-f46c-42fd-a929-91fca4bff84e" providerId="AD" clId="Web-{88A9277C-62B8-842C-3C6D-9AEE5C7F1563}" dt="2022-02-13T18:14:40.932" v="0" actId="20577"/>
          <ac:spMkLst>
            <pc:docMk/>
            <pc:sldMk cId="3457887769" sldId="321"/>
            <ac:spMk id="6" creationId="{D9D34997-050B-417C-A703-B12B2478D61D}"/>
          </ac:spMkLst>
        </pc:spChg>
      </pc:sldChg>
    </pc:docChg>
  </pc:docChgLst>
  <pc:docChgLst>
    <pc:chgData name="Sophia Skoglund" userId="S::sophia.skoglund@ssaihq.com::e785ee75-321d-4883-8c8f-abbe80df506e" providerId="AD" clId="Web-{AA740E4B-D073-22BB-86C9-767228A0A94A}"/>
    <pc:docChg chg="modSld">
      <pc:chgData name="Sophia Skoglund" userId="S::sophia.skoglund@ssaihq.com::e785ee75-321d-4883-8c8f-abbe80df506e" providerId="AD" clId="Web-{AA740E4B-D073-22BB-86C9-767228A0A94A}" dt="2022-03-01T18:34:13.580" v="10"/>
      <pc:docMkLst>
        <pc:docMk/>
      </pc:docMkLst>
      <pc:sldChg chg="modNotes">
        <pc:chgData name="Sophia Skoglund" userId="S::sophia.skoglund@ssaihq.com::e785ee75-321d-4883-8c8f-abbe80df506e" providerId="AD" clId="Web-{AA740E4B-D073-22BB-86C9-767228A0A94A}" dt="2022-03-01T18:26:49.572" v="5"/>
        <pc:sldMkLst>
          <pc:docMk/>
          <pc:sldMk cId="4290289962" sldId="313"/>
        </pc:sldMkLst>
      </pc:sldChg>
      <pc:sldChg chg="modNotes">
        <pc:chgData name="Sophia Skoglund" userId="S::sophia.skoglund@ssaihq.com::e785ee75-321d-4883-8c8f-abbe80df506e" providerId="AD" clId="Web-{AA740E4B-D073-22BB-86C9-767228A0A94A}" dt="2022-03-01T18:28:58.992" v="7"/>
        <pc:sldMkLst>
          <pc:docMk/>
          <pc:sldMk cId="583009979" sldId="314"/>
        </pc:sldMkLst>
      </pc:sldChg>
      <pc:sldChg chg="modNotes">
        <pc:chgData name="Sophia Skoglund" userId="S::sophia.skoglund@ssaihq.com::e785ee75-321d-4883-8c8f-abbe80df506e" providerId="AD" clId="Web-{AA740E4B-D073-22BB-86C9-767228A0A94A}" dt="2022-03-01T18:34:11.159" v="9"/>
        <pc:sldMkLst>
          <pc:docMk/>
          <pc:sldMk cId="430371861" sldId="315"/>
        </pc:sldMkLst>
      </pc:sldChg>
      <pc:sldChg chg="modNotes">
        <pc:chgData name="Sophia Skoglund" userId="S::sophia.skoglund@ssaihq.com::e785ee75-321d-4883-8c8f-abbe80df506e" providerId="AD" clId="Web-{AA740E4B-D073-22BB-86C9-767228A0A94A}" dt="2022-03-01T18:34:13.580" v="10"/>
        <pc:sldMkLst>
          <pc:docMk/>
          <pc:sldMk cId="1923026911" sldId="316"/>
        </pc:sldMkLst>
      </pc:sldChg>
      <pc:sldChg chg="modNotes">
        <pc:chgData name="Sophia Skoglund" userId="S::sophia.skoglund@ssaihq.com::e785ee75-321d-4883-8c8f-abbe80df506e" providerId="AD" clId="Web-{AA740E4B-D073-22BB-86C9-767228A0A94A}" dt="2022-03-01T18:25:00.464" v="2"/>
        <pc:sldMkLst>
          <pc:docMk/>
          <pc:sldMk cId="3457887769"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43489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42883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78998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85719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icon&#10;&#10;Description automatically generated">
            <a:extLst>
              <a:ext uri="{FF2B5EF4-FFF2-40B4-BE49-F238E27FC236}">
                <a16:creationId xmlns:a16="http://schemas.microsoft.com/office/drawing/2014/main" id="{36BFFF8E-03A0-43FB-89D7-436EB7DBD918}"/>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3855"/>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CA47A"/>
                </a:solidFill>
              </a:rPr>
              <a:t>STUDY AREA</a:t>
            </a:r>
          </a:p>
          <a:p>
            <a:pPr algn="ctr"/>
            <a:r>
              <a:rPr lang="en-US" sz="2600" b="0" spc="0" baseline="0" dirty="0">
                <a:solidFill>
                  <a:srgbClr val="6CA47A"/>
                </a:solidFill>
              </a:rPr>
              <a:t>Agriculture &amp; Food Security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7" name="TextBox 1">
            <a:extLst>
              <a:ext uri="{FF2B5EF4-FFF2-40B4-BE49-F238E27FC236}">
                <a16:creationId xmlns:a16="http://schemas.microsoft.com/office/drawing/2014/main" id="{CA7CD2DE-4DFB-4458-8470-8CF184132184}"/>
              </a:ext>
            </a:extLst>
          </p:cNvPr>
          <p:cNvSpPr txBox="1"/>
          <p:nvPr/>
        </p:nvSpPr>
        <p:spPr>
          <a:xfrm>
            <a:off x="537731" y="1276639"/>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69A47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69A47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69A478"/>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69A478"/>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69A478"/>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69A478"/>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69A478"/>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69A478"/>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69A478"/>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9A47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9A47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DF8007-888D-4657-A6F3-ED85339D23F0}">
  <ds:schemaRefs>
    <ds:schemaRef ds:uri="http://schemas.microsoft.com/office/infopath/2007/PartnerControls"/>
    <ds:schemaRef ds:uri="http://purl.org/dc/elements/1.1/"/>
    <ds:schemaRef ds:uri="http://schemas.openxmlformats.org/package/2006/metadata/core-properties"/>
    <ds:schemaRef ds:uri="7df78d0b-135a-4de7-9166-7c181cd87fb4"/>
    <ds:schemaRef ds:uri="http://purl.org/dc/terms/"/>
    <ds:schemaRef ds:uri="http://schemas.microsoft.com/office/2006/documentManagement/types"/>
    <ds:schemaRef ds:uri="http://purl.org/dc/dcmitype/"/>
    <ds:schemaRef ds:uri="21e6a8e8-1dff-48a6-ab9b-8d556c6946c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986AED1-179E-43B0-A87B-FB545CBEA8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187326-4003-4981-9057-9BA805FA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4204</TotalTime>
  <Words>1633</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207</cp:revision>
  <dcterms:created xsi:type="dcterms:W3CDTF">2019-11-12T17:46:59Z</dcterms:created>
  <dcterms:modified xsi:type="dcterms:W3CDTF">2022-03-01T23:34:02Z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