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6433" autoAdjust="0"/>
  </p:normalViewPr>
  <p:slideViewPr>
    <p:cSldViewPr snapToGrid="0">
      <p:cViewPr>
        <p:scale>
          <a:sx n="20" d="100"/>
          <a:sy n="20" d="100"/>
        </p:scale>
        <p:origin x="2886" y="33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9" name="nasa logo" descr="outline.ps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3285197" y="674941"/>
            <a:ext cx="326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9" y="690816"/>
            <a:ext cx="2670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endParaRPr lang="en-US" b="1" dirty="0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endParaRPr lang="en-US" b="1" dirty="0">
              <a:solidFill>
                <a:schemeClr val="dk1"/>
              </a:solidFill>
              <a:latin typeface="Century Gothic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endParaRPr lang="en-US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We will add a nice team photo here!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Soon!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3016605"/>
          </a:xfrm>
        </p:spPr>
        <p:txBody>
          <a:bodyPr/>
          <a:lstStyle/>
          <a:p>
            <a:r>
              <a:rPr lang="en-US" sz="2500" dirty="0"/>
              <a:t>Utilize NASA Earth observation land cover data from Landsat 7 Enhanced Thematic Mapper (ETM+) to identify existing infrastructure and possible pollution sources in the source waters around Denver, Colorado</a:t>
            </a:r>
          </a:p>
          <a:p>
            <a:r>
              <a:rPr lang="en-US" sz="2500" dirty="0"/>
              <a:t>Create a map identifying the optimal areas in which to place water quality sampling sites. </a:t>
            </a:r>
          </a:p>
          <a:p>
            <a:endParaRPr lang="en-US" sz="25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NASA Langley Research Center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0" y="4976495"/>
            <a:ext cx="18288000" cy="946457"/>
          </a:xfrm>
        </p:spPr>
        <p:txBody>
          <a:bodyPr/>
          <a:lstStyle/>
          <a:p>
            <a:r>
              <a:rPr lang="en-US" dirty="0" err="1"/>
              <a:t>Geordi</a:t>
            </a:r>
            <a:r>
              <a:rPr lang="en-US" dirty="0"/>
              <a:t> </a:t>
            </a:r>
            <a:r>
              <a:rPr lang="en-US" dirty="0" err="1"/>
              <a:t>Alm</a:t>
            </a:r>
            <a:r>
              <a:rPr lang="en-US" dirty="0"/>
              <a:t> (Project Lead), Amanda Collins, Janice M. Maldonado Jaime, Rachel Wolf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0" y="2758098"/>
            <a:ext cx="18288000" cy="1212323"/>
          </a:xfrm>
        </p:spPr>
        <p:txBody>
          <a:bodyPr/>
          <a:lstStyle/>
          <a:p>
            <a:r>
              <a:rPr lang="en-US" dirty="0"/>
              <a:t>Utilizing NASA Earth Observations to Identify Water Quality Sampling Sites in Denver, Colorado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Colorado Water </a:t>
            </a: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986" y="11763130"/>
            <a:ext cx="8025734" cy="591599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0459450" y="19415848"/>
            <a:ext cx="3671000" cy="2618764"/>
            <a:chOff x="18766180" y="23650656"/>
            <a:chExt cx="3284720" cy="20563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6180" y="23650656"/>
              <a:ext cx="3284720" cy="13357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736401" y="25245357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Landsat 7</a:t>
              </a:r>
            </a:p>
          </p:txBody>
        </p:sp>
      </p:grpSp>
      <p:pic>
        <p:nvPicPr>
          <p:cNvPr id="23" name="Picture 2" descr="http://onemillionskates.com/wp-content/uploads/2012/10/Team-10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24" y="31992853"/>
            <a:ext cx="6373617" cy="31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9425464" y="31239211"/>
            <a:ext cx="8090417" cy="4214771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ebdings" panose="05030102010509060703" pitchFamily="18" charset="2"/>
              <a:buNone/>
            </a:pPr>
            <a:r>
              <a:rPr lang="en-US" b="1" dirty="0" smtClean="0"/>
              <a:t>Denver Water Resources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r>
              <a:rPr lang="en-US" dirty="0" smtClean="0"/>
              <a:t>Diego Portillo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r>
              <a:rPr lang="en-US" dirty="0" smtClean="0"/>
              <a:t>Water Resources GIS Coordinator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r>
              <a:rPr lang="en-US" dirty="0" smtClean="0"/>
              <a:t>Sheila </a:t>
            </a:r>
            <a:r>
              <a:rPr lang="en-US" dirty="0" err="1" smtClean="0"/>
              <a:t>Pelczarski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r>
              <a:rPr lang="en-US" dirty="0" smtClean="0"/>
              <a:t>GIS &amp; Remote Sensing Analyst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None/>
            </a:pPr>
            <a:r>
              <a:rPr lang="en-US" dirty="0" smtClean="0"/>
              <a:t>Linda Rosales</a:t>
            </a:r>
          </a:p>
          <a:p>
            <a:endParaRPr lang="en-US" dirty="0"/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18097500" y="31136624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Font typeface="Webdings" panose="05030102010509060703" pitchFamily="18" charset="2"/>
              <a:buNone/>
            </a:pPr>
            <a:endParaRPr lang="en-US" b="1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Font typeface="Webdings" panose="05030102010509060703" pitchFamily="18" charset="2"/>
              <a:buNone/>
            </a:pPr>
            <a:r>
              <a:rPr lang="en-US" b="1" smtClean="0">
                <a:solidFill>
                  <a:schemeClr val="dk1"/>
                </a:solidFill>
                <a:latin typeface="Century Gothic" pitchFamily="34" charset="0"/>
              </a:rPr>
              <a:t>Dr. Kenton Ross</a:t>
            </a:r>
          </a:p>
          <a:p>
            <a:pPr mar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Font typeface="Webdings" panose="05030102010509060703" pitchFamily="18" charset="2"/>
              <a:buNone/>
            </a:pPr>
            <a:r>
              <a:rPr lang="en-US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Font typeface="Webdings" panose="05030102010509060703" pitchFamily="18" charset="2"/>
              <a:buNone/>
            </a:pPr>
            <a:r>
              <a:rPr lang="en-US" smtClean="0">
                <a:solidFill>
                  <a:schemeClr val="dk1"/>
                </a:solidFill>
                <a:latin typeface="Century Gothic" pitchFamily="34" charset="0"/>
              </a:rPr>
              <a:t>Science Advisor</a:t>
            </a:r>
          </a:p>
          <a:p>
            <a:pPr marL="0" indent="0" algn="ctr">
              <a:lnSpc>
                <a:spcPct val="50000"/>
              </a:lnSpc>
              <a:spcBef>
                <a:spcPts val="2200"/>
              </a:spcBef>
              <a:buClr>
                <a:srgbClr val="000000"/>
              </a:buClr>
              <a:buSzPct val="55000"/>
              <a:buFont typeface="Webdings" panose="05030102010509060703" pitchFamily="18" charset="2"/>
              <a:buNone/>
            </a:pPr>
            <a:endParaRPr lang="en-US" b="1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0" indent="0" algn="ctr">
              <a:lnSpc>
                <a:spcPct val="50000"/>
              </a:lnSpc>
              <a:spcBef>
                <a:spcPts val="2200"/>
              </a:spcBef>
              <a:buClr>
                <a:srgbClr val="000000"/>
              </a:buClr>
              <a:buSzPct val="55000"/>
              <a:buFont typeface="Webdings" panose="05030102010509060703" pitchFamily="18" charset="2"/>
              <a:buNone/>
            </a:pPr>
            <a:r>
              <a:rPr lang="en-US" b="1" smtClean="0">
                <a:solidFill>
                  <a:schemeClr val="dk1"/>
                </a:solidFill>
                <a:latin typeface="Century Gothic" pitchFamily="34" charset="0"/>
              </a:rPr>
              <a:t>Nathan Owen</a:t>
            </a:r>
          </a:p>
          <a:p>
            <a:pPr mar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Font typeface="Webdings" panose="05030102010509060703" pitchFamily="18" charset="2"/>
              <a:buNone/>
            </a:pPr>
            <a:r>
              <a:rPr lang="en-US" smtClean="0">
                <a:solidFill>
                  <a:schemeClr val="dk1"/>
                </a:solidFill>
                <a:latin typeface="Century Gothic" pitchFamily="34" charset="0"/>
              </a:rPr>
              <a:t>NASA DEVELOP – Langley Center Lead</a:t>
            </a:r>
            <a:endParaRPr lang="en-US" dirty="0">
              <a:solidFill>
                <a:schemeClr val="dk1"/>
              </a:solidFill>
              <a:latin typeface="Century Gothic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77476" y="15043230"/>
            <a:ext cx="4166873" cy="898960"/>
          </a:xfrm>
          <a:prstGeom prst="roundRect">
            <a:avLst/>
          </a:prstGeom>
          <a:solidFill>
            <a:schemeClr val="accent3">
              <a:lumMod val="75000"/>
              <a:lumOff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Data Acquisition</a:t>
            </a:r>
            <a:endParaRPr lang="en-US" sz="35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641635" y="15043230"/>
            <a:ext cx="5196930" cy="8989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Data Processing</a:t>
            </a:r>
            <a:endParaRPr lang="en-US" sz="35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3161524" y="15043230"/>
            <a:ext cx="4484450" cy="8989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Data Analysis</a:t>
            </a:r>
            <a:endParaRPr lang="en-US" sz="35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1277476" y="16290723"/>
            <a:ext cx="4166873" cy="2668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Land Cover</a:t>
            </a:r>
          </a:p>
          <a:p>
            <a:pPr algn="ctr"/>
            <a:r>
              <a:rPr lang="en-US" sz="2800" dirty="0" smtClean="0"/>
              <a:t>Landsat 7 ETM+</a:t>
            </a:r>
          </a:p>
          <a:p>
            <a:pPr algn="ctr"/>
            <a:endParaRPr lang="en-US" sz="2800" smtClean="0"/>
          </a:p>
          <a:p>
            <a:pPr algn="ctr"/>
            <a:r>
              <a:rPr lang="en-US" sz="2800" smtClean="0"/>
              <a:t>National </a:t>
            </a:r>
            <a:r>
              <a:rPr lang="en-US" sz="2800" dirty="0" smtClean="0"/>
              <a:t>Land Cover Database (2011)</a:t>
            </a:r>
            <a:endParaRPr lang="en-US" sz="2800" dirty="0"/>
          </a:p>
        </p:txBody>
      </p:sp>
      <p:sp>
        <p:nvSpPr>
          <p:cNvPr id="31" name="Rounded Rectangle 30"/>
          <p:cNvSpPr/>
          <p:nvPr/>
        </p:nvSpPr>
        <p:spPr>
          <a:xfrm>
            <a:off x="6654364" y="16290723"/>
            <a:ext cx="5171472" cy="16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Converted to Top of the Atmosphere Reflectance</a:t>
            </a:r>
            <a:endParaRPr lang="en-US" sz="2800" dirty="0"/>
          </a:p>
        </p:txBody>
      </p:sp>
      <p:sp>
        <p:nvSpPr>
          <p:cNvPr id="32" name="Rounded Rectangle 31"/>
          <p:cNvSpPr/>
          <p:nvPr/>
        </p:nvSpPr>
        <p:spPr>
          <a:xfrm>
            <a:off x="6641635" y="19184627"/>
            <a:ext cx="5171472" cy="1355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Mosaicked Landsat </a:t>
            </a:r>
            <a:r>
              <a:rPr lang="en-US" sz="2800" dirty="0" err="1" smtClean="0"/>
              <a:t>Scences</a:t>
            </a:r>
            <a:endParaRPr lang="en-US" sz="2800" dirty="0"/>
          </a:p>
        </p:txBody>
      </p:sp>
      <p:sp>
        <p:nvSpPr>
          <p:cNvPr id="33" name="Rounded Rectangle 32"/>
          <p:cNvSpPr/>
          <p:nvPr/>
        </p:nvSpPr>
        <p:spPr>
          <a:xfrm>
            <a:off x="13161524" y="16290723"/>
            <a:ext cx="4484450" cy="213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Fire Extent Calculation</a:t>
            </a:r>
          </a:p>
          <a:p>
            <a:pPr algn="ctr"/>
            <a:r>
              <a:rPr lang="en-US" sz="2600" dirty="0" smtClean="0"/>
              <a:t>Differenced </a:t>
            </a:r>
            <a:r>
              <a:rPr lang="en-US" sz="2600" dirty="0"/>
              <a:t>Normalized Burn </a:t>
            </a:r>
            <a:r>
              <a:rPr lang="en-US" sz="2600" dirty="0" smtClean="0"/>
              <a:t>Ratio</a:t>
            </a:r>
          </a:p>
          <a:p>
            <a:pPr algn="ctr"/>
            <a:endParaRPr lang="en-US" sz="2600" dirty="0"/>
          </a:p>
        </p:txBody>
      </p:sp>
      <p:sp>
        <p:nvSpPr>
          <p:cNvPr id="34" name="Rounded Rectangle 33"/>
          <p:cNvSpPr/>
          <p:nvPr/>
        </p:nvSpPr>
        <p:spPr>
          <a:xfrm>
            <a:off x="1277476" y="19168855"/>
            <a:ext cx="4166873" cy="2668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Water Sampling Sites</a:t>
            </a:r>
          </a:p>
          <a:p>
            <a:pPr algn="ctr"/>
            <a:r>
              <a:rPr lang="en-US" sz="2800" dirty="0" smtClean="0"/>
              <a:t>Denver Water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5" t="50623" r="58821" b="40732"/>
          <a:stretch/>
        </p:blipFill>
        <p:spPr>
          <a:xfrm>
            <a:off x="13806538" y="17783788"/>
            <a:ext cx="3531140" cy="486308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  <a:alpha val="73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96432">
                <a:srgbClr val="BCDFD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"/>
          </a:effectLst>
        </p:spPr>
      </p:pic>
      <p:sp>
        <p:nvSpPr>
          <p:cNvPr id="36" name="Down Arrow 35"/>
          <p:cNvSpPr/>
          <p:nvPr/>
        </p:nvSpPr>
        <p:spPr>
          <a:xfrm>
            <a:off x="8828516" y="18186575"/>
            <a:ext cx="610182" cy="84468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15103359" y="18503411"/>
            <a:ext cx="581093" cy="69391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3161524" y="19275457"/>
            <a:ext cx="4484450" cy="149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 smtClean="0"/>
          </a:p>
          <a:p>
            <a:pPr algn="ctr"/>
            <a:r>
              <a:rPr lang="en-US" sz="2500" dirty="0" smtClean="0"/>
              <a:t>Mapping potential areas for water sampling sites</a:t>
            </a:r>
          </a:p>
          <a:p>
            <a:pPr algn="ctr"/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t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7B9B8"/>
      </a:accent1>
      <a:accent2>
        <a:srgbClr val="447979"/>
      </a:accent2>
      <a:accent3>
        <a:srgbClr val="203A39"/>
      </a:accent3>
      <a:accent4>
        <a:srgbClr val="6D3B27"/>
      </a:accent4>
      <a:accent5>
        <a:srgbClr val="B97F67"/>
      </a:accent5>
      <a:accent6>
        <a:srgbClr val="ECAA9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</TotalTime>
  <Words>183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Maldonado Jaime, Janice M. (LARC-E3)[SSAI DEVELOP]</cp:lastModifiedBy>
  <cp:revision>55</cp:revision>
  <dcterms:created xsi:type="dcterms:W3CDTF">2014-06-09T16:43:17Z</dcterms:created>
  <dcterms:modified xsi:type="dcterms:W3CDTF">2015-02-23T22:46:57Z</dcterms:modified>
</cp:coreProperties>
</file>