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8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7B043D66-458F-459F-BA93-61AD42010821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12E811CA-8A91-478F-A2CE-3518B21B5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135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3D66-458F-459F-BA93-61AD42010821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11CA-8A91-478F-A2CE-3518B21B5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15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3D66-458F-459F-BA93-61AD42010821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11CA-8A91-478F-A2CE-3518B21B5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03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3D66-458F-459F-BA93-61AD42010821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11CA-8A91-478F-A2CE-3518B21B5B7E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8692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3D66-458F-459F-BA93-61AD42010821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11CA-8A91-478F-A2CE-3518B21B5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4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3D66-458F-459F-BA93-61AD42010821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11CA-8A91-478F-A2CE-3518B21B5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91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3D66-458F-459F-BA93-61AD42010821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11CA-8A91-478F-A2CE-3518B21B5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72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3D66-458F-459F-BA93-61AD42010821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11CA-8A91-478F-A2CE-3518B21B5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27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3D66-458F-459F-BA93-61AD42010821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11CA-8A91-478F-A2CE-3518B21B5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4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3D66-458F-459F-BA93-61AD42010821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11CA-8A91-478F-A2CE-3518B21B5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4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3D66-458F-459F-BA93-61AD42010821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11CA-8A91-478F-A2CE-3518B21B5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91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3D66-458F-459F-BA93-61AD42010821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11CA-8A91-478F-A2CE-3518B21B5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09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3D66-458F-459F-BA93-61AD42010821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11CA-8A91-478F-A2CE-3518B21B5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79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3D66-458F-459F-BA93-61AD42010821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11CA-8A91-478F-A2CE-3518B21B5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92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3D66-458F-459F-BA93-61AD42010821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11CA-8A91-478F-A2CE-3518B21B5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74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3D66-458F-459F-BA93-61AD42010821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11CA-8A91-478F-A2CE-3518B21B5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6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3D66-458F-459F-BA93-61AD42010821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11CA-8A91-478F-A2CE-3518B21B5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5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43D66-458F-459F-BA93-61AD42010821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811CA-8A91-478F-A2CE-3518B21B5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072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NASA-DEVELOP/dnppy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nasa-develop.github.io/dnppy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latin typeface="Arial Black" panose="020B0A04020102020204" pitchFamily="34" charset="0"/>
              </a:rPr>
              <a:t>Installing </a:t>
            </a:r>
            <a:r>
              <a:rPr lang="en-US" sz="8000" dirty="0" err="1" smtClean="0">
                <a:latin typeface="Arial Black" panose="020B0A04020102020204" pitchFamily="34" charset="0"/>
              </a:rPr>
              <a:t>dnppy</a:t>
            </a:r>
            <a:endParaRPr lang="en-US" sz="80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entury Gothic" panose="020B0502020202020204" pitchFamily="34" charset="0"/>
              </a:rPr>
              <a:t>A step by step Guide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13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126" y="249615"/>
            <a:ext cx="8472561" cy="6303586"/>
          </a:xfrm>
        </p:spPr>
      </p:pic>
      <p:sp>
        <p:nvSpPr>
          <p:cNvPr id="6" name="TextBox 5"/>
          <p:cNvSpPr txBox="1"/>
          <p:nvPr/>
        </p:nvSpPr>
        <p:spPr>
          <a:xfrm>
            <a:off x="344556" y="689112"/>
            <a:ext cx="271669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Find NASA DEVELOP   </a:t>
            </a:r>
            <a:r>
              <a:rPr lang="en-US" sz="2800" dirty="0" err="1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dnppy</a:t>
            </a:r>
            <a:r>
              <a:rPr lang="en-US" sz="280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on GitHub</a:t>
            </a:r>
          </a:p>
          <a:p>
            <a:endParaRPr lang="en-US" sz="2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r>
              <a:rPr lang="en-US" sz="2800" u="sng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  <a:hlinkClick r:id="rId3"/>
              </a:rPr>
              <a:t>https://github.com/NASA-DEVELOP/dnppy</a:t>
            </a:r>
            <a:endParaRPr lang="en-US" sz="2800" u="sng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endParaRPr lang="en-US" sz="2800" u="sng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195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782" y="249615"/>
            <a:ext cx="8467248" cy="6303586"/>
          </a:xfrm>
        </p:spPr>
      </p:pic>
      <p:sp>
        <p:nvSpPr>
          <p:cNvPr id="6" name="TextBox 5"/>
          <p:cNvSpPr txBox="1"/>
          <p:nvPr/>
        </p:nvSpPr>
        <p:spPr>
          <a:xfrm>
            <a:off x="92765" y="2014330"/>
            <a:ext cx="324501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Click on “Download ZIP” to download dnppy-master.zip </a:t>
            </a:r>
            <a:endParaRPr lang="en-US" sz="32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0376453" y="3856383"/>
            <a:ext cx="1205948" cy="6493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765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7565" y="516834"/>
            <a:ext cx="9276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Before Installing </a:t>
            </a:r>
            <a:r>
              <a:rPr lang="en-US" sz="3600" b="1" dirty="0" err="1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dnppy</a:t>
            </a:r>
            <a:r>
              <a:rPr lang="en-US" sz="3600" b="1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…</a:t>
            </a:r>
            <a:endParaRPr lang="en-US" sz="3600" b="1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6440" y="132522"/>
            <a:ext cx="5215560" cy="6499390"/>
          </a:xfrm>
        </p:spPr>
      </p:pic>
      <p:sp>
        <p:nvSpPr>
          <p:cNvPr id="8" name="TextBox 7"/>
          <p:cNvSpPr txBox="1"/>
          <p:nvPr/>
        </p:nvSpPr>
        <p:spPr>
          <a:xfrm>
            <a:off x="397565" y="1193533"/>
            <a:ext cx="618876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Eliminate redundant files in your local drive where ArcGIS is saved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C:\Python27\ArcGIS10.4\Lib\site-packages 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Delete these files if found in the site-packages folder: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err="1" smtClean="0"/>
              <a:t>Numpy</a:t>
            </a:r>
            <a:endParaRPr lang="en-US" sz="24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err="1" smtClean="0"/>
              <a:t>Dnppy</a:t>
            </a:r>
            <a:endParaRPr lang="en-US" sz="24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dnppy-1.15.3b2.dist-info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err="1" smtClean="0"/>
              <a:t>Scipy</a:t>
            </a:r>
            <a:endParaRPr lang="en-US" sz="24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scipy-0.15.1.dist-info</a:t>
            </a:r>
            <a:endParaRPr lang="en-US" sz="24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7076661" y="2504661"/>
            <a:ext cx="914400" cy="37106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023652" y="4651512"/>
            <a:ext cx="874644" cy="28783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9" idx="7"/>
            <a:endCxn id="9" idx="3"/>
          </p:cNvCxnSpPr>
          <p:nvPr/>
        </p:nvCxnSpPr>
        <p:spPr>
          <a:xfrm flipH="1">
            <a:off x="7210572" y="2559001"/>
            <a:ext cx="646578" cy="2623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7023652" y="4721755"/>
            <a:ext cx="833498" cy="1377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647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7565" y="516834"/>
            <a:ext cx="9276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Installing </a:t>
            </a:r>
            <a:r>
              <a:rPr lang="en-US" sz="3600" b="1" dirty="0" err="1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dnppy</a:t>
            </a:r>
            <a:endParaRPr lang="en-US" sz="3600" b="1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565" y="1859804"/>
            <a:ext cx="58442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Once the contents in the zip folder are extracted, run “easy_install.py” in an IDLE environment (Python GUI)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956" y="307643"/>
            <a:ext cx="2208671" cy="327913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708" y="3804845"/>
            <a:ext cx="6154009" cy="266737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796721" y="2026139"/>
            <a:ext cx="1599070" cy="3180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48646" y="5519746"/>
            <a:ext cx="2676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Should look like this </a:t>
            </a:r>
            <a:endParaRPr lang="en-US" sz="2400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359965" y="5750578"/>
            <a:ext cx="1272209" cy="1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865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7565" y="516834"/>
            <a:ext cx="9276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Installing </a:t>
            </a:r>
            <a:r>
              <a:rPr lang="en-US" sz="3600" b="1" dirty="0" err="1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dnppy</a:t>
            </a:r>
            <a:endParaRPr lang="en-US" sz="3600" b="1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566" y="2147690"/>
            <a:ext cx="4267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This will begin the process!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Other dependencies will be installed on your computer at this time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It may take a while based on your connection speed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700" y="0"/>
            <a:ext cx="72403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0632" y="5728124"/>
            <a:ext cx="3525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will look something similar to this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14134" y="5912790"/>
            <a:ext cx="1272209" cy="1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7796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7565" y="516834"/>
            <a:ext cx="9276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Installing </a:t>
            </a:r>
            <a:r>
              <a:rPr lang="en-US" sz="3600" b="1" dirty="0" err="1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dnppy</a:t>
            </a:r>
            <a:endParaRPr lang="en-US" sz="3600" b="1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565" y="1750125"/>
            <a:ext cx="4267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Success!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You now have access to </a:t>
            </a:r>
            <a:r>
              <a:rPr lang="en-US" sz="2400" dirty="0" err="1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dnppy</a:t>
            </a:r>
            <a:r>
              <a:rPr lang="en-US" sz="24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gdal</a:t>
            </a:r>
            <a:r>
              <a:rPr lang="en-US" sz="24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scipy</a:t>
            </a:r>
            <a:r>
              <a:rPr lang="en-US" sz="24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and more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endParaRPr lang="en-US" sz="24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Note: if the dependencies were not successfully installed, try running “install_dependencies.py” first, then rerun </a:t>
            </a:r>
            <a:r>
              <a:rPr lang="en-US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“easy_install.py”</a:t>
            </a:r>
            <a:endParaRPr lang="en-US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928" y="981851"/>
            <a:ext cx="6523011" cy="427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667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7565" y="516834"/>
            <a:ext cx="9276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Using </a:t>
            </a:r>
            <a:r>
              <a:rPr lang="en-US" sz="3600" b="1" dirty="0" err="1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dnppy</a:t>
            </a:r>
            <a:endParaRPr lang="en-US" sz="3600" b="1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02730"/>
            <a:ext cx="394914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Explore </a:t>
            </a:r>
            <a:r>
              <a:rPr lang="en-US" sz="2400" dirty="0" err="1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dnppy</a:t>
            </a:r>
            <a:r>
              <a:rPr lang="en-US" sz="24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modules at </a:t>
            </a:r>
            <a:r>
              <a:rPr lang="en-US" sz="2400" u="sng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  <a:hlinkClick r:id="rId2"/>
              </a:rPr>
              <a:t>https://nasa-develop.github.io/dnppy/</a:t>
            </a:r>
            <a:endParaRPr lang="en-US" sz="2400" u="sng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Explains parameters needed to run each module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Provides examples of code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u="sng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endParaRPr lang="en-US" sz="24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665" y="77269"/>
            <a:ext cx="7897327" cy="512516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9392" y="5141702"/>
            <a:ext cx="5721872" cy="156280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80845" y="6335172"/>
            <a:ext cx="358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 code to fetch Landsat data 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724343" y="6519837"/>
            <a:ext cx="1272209" cy="1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9093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82</TotalTime>
  <Words>187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Batang</vt:lpstr>
      <vt:lpstr>Arial</vt:lpstr>
      <vt:lpstr>Arial Black</vt:lpstr>
      <vt:lpstr>Century Gothic</vt:lpstr>
      <vt:lpstr>Trebuchet MS</vt:lpstr>
      <vt:lpstr>Tw Cen MT</vt:lpstr>
      <vt:lpstr>Wingdings</vt:lpstr>
      <vt:lpstr>Circuit</vt:lpstr>
      <vt:lpstr>Installing dnppy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JPL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Installing dnppy</dc:title>
  <dc:creator>Higa, Erika Y (329B-Affiliate)</dc:creator>
  <cp:lastModifiedBy>Higa, Erika Y (329B-Affiliate)</cp:lastModifiedBy>
  <cp:revision>11</cp:revision>
  <dcterms:created xsi:type="dcterms:W3CDTF">2017-01-19T22:50:01Z</dcterms:created>
  <dcterms:modified xsi:type="dcterms:W3CDTF">2017-01-20T00:12:28Z</dcterms:modified>
</cp:coreProperties>
</file>