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3A50"/>
    <a:srgbClr val="8A5A9A"/>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58352-D34D-48ED-D8D5-6BF5FC0FD81D}" v="5" dt="2022-02-10T22:53:01.741"/>
    <p1510:client id="{4C8407F0-903F-CB57-CE06-CF82411A9948}" v="5" dt="2022-02-13T18:14:02.341"/>
    <p1510:client id="{7A0F6362-668C-D7DE-2C16-C07FB936D4A2}" v="28" dt="2022-02-10T22:34:46.758"/>
    <p1510:client id="{D2E699EF-D7F8-65D6-146B-196323B2AB36}" v="1" dt="2022-02-10T23:56:08.054"/>
    <p1510:client id="{F8221FAF-4089-6B6F-7866-435AA2956F4D}" v="1" dt="2022-02-11T00:01:35.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05" d="100"/>
          <a:sy n="105"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2E699EF-D7F8-65D6-146B-196323B2AB36}"/>
    <pc:docChg chg="addSld">
      <pc:chgData name="" userId="" providerId="" clId="Web-{D2E699EF-D7F8-65D6-146B-196323B2AB36}" dt="2022-02-10T23:56:08.054" v="0"/>
      <pc:docMkLst>
        <pc:docMk/>
      </pc:docMkLst>
      <pc:sldChg chg="add">
        <pc:chgData name="" userId="" providerId="" clId="Web-{D2E699EF-D7F8-65D6-146B-196323B2AB36}" dt="2022-02-10T23:56:08.054" v="0"/>
        <pc:sldMkLst>
          <pc:docMk/>
          <pc:sldMk cId="3717931946" sldId="322"/>
        </pc:sldMkLst>
      </pc:sldChg>
      <pc:sldMasterChg chg="addSldLayout">
        <pc:chgData name="" userId="" providerId="" clId="Web-{D2E699EF-D7F8-65D6-146B-196323B2AB36}" dt="2022-02-10T23:56:08.054" v="0"/>
        <pc:sldMasterMkLst>
          <pc:docMk/>
          <pc:sldMasterMk cId="1253241661" sldId="2147483666"/>
        </pc:sldMasterMkLst>
        <pc:sldLayoutChg chg="add">
          <pc:chgData name="" userId="" providerId="" clId="Web-{D2E699EF-D7F8-65D6-146B-196323B2AB36}" dt="2022-02-10T23:56:08.054" v="0"/>
          <pc:sldLayoutMkLst>
            <pc:docMk/>
            <pc:sldMasterMk cId="1253241661" sldId="2147483666"/>
            <pc:sldLayoutMk cId="1199173812" sldId="2147483723"/>
          </pc:sldLayoutMkLst>
        </pc:sldLayoutChg>
        <pc:sldLayoutChg chg="add">
          <pc:chgData name="" userId="" providerId="" clId="Web-{D2E699EF-D7F8-65D6-146B-196323B2AB36}" dt="2022-02-10T23:56:08.054" v="0"/>
          <pc:sldLayoutMkLst>
            <pc:docMk/>
            <pc:sldMasterMk cId="1253241661" sldId="2147483666"/>
            <pc:sldLayoutMk cId="1931867362" sldId="2147483724"/>
          </pc:sldLayoutMkLst>
        </pc:sldLayoutChg>
        <pc:sldLayoutChg chg="add">
          <pc:chgData name="" userId="" providerId="" clId="Web-{D2E699EF-D7F8-65D6-146B-196323B2AB36}" dt="2022-02-10T23:56:08.054" v="0"/>
          <pc:sldLayoutMkLst>
            <pc:docMk/>
            <pc:sldMasterMk cId="1253241661" sldId="2147483666"/>
            <pc:sldLayoutMk cId="2886206785" sldId="2147483725"/>
          </pc:sldLayoutMkLst>
        </pc:sldLayoutChg>
        <pc:sldLayoutChg chg="add">
          <pc:chgData name="" userId="" providerId="" clId="Web-{D2E699EF-D7F8-65D6-146B-196323B2AB36}" dt="2022-02-10T23:56:08.054" v="0"/>
          <pc:sldLayoutMkLst>
            <pc:docMk/>
            <pc:sldMasterMk cId="1253241661" sldId="2147483666"/>
            <pc:sldLayoutMk cId="1049339572" sldId="2147483726"/>
          </pc:sldLayoutMkLst>
        </pc:sldLayoutChg>
        <pc:sldLayoutChg chg="add">
          <pc:chgData name="" userId="" providerId="" clId="Web-{D2E699EF-D7F8-65D6-146B-196323B2AB36}" dt="2022-02-10T23:56:08.054" v="0"/>
          <pc:sldLayoutMkLst>
            <pc:docMk/>
            <pc:sldMasterMk cId="1253241661" sldId="2147483666"/>
            <pc:sldLayoutMk cId="1674423720" sldId="2147483727"/>
          </pc:sldLayoutMkLst>
        </pc:sldLayoutChg>
        <pc:sldLayoutChg chg="add">
          <pc:chgData name="" userId="" providerId="" clId="Web-{D2E699EF-D7F8-65D6-146B-196323B2AB36}" dt="2022-02-10T23:56:08.054" v="0"/>
          <pc:sldLayoutMkLst>
            <pc:docMk/>
            <pc:sldMasterMk cId="1253241661" sldId="2147483666"/>
            <pc:sldLayoutMk cId="3636022445" sldId="2147483728"/>
          </pc:sldLayoutMkLst>
        </pc:sldLayoutChg>
        <pc:sldLayoutChg chg="add">
          <pc:chgData name="" userId="" providerId="" clId="Web-{D2E699EF-D7F8-65D6-146B-196323B2AB36}" dt="2022-02-10T23:56:08.054" v="0"/>
          <pc:sldLayoutMkLst>
            <pc:docMk/>
            <pc:sldMasterMk cId="1253241661" sldId="2147483666"/>
            <pc:sldLayoutMk cId="3273894521" sldId="2147483729"/>
          </pc:sldLayoutMkLst>
        </pc:sldLayoutChg>
        <pc:sldLayoutChg chg="add">
          <pc:chgData name="" userId="" providerId="" clId="Web-{D2E699EF-D7F8-65D6-146B-196323B2AB36}" dt="2022-02-10T23:56:08.054" v="0"/>
          <pc:sldLayoutMkLst>
            <pc:docMk/>
            <pc:sldMasterMk cId="1253241661" sldId="2147483666"/>
            <pc:sldLayoutMk cId="2454459087" sldId="2147483730"/>
          </pc:sldLayoutMkLst>
        </pc:sldLayoutChg>
        <pc:sldLayoutChg chg="add">
          <pc:chgData name="" userId="" providerId="" clId="Web-{D2E699EF-D7F8-65D6-146B-196323B2AB36}" dt="2022-02-10T23:56:08.054" v="0"/>
          <pc:sldLayoutMkLst>
            <pc:docMk/>
            <pc:sldMasterMk cId="1253241661" sldId="2147483666"/>
            <pc:sldLayoutMk cId="2069824305" sldId="2147483731"/>
          </pc:sldLayoutMkLst>
        </pc:sldLayoutChg>
      </pc:sldMasterChg>
    </pc:docChg>
  </pc:docChgLst>
  <pc:docChgLst>
    <pc:chgData clId="Web-{7A0F6362-668C-D7DE-2C16-C07FB936D4A2}"/>
    <pc:docChg chg="modSld">
      <pc:chgData name="" userId="" providerId="" clId="Web-{7A0F6362-668C-D7DE-2C16-C07FB936D4A2}" dt="2022-02-10T22:34:45.570" v="10" actId="20577"/>
      <pc:docMkLst>
        <pc:docMk/>
      </pc:docMkLst>
      <pc:sldChg chg="modSp">
        <pc:chgData name="" userId="" providerId="" clId="Web-{7A0F6362-668C-D7DE-2C16-C07FB936D4A2}" dt="2022-02-10T22:34:45.570" v="10" actId="20577"/>
        <pc:sldMkLst>
          <pc:docMk/>
          <pc:sldMk cId="3457887769" sldId="321"/>
        </pc:sldMkLst>
        <pc:spChg chg="mod">
          <ac:chgData name="" userId="" providerId="" clId="Web-{7A0F6362-668C-D7DE-2C16-C07FB936D4A2}" dt="2022-02-10T22:34:45.570" v="10" actId="20577"/>
          <ac:spMkLst>
            <pc:docMk/>
            <pc:sldMk cId="3457887769" sldId="321"/>
            <ac:spMk id="6" creationId="{D9D34997-050B-417C-A703-B12B2478D61D}"/>
          </ac:spMkLst>
        </pc:spChg>
      </pc:sldChg>
    </pc:docChg>
  </pc:docChgLst>
  <pc:docChgLst>
    <pc:chgData name="Tamara Barbakova" userId="c5b038eb-f46c-42fd-a929-91fca4bff84e" providerId="ADAL" clId="{A070E1A9-0070-9C45-97B6-F47BD7DA3897}"/>
    <pc:docChg chg="undo custSel modSld modMainMaster">
      <pc:chgData name="Tamara Barbakova" userId="c5b038eb-f46c-42fd-a929-91fca4bff84e" providerId="ADAL" clId="{A070E1A9-0070-9C45-97B6-F47BD7DA3897}" dt="2022-02-11T00:00:05.011" v="13" actId="207"/>
      <pc:docMkLst>
        <pc:docMk/>
      </pc:docMkLst>
      <pc:sldChg chg="modSp">
        <pc:chgData name="Tamara Barbakova" userId="c5b038eb-f46c-42fd-a929-91fca4bff84e" providerId="ADAL" clId="{A070E1A9-0070-9C45-97B6-F47BD7DA3897}" dt="2022-02-11T00:00:05.011" v="13" actId="207"/>
        <pc:sldMkLst>
          <pc:docMk/>
          <pc:sldMk cId="3457887769" sldId="321"/>
        </pc:sldMkLst>
        <pc:spChg chg="mod">
          <ac:chgData name="Tamara Barbakova" userId="c5b038eb-f46c-42fd-a929-91fca4bff84e" providerId="ADAL" clId="{A070E1A9-0070-9C45-97B6-F47BD7DA3897}" dt="2022-02-11T00:00:05.011" v="13" actId="207"/>
          <ac:spMkLst>
            <pc:docMk/>
            <pc:sldMk cId="3457887769" sldId="321"/>
            <ac:spMk id="6" creationId="{D9D34997-050B-417C-A703-B12B2478D61D}"/>
          </ac:spMkLst>
        </pc:spChg>
      </pc:sldChg>
      <pc:sldMasterChg chg="modSldLayout">
        <pc:chgData name="Tamara Barbakova" userId="c5b038eb-f46c-42fd-a929-91fca4bff84e" providerId="ADAL" clId="{A070E1A9-0070-9C45-97B6-F47BD7DA3897}" dt="2022-02-10T23:59:40.624" v="12" actId="1076"/>
        <pc:sldMasterMkLst>
          <pc:docMk/>
          <pc:sldMasterMk cId="1253241661" sldId="2147483666"/>
        </pc:sldMasterMkLst>
        <pc:sldLayoutChg chg="modSp">
          <pc:chgData name="Tamara Barbakova" userId="c5b038eb-f46c-42fd-a929-91fca4bff84e" providerId="ADAL" clId="{A070E1A9-0070-9C45-97B6-F47BD7DA3897}" dt="2022-02-10T23:59:40.624" v="12" actId="1076"/>
          <pc:sldLayoutMkLst>
            <pc:docMk/>
            <pc:sldMasterMk cId="1253241661" sldId="2147483666"/>
            <pc:sldLayoutMk cId="1199173812" sldId="2147483716"/>
          </pc:sldLayoutMkLst>
          <pc:spChg chg="mod">
            <ac:chgData name="Tamara Barbakova" userId="c5b038eb-f46c-42fd-a929-91fca4bff84e" providerId="ADAL" clId="{A070E1A9-0070-9C45-97B6-F47BD7DA3897}" dt="2022-02-10T23:59:17.770" v="8"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A070E1A9-0070-9C45-97B6-F47BD7DA3897}" dt="2022-02-10T23:59:32.304" v="11"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A070E1A9-0070-9C45-97B6-F47BD7DA3897}" dt="2022-02-10T23:59:40.624" v="12"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A070E1A9-0070-9C45-97B6-F47BD7DA3897}" dt="2022-02-10T23:59:04.682" v="7" actId="1076"/>
            <ac:picMkLst>
              <pc:docMk/>
              <pc:sldMasterMk cId="1253241661" sldId="2147483666"/>
              <pc:sldLayoutMk cId="1199173812" sldId="2147483716"/>
              <ac:picMk id="22" creationId="{FBCBAC38-0D62-4F7A-B0DF-93F1DEA655AF}"/>
            </ac:picMkLst>
          </pc:picChg>
        </pc:sldLayoutChg>
        <pc:sldLayoutChg chg="modSp">
          <pc:chgData name="Tamara Barbakova" userId="c5b038eb-f46c-42fd-a929-91fca4bff84e" providerId="ADAL" clId="{A070E1A9-0070-9C45-97B6-F47BD7DA3897}" dt="2022-02-10T23:58:52.078" v="6" actId="1076"/>
          <pc:sldLayoutMkLst>
            <pc:docMk/>
            <pc:sldMasterMk cId="1253241661" sldId="2147483666"/>
            <pc:sldLayoutMk cId="1931867362" sldId="2147483719"/>
          </pc:sldLayoutMkLst>
          <pc:picChg chg="mod">
            <ac:chgData name="Tamara Barbakova" userId="c5b038eb-f46c-42fd-a929-91fca4bff84e" providerId="ADAL" clId="{A070E1A9-0070-9C45-97B6-F47BD7DA3897}" dt="2022-02-10T23:58:52.078" v="6" actId="1076"/>
            <ac:picMkLst>
              <pc:docMk/>
              <pc:sldMasterMk cId="1253241661" sldId="2147483666"/>
              <pc:sldLayoutMk cId="1931867362" sldId="2147483719"/>
              <ac:picMk id="16" creationId="{B12E0395-C664-4ABC-946A-71650F0C347B}"/>
            </ac:picMkLst>
          </pc:picChg>
        </pc:sldLayoutChg>
      </pc:sldMasterChg>
    </pc:docChg>
  </pc:docChgLst>
  <pc:docChgLst>
    <pc:chgData name="Tamara Barbakova" userId="S::tamara.barbakova@ssaihq.com::c5b038eb-f46c-42fd-a929-91fca4bff84e" providerId="AD" clId="Web-{F8221FAF-4089-6B6F-7866-435AA2956F4D}"/>
    <pc:docChg chg="delSld">
      <pc:chgData name="Tamara Barbakova" userId="S::tamara.barbakova@ssaihq.com::c5b038eb-f46c-42fd-a929-91fca4bff84e" providerId="AD" clId="Web-{F8221FAF-4089-6B6F-7866-435AA2956F4D}" dt="2022-02-11T00:01:35.601" v="0"/>
      <pc:docMkLst>
        <pc:docMk/>
      </pc:docMkLst>
      <pc:sldChg chg="del">
        <pc:chgData name="Tamara Barbakova" userId="S::tamara.barbakova@ssaihq.com::c5b038eb-f46c-42fd-a929-91fca4bff84e" providerId="AD" clId="Web-{F8221FAF-4089-6B6F-7866-435AA2956F4D}" dt="2022-02-11T00:01:35.601" v="0"/>
        <pc:sldMkLst>
          <pc:docMk/>
          <pc:sldMk cId="3717931946" sldId="322"/>
        </pc:sldMkLst>
      </pc:sldChg>
    </pc:docChg>
  </pc:docChgLst>
  <pc:docChgLst>
    <pc:chgData name="Tamara Barbakova" userId="S::tamara.barbakova@ssaihq.com::c5b038eb-f46c-42fd-a929-91fca4bff84e" providerId="AD" clId="Web-{7A0F6362-668C-D7DE-2C16-C07FB936D4A2}"/>
    <pc:docChg chg="modSld">
      <pc:chgData name="Tamara Barbakova" userId="S::tamara.barbakova@ssaihq.com::c5b038eb-f46c-42fd-a929-91fca4bff84e" providerId="AD" clId="Web-{7A0F6362-668C-D7DE-2C16-C07FB936D4A2}" dt="2022-02-10T22:34:46.758" v="2" actId="20577"/>
      <pc:docMkLst>
        <pc:docMk/>
      </pc:docMkLst>
      <pc:sldChg chg="modSp">
        <pc:chgData name="Tamara Barbakova" userId="S::tamara.barbakova@ssaihq.com::c5b038eb-f46c-42fd-a929-91fca4bff84e" providerId="AD" clId="Web-{7A0F6362-668C-D7DE-2C16-C07FB936D4A2}" dt="2022-02-10T22:34:46.758" v="2" actId="20577"/>
        <pc:sldMkLst>
          <pc:docMk/>
          <pc:sldMk cId="3457887769" sldId="321"/>
        </pc:sldMkLst>
        <pc:spChg chg="mod">
          <ac:chgData name="Tamara Barbakova" userId="S::tamara.barbakova@ssaihq.com::c5b038eb-f46c-42fd-a929-91fca4bff84e" providerId="AD" clId="Web-{7A0F6362-668C-D7DE-2C16-C07FB936D4A2}" dt="2022-02-10T22:34:46.758" v="2"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4C8407F0-903F-CB57-CE06-CF82411A9948}"/>
    <pc:docChg chg="modSld">
      <pc:chgData name="Tamara Barbakova" userId="S::tamara.barbakova@ssaihq.com::c5b038eb-f46c-42fd-a929-91fca4bff84e" providerId="AD" clId="Web-{4C8407F0-903F-CB57-CE06-CF82411A9948}" dt="2022-02-13T18:14:02.341" v="2" actId="20577"/>
      <pc:docMkLst>
        <pc:docMk/>
      </pc:docMkLst>
      <pc:sldChg chg="modSp">
        <pc:chgData name="Tamara Barbakova" userId="S::tamara.barbakova@ssaihq.com::c5b038eb-f46c-42fd-a929-91fca4bff84e" providerId="AD" clId="Web-{4C8407F0-903F-CB57-CE06-CF82411A9948}" dt="2022-02-13T18:14:02.341" v="2" actId="20577"/>
        <pc:sldMkLst>
          <pc:docMk/>
          <pc:sldMk cId="3457887769" sldId="321"/>
        </pc:sldMkLst>
        <pc:spChg chg="mod">
          <ac:chgData name="Tamara Barbakova" userId="S::tamara.barbakova@ssaihq.com::c5b038eb-f46c-42fd-a929-91fca4bff84e" providerId="AD" clId="Web-{4C8407F0-903F-CB57-CE06-CF82411A9948}" dt="2022-02-13T18:14:02.341" v="2" actId="20577"/>
          <ac:spMkLst>
            <pc:docMk/>
            <pc:sldMk cId="3457887769" sldId="321"/>
            <ac:spMk id="5" creationId="{14A2CAFE-C138-4653-8B25-02CD974F84D4}"/>
          </ac:spMkLst>
        </pc:spChg>
        <pc:spChg chg="mod">
          <ac:chgData name="Tamara Barbakova" userId="S::tamara.barbakova@ssaihq.com::c5b038eb-f46c-42fd-a929-91fca4bff84e" providerId="AD" clId="Web-{4C8407F0-903F-CB57-CE06-CF82411A9948}" dt="2022-02-13T18:13:56.185" v="0" actId="20577"/>
          <ac:spMkLst>
            <pc:docMk/>
            <pc:sldMk cId="3457887769" sldId="321"/>
            <ac:spMk id="6" creationId="{D9D34997-050B-417C-A703-B12B2478D61D}"/>
          </ac:spMkLst>
        </pc:spChg>
      </pc:sldChg>
    </pc:docChg>
  </pc:docChgLst>
  <pc:docChgLst>
    <pc:chgData name="Sophia Skoglund" userId="S::sophia.skoglund@ssaihq.com::e785ee75-321d-4883-8c8f-abbe80df506e" providerId="AD" clId="Web-{2D12A71C-ACE9-3CD5-2018-71F0D40948C5}"/>
    <pc:docChg chg="modSld">
      <pc:chgData name="Sophia Skoglund" userId="S::sophia.skoglund@ssaihq.com::e785ee75-321d-4883-8c8f-abbe80df506e" providerId="AD" clId="Web-{2D12A71C-ACE9-3CD5-2018-71F0D40948C5}" dt="2022-03-01T18:34:19.201" v="10"/>
      <pc:docMkLst>
        <pc:docMk/>
      </pc:docMkLst>
      <pc:sldChg chg="modNotes">
        <pc:chgData name="Sophia Skoglund" userId="S::sophia.skoglund@ssaihq.com::e785ee75-321d-4883-8c8f-abbe80df506e" providerId="AD" clId="Web-{2D12A71C-ACE9-3CD5-2018-71F0D40948C5}" dt="2022-03-01T18:25:11.858" v="2"/>
        <pc:sldMkLst>
          <pc:docMk/>
          <pc:sldMk cId="3646699976" sldId="282"/>
        </pc:sldMkLst>
      </pc:sldChg>
      <pc:sldChg chg="modNotes">
        <pc:chgData name="Sophia Skoglund" userId="S::sophia.skoglund@ssaihq.com::e785ee75-321d-4883-8c8f-abbe80df506e" providerId="AD" clId="Web-{2D12A71C-ACE9-3CD5-2018-71F0D40948C5}" dt="2022-03-01T18:26:52.951" v="5"/>
        <pc:sldMkLst>
          <pc:docMk/>
          <pc:sldMk cId="4290289962" sldId="313"/>
        </pc:sldMkLst>
      </pc:sldChg>
      <pc:sldChg chg="modNotes">
        <pc:chgData name="Sophia Skoglund" userId="S::sophia.skoglund@ssaihq.com::e785ee75-321d-4883-8c8f-abbe80df506e" providerId="AD" clId="Web-{2D12A71C-ACE9-3CD5-2018-71F0D40948C5}" dt="2022-03-01T18:29:02.936" v="7"/>
        <pc:sldMkLst>
          <pc:docMk/>
          <pc:sldMk cId="583009979" sldId="314"/>
        </pc:sldMkLst>
      </pc:sldChg>
      <pc:sldChg chg="modNotes">
        <pc:chgData name="Sophia Skoglund" userId="S::sophia.skoglund@ssaihq.com::e785ee75-321d-4883-8c8f-abbe80df506e" providerId="AD" clId="Web-{2D12A71C-ACE9-3CD5-2018-71F0D40948C5}" dt="2022-03-01T18:34:16.779" v="9"/>
        <pc:sldMkLst>
          <pc:docMk/>
          <pc:sldMk cId="430371861" sldId="315"/>
        </pc:sldMkLst>
      </pc:sldChg>
      <pc:sldChg chg="modNotes">
        <pc:chgData name="Sophia Skoglund" userId="S::sophia.skoglund@ssaihq.com::e785ee75-321d-4883-8c8f-abbe80df506e" providerId="AD" clId="Web-{2D12A71C-ACE9-3CD5-2018-71F0D40948C5}" dt="2022-03-01T18:34:19.201" v="10"/>
        <pc:sldMkLst>
          <pc:docMk/>
          <pc:sldMk cId="1923026911" sldId="316"/>
        </pc:sldMkLst>
      </pc:sldChg>
    </pc:docChg>
  </pc:docChgLst>
  <pc:docChgLst>
    <pc:chgData name="Tamara Barbakova" userId="S::tamara.barbakova@ssaihq.com::c5b038eb-f46c-42fd-a929-91fca4bff84e" providerId="AD" clId="Web-{0F058352-D34D-48ED-D8D5-6BF5FC0FD81D}"/>
    <pc:docChg chg="modSld">
      <pc:chgData name="Tamara Barbakova" userId="S::tamara.barbakova@ssaihq.com::c5b038eb-f46c-42fd-a929-91fca4bff84e" providerId="AD" clId="Web-{0F058352-D34D-48ED-D8D5-6BF5FC0FD81D}" dt="2022-02-10T22:53:01.741" v="2"/>
      <pc:docMkLst>
        <pc:docMk/>
      </pc:docMkLst>
      <pc:sldChg chg="addSp">
        <pc:chgData name="Tamara Barbakova" userId="S::tamara.barbakova@ssaihq.com::c5b038eb-f46c-42fd-a929-91fca4bff84e" providerId="AD" clId="Web-{0F058352-D34D-48ED-D8D5-6BF5FC0FD81D}" dt="2022-02-10T22:53:01.741" v="2"/>
        <pc:sldMkLst>
          <pc:docMk/>
          <pc:sldMk cId="1509242897" sldId="320"/>
        </pc:sldMkLst>
        <pc:spChg chg="add">
          <ac:chgData name="Tamara Barbakova" userId="S::tamara.barbakova@ssaihq.com::c5b038eb-f46c-42fd-a929-91fca4bff84e" providerId="AD" clId="Web-{0F058352-D34D-48ED-D8D5-6BF5FC0FD81D}" dt="2022-02-10T22:53:01.741" v="2"/>
          <ac:spMkLst>
            <pc:docMk/>
            <pc:sldMk cId="1509242897" sldId="320"/>
            <ac:spMk id="14" creationId="{4D7589BD-55B5-4778-B5C6-F13425B5AE03}"/>
          </ac:spMkLst>
        </pc:spChg>
      </pc:sldChg>
      <pc:sldChg chg="modSp">
        <pc:chgData name="Tamara Barbakova" userId="S::tamara.barbakova@ssaihq.com::c5b038eb-f46c-42fd-a929-91fca4bff84e" providerId="AD" clId="Web-{0F058352-D34D-48ED-D8D5-6BF5FC0FD81D}" dt="2022-02-10T22:53:00.444" v="1" actId="20577"/>
        <pc:sldMkLst>
          <pc:docMk/>
          <pc:sldMk cId="3457887769" sldId="321"/>
        </pc:sldMkLst>
        <pc:spChg chg="mod">
          <ac:chgData name="Tamara Barbakova" userId="S::tamara.barbakova@ssaihq.com::c5b038eb-f46c-42fd-a929-91fca4bff84e" providerId="AD" clId="Web-{0F058352-D34D-48ED-D8D5-6BF5FC0FD81D}" dt="2022-02-10T22:53:00.444" v="1" actId="20577"/>
          <ac:spMkLst>
            <pc:docMk/>
            <pc:sldMk cId="3457887769" sldId="321"/>
            <ac:spMk id="6" creationId="{D9D34997-050B-417C-A703-B12B2478D6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57770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9840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4745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48486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 turn&#10;&#10;Description automatically generated">
            <a:extLst>
              <a:ext uri="{FF2B5EF4-FFF2-40B4-BE49-F238E27FC236}">
                <a16:creationId xmlns:a16="http://schemas.microsoft.com/office/drawing/2014/main" id="{2F7A2931-C3BD-42CC-B324-143F509A9E6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outdoor, turn&#10;&#10;Description automatically generated">
            <a:extLst>
              <a:ext uri="{FF2B5EF4-FFF2-40B4-BE49-F238E27FC236}">
                <a16:creationId xmlns:a16="http://schemas.microsoft.com/office/drawing/2014/main" id="{0DAE08F9-A78E-439B-AE0A-76C8F88F567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 outdoor, turn&#10;&#10;Description automatically generated">
            <a:extLst>
              <a:ext uri="{FF2B5EF4-FFF2-40B4-BE49-F238E27FC236}">
                <a16:creationId xmlns:a16="http://schemas.microsoft.com/office/drawing/2014/main" id="{0FF99CE7-2663-4CE1-B8EF-938DF8DFB34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 turn&#10;&#10;Description automatically generated">
            <a:extLst>
              <a:ext uri="{FF2B5EF4-FFF2-40B4-BE49-F238E27FC236}">
                <a16:creationId xmlns:a16="http://schemas.microsoft.com/office/drawing/2014/main" id="{BD6030CA-5816-4B60-9FD6-CBE655A6DF96}"/>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920" y="1565802"/>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4497" y="5162408"/>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2" name="Picture 21" descr="A picture containing text, sign, outdoor, turn&#10;&#10;Description automatically generated">
            <a:extLst>
              <a:ext uri="{FF2B5EF4-FFF2-40B4-BE49-F238E27FC236}">
                <a16:creationId xmlns:a16="http://schemas.microsoft.com/office/drawing/2014/main" id="{FBCBAC38-0D62-4F7A-B0DF-93F1DEA655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sign, outdoor, turn&#10;&#10;Description automatically generated">
            <a:extLst>
              <a:ext uri="{FF2B5EF4-FFF2-40B4-BE49-F238E27FC236}">
                <a16:creationId xmlns:a16="http://schemas.microsoft.com/office/drawing/2014/main" id="{B12E0395-C664-4ABC-946A-71650F0C347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7048"/>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endParaRPr lang="en-US" sz="1400"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4D7589BD-55B5-4778-B5C6-F13425B5AE03}"/>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BA3A5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BA3A5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BA3A50"/>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BA3A5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BA3A5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BA3A50"/>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BA3A50"/>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BA3A50"/>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BA3A50"/>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BA3A50"/>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BA3A50"/>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BA3A50"/>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A3A5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0B3D38-399A-4107-8B18-ABA0E93D7F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EFF532-5ECE-4A5A-8664-1F8E6A73C01D}">
  <ds:schemaRefs>
    <ds:schemaRef ds:uri="http://schemas.microsoft.com/sharepoint/v3/contenttype/forms"/>
  </ds:schemaRefs>
</ds:datastoreItem>
</file>

<file path=customXml/itemProps3.xml><?xml version="1.0" encoding="utf-8"?>
<ds:datastoreItem xmlns:ds="http://schemas.openxmlformats.org/officeDocument/2006/customXml" ds:itemID="{F84B51FA-50C8-4089-B09A-EC3E71E2ADB4}">
  <ds:schemaRefs>
    <ds:schemaRef ds:uri="http://schemas.microsoft.com/office/2006/metadata/properties"/>
    <ds:schemaRef ds:uri="http://purl.org/dc/dcmitype/"/>
    <ds:schemaRef ds:uri="21e6a8e8-1dff-48a6-ab9b-8d556c6946c0"/>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7df78d0b-135a-4de7-9166-7c181cd87fb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4242</TotalTime>
  <Words>1630</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193</cp:revision>
  <dcterms:created xsi:type="dcterms:W3CDTF">2019-11-12T17:46:59Z</dcterms:created>
  <dcterms:modified xsi:type="dcterms:W3CDTF">2022-03-01T23:33:32Z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