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319" r:id="rId2"/>
    <p:sldId id="342" r:id="rId3"/>
    <p:sldId id="343" r:id="rId4"/>
    <p:sldId id="345" r:id="rId5"/>
    <p:sldId id="344" r:id="rId6"/>
    <p:sldId id="347" r:id="rId7"/>
    <p:sldId id="348" r:id="rId8"/>
    <p:sldId id="349" r:id="rId9"/>
    <p:sldId id="350" r:id="rId10"/>
    <p:sldId id="346" r:id="rId11"/>
    <p:sldId id="351" r:id="rId12"/>
    <p:sldId id="352" r:id="rId13"/>
    <p:sldId id="353" r:id="rId14"/>
    <p:sldId id="354"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84" d="100"/>
          <a:sy n="84" d="100"/>
        </p:scale>
        <p:origin x="221" y="8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6/2/2021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6798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2348059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hyperlink" Target="http://insidenasa.nasa.gov/ocio/policy/policy_direct/index.html" TargetMode="External"/><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hyperlink" Target="http://insidenasa.nasa.gov/ocio/policy/policy_direct/index.html" TargetMode="External"/><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11"/>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1</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dirty="0">
                <a:solidFill>
                  <a:srgbClr val="0070C0"/>
                </a:solidFill>
              </a:rPr>
              <a:t>Exit Survey</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weeks 5 or 6</a:t>
            </a:r>
          </a:p>
          <a:p>
            <a:pPr marL="971550" lvl="1" indent="-225425">
              <a:buFont typeface="Arial" panose="020B0604020202020204" pitchFamily="34" charset="0"/>
              <a:buChar char="•"/>
            </a:pPr>
            <a:r>
              <a:rPr lang="en-US" dirty="0"/>
              <a:t>End of Term Review - typically weeks 9 or 10</a:t>
            </a:r>
          </a:p>
          <a:p>
            <a:pPr marL="285750" indent="-225425">
              <a:buFont typeface="Arial" panose="020B0604020202020204" pitchFamily="34" charset="0"/>
              <a:buChar char="•"/>
            </a:pPr>
            <a:r>
              <a:rPr lang="en-US" b="1"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SSAI</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a:t>
            </a:r>
            <a:r>
              <a:rPr lang="en-US" dirty="0" smtClean="0"/>
              <a:t>program.</a:t>
            </a:r>
          </a:p>
          <a:p>
            <a:pPr marL="971550" lvl="1" indent="-225425">
              <a:spcBef>
                <a:spcPts val="600"/>
              </a:spcBef>
              <a:buFont typeface="Arial" panose="020B0604020202020204" pitchFamily="34" charset="0"/>
              <a:buChar char="•"/>
            </a:pPr>
            <a:r>
              <a:rPr lang="en-US" sz="1600" dirty="0" smtClean="0"/>
              <a:t>Classification </a:t>
            </a:r>
            <a:r>
              <a:rPr lang="en-US" sz="1600" dirty="0"/>
              <a:t>= student, recent graduate, early/transitioning career </a:t>
            </a:r>
            <a:r>
              <a:rPr lang="en-US" sz="1600" dirty="0" smtClean="0"/>
              <a:t>professional</a:t>
            </a:r>
          </a:p>
          <a:p>
            <a:pPr marL="971550" lvl="1" indent="-225425">
              <a:spcBef>
                <a:spcPts val="600"/>
              </a:spcBef>
              <a:buFont typeface="Arial" panose="020B0604020202020204" pitchFamily="34" charset="0"/>
              <a:buChar char="•"/>
            </a:pPr>
            <a:r>
              <a:rPr lang="en-US" sz="1600" dirty="0" smtClean="0"/>
              <a:t>Education </a:t>
            </a:r>
            <a:r>
              <a:rPr lang="en-US" sz="1600" dirty="0"/>
              <a:t>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a:t>
            </a:r>
            <a:r>
              <a:rPr lang="en-US" dirty="0" smtClean="0"/>
              <a:t>remote work locations </a:t>
            </a:r>
            <a:r>
              <a:rPr lang="en-US" dirty="0" smtClean="0"/>
              <a:t>have </a:t>
            </a:r>
            <a:r>
              <a:rPr lang="en-US" dirty="0"/>
              <a:t>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smtClean="0"/>
              <a:t>To qualify </a:t>
            </a:r>
            <a:r>
              <a:rPr lang="en-US" dirty="0"/>
              <a:t>for the next step pay rate, the </a:t>
            </a:r>
            <a:r>
              <a:rPr lang="en-US" dirty="0" smtClean="0"/>
              <a:t>participant</a:t>
            </a:r>
            <a:r>
              <a:rPr lang="en-US" dirty="0" smtClean="0"/>
              <a:t> </a:t>
            </a:r>
            <a:r>
              <a:rPr lang="en-US" dirty="0"/>
              <a:t>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a:t>
            </a:r>
            <a:r>
              <a:rPr lang="en-US" dirty="0" smtClean="0"/>
              <a:t>they</a:t>
            </a:r>
            <a:r>
              <a:rPr lang="en-US" dirty="0" smtClean="0"/>
              <a:t> begin </a:t>
            </a:r>
            <a:r>
              <a:rPr lang="en-US" dirty="0"/>
              <a:t>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SSAI does not provide insurance coverage for temporary employees.</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A2A01628-C536-4CF9-9512-AE6738E04B95}"/>
              </a:ext>
            </a:extLst>
          </p:cNvPr>
          <p:cNvGrpSpPr/>
          <p:nvPr/>
        </p:nvGrpSpPr>
        <p:grpSpPr>
          <a:xfrm>
            <a:off x="7155336" y="358772"/>
            <a:ext cx="3258732" cy="2439859"/>
            <a:chOff x="1001484" y="5290691"/>
            <a:chExt cx="3327502"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1019444" y="5307539"/>
              <a:ext cx="3309542" cy="132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 Fall 2021 application window opened on May 17</a:t>
              </a:r>
              <a:r>
                <a:rPr lang="en-US" sz="1800" baseline="30000" dirty="0"/>
                <a:t>th</a:t>
              </a:r>
              <a:r>
                <a:rPr lang="en-US" sz="1800" dirty="0"/>
                <a:t> and closes on June 25</a:t>
              </a:r>
              <a:r>
                <a:rPr lang="en-US" sz="1800" baseline="30000" dirty="0"/>
                <a:t>th</a:t>
              </a:r>
              <a:r>
                <a:rPr lang="en-US" sz="1800" dirty="0"/>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1001484" y="5290691"/>
              <a:ext cx="3327501"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Are participants permitted limited personal use of government office equipment?</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Should you email personnel problems to NPO?</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SSAI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SSAI Orientation </a:t>
            </a:r>
            <a:r>
              <a:rPr lang="en-US" sz="1600" dirty="0"/>
              <a:t>– SSAI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Lead/Fellow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6" name="Picture 15">
            <a:extLst>
              <a:ext uri="{FF2B5EF4-FFF2-40B4-BE49-F238E27FC236}">
                <a16:creationId xmlns:a16="http://schemas.microsoft.com/office/drawing/2014/main" id="{280F3E55-56E4-4F1E-9979-6BC5295D2C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49" y="1804736"/>
            <a:ext cx="3197351"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636ADAD2-7588-4DC2-B126-BCC0EED572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0281D31B-518C-42F5-A1EE-5E4E8672C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84E75724-AF88-4F7F-BC0E-D30FA74660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FF955E26-9487-413F-9A49-1DE6A18128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0CC09AF4-C590-4563-BEDF-FBD5A02204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B59381EF-1CB8-4386-9B40-F7464F1216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58B9809A-AA52-48A0-AA00-1871E514CF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116F6D6A-75C9-4E3E-8B1F-ECAA68B7D2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67775" y="3300082"/>
            <a:ext cx="3177757" cy="2945160"/>
            <a:chOff x="634325"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4325" y="5307539"/>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Even though we are all working from home this term, the way you dress can influence the way you work!</a:t>
            </a:r>
          </a:p>
          <a:p>
            <a:pPr marL="285750" indent="-225425">
              <a:buFont typeface="Arial" panose="020B0604020202020204" pitchFamily="34" charset="0"/>
              <a:buChar char="•"/>
            </a:pPr>
            <a:r>
              <a:rPr lang="en-US" dirty="0"/>
              <a:t>Pay special attention to dress when your team has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178424"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2284225" y="3035654"/>
            <a:ext cx="6858000" cy="3452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everyone is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a:t>
            </a:r>
            <a:r>
              <a:rPr lang="en-US" dirty="0" err="1"/>
              <a:t>videocons</a:t>
            </a:r>
            <a:r>
              <a:rPr lang="en-US" dirty="0"/>
              <a:t>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Lead/Fellow or NPO – We’ve had over a year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11"/>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a:t>
              </a:r>
              <a:r>
                <a:rPr lang="en-US" sz="1600" dirty="0" err="1"/>
                <a:t>gmail</a:t>
              </a:r>
              <a:r>
                <a:rPr lang="en-US" sz="1600" dirty="0"/>
                <a:t>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8894</TotalTime>
  <Words>2018</Words>
  <Application>Microsoft Office PowerPoint</Application>
  <PresentationFormat>Widescreen</PresentationFormat>
  <Paragraphs>200</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Century Gothic</vt:lpstr>
      <vt:lpstr>Courier New</vt:lpstr>
      <vt:lpstr>Georgia</vt:lpstr>
      <vt:lpstr>Wingdings</vt:lpstr>
      <vt:lpstr>Wingdings 2</vt:lpstr>
      <vt:lpstr>1_Theme2</vt:lpstr>
      <vt:lpstr>PowerPoint Presentation</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206</cp:revision>
  <dcterms:created xsi:type="dcterms:W3CDTF">2019-10-30T16:09:36Z</dcterms:created>
  <dcterms:modified xsi:type="dcterms:W3CDTF">2021-06-02T21:39:00Z</dcterms:modified>
</cp:coreProperties>
</file>