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AB4"/>
    <a:srgbClr val="C15442"/>
    <a:srgbClr val="52B37B"/>
    <a:srgbClr val="218754"/>
    <a:srgbClr val="EA7845"/>
    <a:srgbClr val="EAA24A"/>
    <a:srgbClr val="586991"/>
    <a:srgbClr val="7DB862"/>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9758" autoAdjust="0"/>
  </p:normalViewPr>
  <p:slideViewPr>
    <p:cSldViewPr snapToGrid="0">
      <p:cViewPr>
        <p:scale>
          <a:sx n="110" d="100"/>
          <a:sy n="110" d="100"/>
        </p:scale>
        <p:origin x="402" y="-126"/>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7173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24886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435270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1" name="contract info"/>
          <p:cNvSpPr/>
          <p:nvPr userDrawn="1"/>
        </p:nvSpPr>
        <p:spPr>
          <a:xfrm>
            <a:off x="0" y="6566239"/>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F8AB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2901</TotalTime>
  <Words>767</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149</cp:revision>
  <dcterms:created xsi:type="dcterms:W3CDTF">2015-05-18T13:26:09Z</dcterms:created>
  <dcterms:modified xsi:type="dcterms:W3CDTF">2016-08-25T19:18:01Z</dcterms:modified>
</cp:coreProperties>
</file>