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D2672B"/>
                </a:solidFill>
              </a:defRPr>
            </a:lvl1pPr>
          </a:lstStyle>
          <a:p>
            <a:r>
              <a:rPr lang="en-US" dirty="0"/>
              <a:t>STUDY AREA</a:t>
            </a:r>
            <a:br>
              <a:rPr lang="en-US" dirty="0"/>
            </a:br>
            <a:r>
              <a:rPr lang="en-US" dirty="0"/>
              <a:t>AGRICULTURE</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D2672B"/>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D267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D2672B"/>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D2672B"/>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D267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B94F48-FCCF-4E37-0A54-49ED64B9A791}"/>
              </a:ext>
            </a:extLst>
          </p:cNvPr>
          <p:cNvSpPr/>
          <p:nvPr userDrawn="1"/>
        </p:nvSpPr>
        <p:spPr>
          <a:xfrm>
            <a:off x="380998" y="6222354"/>
            <a:ext cx="10391777" cy="453970"/>
          </a:xfrm>
          <a:prstGeom prst="rect">
            <a:avLst/>
          </a:prstGeom>
        </p:spPr>
        <p:txBody>
          <a:bodyPr wrap="square">
            <a:spAutoFit/>
          </a:body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D2672B"/>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Clr>
                <a:srgbClr val="D2672B"/>
              </a:buClr>
              <a:buFont typeface="Arial" panose="020B0604020202020204" pitchFamily="34" charset="0"/>
              <a:buChar char="•"/>
            </a:pPr>
            <a:r>
              <a:rPr lang="en-US" noProof="0" dirty="0"/>
              <a:t>List advisors, partners, and others who have contributed in any way to the project.</a:t>
            </a:r>
          </a:p>
          <a:p>
            <a:pPr marL="457200" lvl="0" indent="-457200">
              <a:buClr>
                <a:srgbClr val="D2672B"/>
              </a:buClr>
              <a:buFont typeface="Arial" panose="020B0604020202020204" pitchFamily="34" charset="0"/>
              <a:buChar char="•"/>
            </a:pPr>
            <a:r>
              <a:rPr lang="en-US" noProof="0" dirty="0"/>
              <a:t>If your project is a multi-term one, acknowledge past contributors.</a:t>
            </a:r>
          </a:p>
          <a:p>
            <a:pPr marL="457200" lvl="0" indent="-457200">
              <a:buClr>
                <a:srgbClr val="D2672B"/>
              </a:buClr>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Clr>
                <a:srgbClr val="D2672B"/>
              </a:buClr>
              <a:buFont typeface="Arial" panose="020B0604020202020204" pitchFamily="34" charset="0"/>
              <a:buChar char="•"/>
            </a:pPr>
            <a:r>
              <a:rPr lang="en-US" sz="2000" dirty="0"/>
              <a:t>Study Area</a:t>
            </a:r>
          </a:p>
          <a:p>
            <a:pPr marL="457200" indent="-457200">
              <a:buClr>
                <a:srgbClr val="D2672B"/>
              </a:buClr>
              <a:buFont typeface="Arial" panose="020B0604020202020204" pitchFamily="34" charset="0"/>
              <a:buChar char="•"/>
            </a:pPr>
            <a:r>
              <a:rPr lang="en-US" sz="2000" dirty="0"/>
              <a:t>Study Period</a:t>
            </a:r>
          </a:p>
          <a:p>
            <a:pPr marL="457200" indent="-457200">
              <a:buClr>
                <a:srgbClr val="D2672B"/>
              </a:buClr>
              <a:buFont typeface="Arial" panose="020B0604020202020204" pitchFamily="34" charset="0"/>
              <a:buChar char="•"/>
            </a:pPr>
            <a:r>
              <a:rPr lang="en-US" sz="2000" dirty="0"/>
              <a:t>Objectives</a:t>
            </a:r>
          </a:p>
          <a:p>
            <a:pPr marL="457200" indent="-457200">
              <a:buClr>
                <a:srgbClr val="D2672B"/>
              </a:buClr>
              <a:buFont typeface="Arial" panose="020B0604020202020204" pitchFamily="34" charset="0"/>
              <a:buChar char="•"/>
            </a:pPr>
            <a:r>
              <a:rPr lang="en-US" sz="2000" dirty="0"/>
              <a:t>Partners</a:t>
            </a:r>
          </a:p>
          <a:p>
            <a:pPr marL="457200" indent="-457200">
              <a:buClr>
                <a:srgbClr val="D2672B"/>
              </a:buClr>
              <a:buFont typeface="Arial" panose="020B0604020202020204" pitchFamily="34" charset="0"/>
              <a:buChar char="•"/>
            </a:pPr>
            <a:r>
              <a:rPr lang="en-US" sz="2000" dirty="0"/>
              <a:t>Community Concerns</a:t>
            </a:r>
          </a:p>
          <a:p>
            <a:pPr marL="457200" indent="-457200">
              <a:buClr>
                <a:srgbClr val="D2672B"/>
              </a:buClr>
              <a:buFont typeface="Arial" panose="020B0604020202020204" pitchFamily="34" charset="0"/>
              <a:buChar char="•"/>
            </a:pPr>
            <a:r>
              <a:rPr lang="en-US" sz="2000" dirty="0"/>
              <a:t>Earth Observations</a:t>
            </a:r>
          </a:p>
          <a:p>
            <a:pPr marL="457200" indent="-457200">
              <a:buClr>
                <a:srgbClr val="D2672B"/>
              </a:buClr>
              <a:buFont typeface="Arial" panose="020B0604020202020204" pitchFamily="34" charset="0"/>
              <a:buChar char="•"/>
            </a:pPr>
            <a:r>
              <a:rPr lang="en-US" sz="2000" dirty="0"/>
              <a:t>Methodology</a:t>
            </a:r>
          </a:p>
          <a:p>
            <a:pPr marL="457200" indent="-457200">
              <a:buClr>
                <a:srgbClr val="D2672B"/>
              </a:buClr>
              <a:buFont typeface="Arial" panose="020B0604020202020204" pitchFamily="34" charset="0"/>
              <a:buChar char="•"/>
            </a:pPr>
            <a:r>
              <a:rPr lang="en-US" sz="2000" dirty="0"/>
              <a:t>Results</a:t>
            </a:r>
          </a:p>
          <a:p>
            <a:pPr marL="457200" indent="-457200">
              <a:buClr>
                <a:srgbClr val="D2672B"/>
              </a:buClr>
              <a:buFont typeface="Arial" panose="020B0604020202020204" pitchFamily="34" charset="0"/>
              <a:buChar char="•"/>
            </a:pPr>
            <a:r>
              <a:rPr lang="en-US" sz="2000" dirty="0"/>
              <a:t>Conclusions</a:t>
            </a:r>
          </a:p>
          <a:p>
            <a:pPr marL="457200" indent="-457200">
              <a:buClr>
                <a:srgbClr val="D2672B"/>
              </a:buClr>
              <a:buFont typeface="Arial" panose="020B0604020202020204" pitchFamily="34" charset="0"/>
              <a:buChar char="•"/>
            </a:pPr>
            <a:r>
              <a:rPr lang="en-US" sz="2000" dirty="0"/>
              <a:t>Errors &amp; Uncertainties</a:t>
            </a:r>
          </a:p>
          <a:p>
            <a:pPr marL="457200" indent="-457200">
              <a:buClr>
                <a:srgbClr val="D2672B"/>
              </a:buClr>
              <a:buFont typeface="Arial" panose="020B0604020202020204" pitchFamily="34" charset="0"/>
              <a:buChar char="•"/>
            </a:pPr>
            <a:r>
              <a:rPr lang="en-US" sz="2000" dirty="0"/>
              <a:t>Feasibility Assessment</a:t>
            </a:r>
          </a:p>
          <a:p>
            <a:pPr marL="457200" indent="-457200">
              <a:buClr>
                <a:srgbClr val="D2672B"/>
              </a:buClr>
              <a:buFont typeface="Arial" panose="020B0604020202020204" pitchFamily="34" charset="0"/>
              <a:buChar char="•"/>
            </a:pPr>
            <a:r>
              <a:rPr lang="en-US" sz="2000" dirty="0"/>
              <a:t>Future Recommendations</a:t>
            </a:r>
          </a:p>
          <a:p>
            <a:pPr marL="457200" indent="-457200">
              <a:buClr>
                <a:srgbClr val="D2672B"/>
              </a:buClr>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D2672B"/>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D2672B"/>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D2672B"/>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10 point type</a:t>
            </a:r>
            <a:r>
              <a:rPr lang="en-US" sz="1800" dirty="0"/>
              <a:t>.</a:t>
            </a:r>
          </a:p>
          <a:p>
            <a:pPr marL="285750" indent="-285750">
              <a:spcAft>
                <a:spcPts val="500"/>
              </a:spcAft>
              <a:buClr>
                <a:srgbClr val="D2672B"/>
              </a:buClr>
              <a:buFont typeface="Arial" panose="020B0604020202020204" pitchFamily="34" charset="0"/>
              <a:buChar char="•"/>
            </a:pPr>
            <a:r>
              <a:rPr lang="en-US" sz="1800" dirty="0"/>
              <a:t>Try to use a consistent font size between slides.</a:t>
            </a:r>
          </a:p>
          <a:p>
            <a:pPr marL="285750" indent="-285750">
              <a:spcAft>
                <a:spcPts val="500"/>
              </a:spcAft>
              <a:buClr>
                <a:srgbClr val="D2672B"/>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D2672B"/>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D2672B"/>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D2672B"/>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D2672B"/>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D2672B"/>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D2672B"/>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D2672B"/>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D2672B"/>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D2672B"/>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D2672B"/>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D2672B"/>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D2672B"/>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D2672B"/>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D2672B"/>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D2672B"/>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D2672B"/>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D2672B"/>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2672B"/>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D2672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D2672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D2672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D2672B"/>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docProps/app.xml><?xml version="1.0" encoding="utf-8"?>
<Properties xmlns="http://schemas.openxmlformats.org/officeDocument/2006/extended-properties" xmlns:vt="http://schemas.openxmlformats.org/officeDocument/2006/docPropsVTypes">
  <Template/>
  <TotalTime>21045</TotalTime>
  <Words>899</Words>
  <Application>Microsoft Office PowerPoint</Application>
  <PresentationFormat>Widescreen</PresentationFormat>
  <Paragraphs>117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59</cp:revision>
  <dcterms:created xsi:type="dcterms:W3CDTF">2023-10-31T16:04:03Z</dcterms:created>
  <dcterms:modified xsi:type="dcterms:W3CDTF">2024-01-21T04:32:08Z</dcterms:modified>
</cp:coreProperties>
</file>