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9CC4"/>
    <a:srgbClr val="1C57B0"/>
    <a:srgbClr val="9199A8"/>
    <a:srgbClr val="7F7F7F"/>
    <a:srgbClr val="964035"/>
    <a:srgbClr val="E9A14A"/>
    <a:srgbClr val="3E4268"/>
    <a:srgbClr val="262626"/>
    <a:srgbClr val="7FB662"/>
    <a:srgbClr val="C9E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21" d="100"/>
          <a:sy n="21"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09:07.674"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389CC4"/>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9048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38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59" name="Rectangle 58"/>
          <p:cNvSpPr/>
          <p:nvPr/>
        </p:nvSpPr>
        <p:spPr>
          <a:xfrm>
            <a:off x="914398" y="18962681"/>
            <a:ext cx="25603201" cy="7547546"/>
          </a:xfrm>
          <a:prstGeom prst="rect">
            <a:avLst/>
          </a:prstGeom>
          <a:solidFill>
            <a:srgbClr val="38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79981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89CC4"/>
                </a:solidFill>
              </a:rPr>
              <a:t>Project Subtitle </a:t>
            </a:r>
          </a:p>
          <a:p>
            <a:pPr lvl="0" algn="l"/>
            <a:r>
              <a:rPr lang="en-US" dirty="0" smtClean="0">
                <a:solidFill>
                  <a:srgbClr val="389CC4"/>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88" name="Picture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740134"/>
            <a:ext cx="2057404" cy="2046184"/>
          </a:xfrm>
          <a:prstGeom prst="rect">
            <a:avLst/>
          </a:prstGeom>
        </p:spPr>
      </p:pic>
      <p:pic>
        <p:nvPicPr>
          <p:cNvPr id="89" name="Picture 8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731398"/>
            <a:ext cx="2057404" cy="2046184"/>
          </a:xfrm>
          <a:prstGeom prst="rect">
            <a:avLst/>
          </a:prstGeom>
        </p:spPr>
      </p:pic>
      <p:pic>
        <p:nvPicPr>
          <p:cNvPr id="90" name="Picture 8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740134"/>
            <a:ext cx="2057404" cy="2046184"/>
          </a:xfrm>
          <a:prstGeom prst="rect">
            <a:avLst/>
          </a:prstGeom>
        </p:spPr>
      </p:pic>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718217"/>
            <a:ext cx="2057404" cy="2046184"/>
          </a:xfrm>
          <a:prstGeom prst="rect">
            <a:avLst/>
          </a:prstGeom>
        </p:spPr>
      </p:pic>
      <p:sp>
        <p:nvSpPr>
          <p:cNvPr id="92" name="Text Placeholder 16"/>
          <p:cNvSpPr txBox="1">
            <a:spLocks/>
          </p:cNvSpPr>
          <p:nvPr/>
        </p:nvSpPr>
        <p:spPr>
          <a:xfrm>
            <a:off x="731521" y="2799874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dirty="0" smtClean="0">
                <a:solidFill>
                  <a:schemeClr val="tx1">
                    <a:lumMod val="75000"/>
                    <a:lumOff val="25000"/>
                  </a:schemeClr>
                </a:solidFill>
              </a:rPr>
              <a:t>Use bullets.</a:t>
            </a:r>
          </a:p>
          <a:p>
            <a:pPr marL="347663" indent="-347663" algn="just">
              <a:buClr>
                <a:srgbClr val="389CC4"/>
              </a:buClr>
            </a:pPr>
            <a:r>
              <a:rPr lang="en-US" dirty="0" smtClean="0">
                <a:solidFill>
                  <a:schemeClr val="tx1">
                    <a:lumMod val="75000"/>
                    <a:lumOff val="25000"/>
                  </a:schemeClr>
                </a:solidFill>
              </a:rPr>
              <a:t>Use complete sentences with periods.</a:t>
            </a:r>
          </a:p>
        </p:txBody>
      </p:sp>
      <p:sp>
        <p:nvSpPr>
          <p:cNvPr id="93" name="Text Placeholder 16"/>
          <p:cNvSpPr txBox="1">
            <a:spLocks/>
          </p:cNvSpPr>
          <p:nvPr/>
        </p:nvSpPr>
        <p:spPr>
          <a:xfrm>
            <a:off x="13533120" y="5924429"/>
            <a:ext cx="1298448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b="1" dirty="0" smtClean="0">
                <a:solidFill>
                  <a:srgbClr val="389CC4"/>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89CC4"/>
              </a:buClr>
            </a:pPr>
            <a:r>
              <a:rPr lang="en-US" b="1" dirty="0">
                <a:solidFill>
                  <a:srgbClr val="389CC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89CC4"/>
              </a:buClr>
            </a:pPr>
            <a:r>
              <a:rPr lang="en-US" b="1" dirty="0">
                <a:solidFill>
                  <a:srgbClr val="389CC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89CC4"/>
              </a:buClr>
            </a:pPr>
            <a:r>
              <a:rPr lang="en-US" b="1" dirty="0">
                <a:solidFill>
                  <a:srgbClr val="389CC4"/>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89CC4"/>
              </a:buClr>
            </a:pPr>
            <a:r>
              <a:rPr lang="en-US" b="1" dirty="0">
                <a:solidFill>
                  <a:srgbClr val="389CC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pic>
        <p:nvPicPr>
          <p:cNvPr id="39" name="Picture 38"/>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40266"/>
            <a:ext cx="1645920" cy="1645920"/>
          </a:xfrm>
          <a:prstGeom prst="ellipse">
            <a:avLst/>
          </a:prstGeom>
        </p:spPr>
      </p:pic>
      <p:sp>
        <p:nvSpPr>
          <p:cNvPr id="42" name="TextBox 41"/>
          <p:cNvSpPr txBox="1"/>
          <p:nvPr/>
        </p:nvSpPr>
        <p:spPr>
          <a:xfrm rot="20028308">
            <a:off x="14248188" y="315121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38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64" name="Rectangle 63"/>
          <p:cNvSpPr/>
          <p:nvPr/>
        </p:nvSpPr>
        <p:spPr>
          <a:xfrm>
            <a:off x="13716001" y="13449300"/>
            <a:ext cx="12801599" cy="13106399"/>
          </a:xfrm>
          <a:prstGeom prst="rect">
            <a:avLst/>
          </a:prstGeom>
          <a:solidFill>
            <a:srgbClr val="38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Project Partners</a:t>
            </a:r>
          </a:p>
        </p:txBody>
      </p:sp>
      <p:sp>
        <p:nvSpPr>
          <p:cNvPr id="23" name="TextBox 22"/>
          <p:cNvSpPr txBox="1"/>
          <p:nvPr/>
        </p:nvSpPr>
        <p:spPr>
          <a:xfrm>
            <a:off x="935609" y="23329448"/>
            <a:ext cx="4542503"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Team Members</a:t>
            </a:r>
          </a:p>
        </p:txBody>
      </p:sp>
      <p:sp>
        <p:nvSpPr>
          <p:cNvPr id="40" name="TextBox 39"/>
          <p:cNvSpPr txBox="1"/>
          <p:nvPr/>
        </p:nvSpPr>
        <p:spPr>
          <a:xfrm>
            <a:off x="13809269" y="27527624"/>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938922" y="24219605"/>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89CC4"/>
                </a:solidFill>
              </a:rPr>
              <a:t>Project Subtitle </a:t>
            </a:r>
          </a:p>
          <a:p>
            <a:pPr lvl="0" algn="l"/>
            <a:r>
              <a:rPr lang="en-US" dirty="0" smtClean="0">
                <a:solidFill>
                  <a:srgbClr val="389CC4"/>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95" name="Text Placeholder 16"/>
          <p:cNvSpPr txBox="1">
            <a:spLocks/>
          </p:cNvSpPr>
          <p:nvPr/>
        </p:nvSpPr>
        <p:spPr>
          <a:xfrm>
            <a:off x="13626390" y="28598474"/>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dirty="0" smtClean="0">
                <a:solidFill>
                  <a:schemeClr val="tx1">
                    <a:lumMod val="75000"/>
                    <a:lumOff val="25000"/>
                  </a:schemeClr>
                </a:solidFill>
              </a:rPr>
              <a:t>Use bullets.</a:t>
            </a:r>
          </a:p>
          <a:p>
            <a:pPr marL="347663" indent="-347663" algn="just">
              <a:buClr>
                <a:srgbClr val="389CC4"/>
              </a:buClr>
            </a:pPr>
            <a:r>
              <a:rPr lang="en-US" dirty="0" smtClean="0">
                <a:solidFill>
                  <a:schemeClr val="tx1">
                    <a:lumMod val="75000"/>
                    <a:lumOff val="25000"/>
                  </a:schemeClr>
                </a:solidFill>
              </a:rPr>
              <a:t>Use complete sentences with periods.</a:t>
            </a:r>
          </a:p>
        </p:txBody>
      </p:sp>
      <p:sp>
        <p:nvSpPr>
          <p:cNvPr id="96" name="Text Placeholder 16"/>
          <p:cNvSpPr txBox="1">
            <a:spLocks/>
          </p:cNvSpPr>
          <p:nvPr/>
        </p:nvSpPr>
        <p:spPr>
          <a:xfrm>
            <a:off x="731521" y="10670147"/>
            <a:ext cx="1225296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b="1" dirty="0" smtClean="0">
                <a:solidFill>
                  <a:srgbClr val="389CC4"/>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89CC4"/>
              </a:buClr>
            </a:pPr>
            <a:r>
              <a:rPr lang="en-US" b="1" dirty="0">
                <a:solidFill>
                  <a:srgbClr val="389CC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89CC4"/>
              </a:buClr>
            </a:pPr>
            <a:r>
              <a:rPr lang="en-US" b="1" dirty="0">
                <a:solidFill>
                  <a:srgbClr val="389CC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89CC4"/>
              </a:buClr>
            </a:pPr>
            <a:r>
              <a:rPr lang="en-US" b="1" dirty="0">
                <a:solidFill>
                  <a:srgbClr val="389CC4"/>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89CC4"/>
              </a:buClr>
            </a:pPr>
            <a:r>
              <a:rPr lang="en-US" b="1" dirty="0">
                <a:solidFill>
                  <a:srgbClr val="389CC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7" name="Text Placeholder 16"/>
          <p:cNvSpPr txBox="1">
            <a:spLocks/>
          </p:cNvSpPr>
          <p:nvPr/>
        </p:nvSpPr>
        <p:spPr>
          <a:xfrm>
            <a:off x="739331" y="291351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39" name="Text Placeholder 16"/>
          <p:cNvSpPr txBox="1">
            <a:spLocks/>
          </p:cNvSpPr>
          <p:nvPr/>
        </p:nvSpPr>
        <p:spPr>
          <a:xfrm>
            <a:off x="3201820" y="291351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2" name="Text Placeholder 16"/>
          <p:cNvSpPr txBox="1">
            <a:spLocks/>
          </p:cNvSpPr>
          <p:nvPr/>
        </p:nvSpPr>
        <p:spPr>
          <a:xfrm>
            <a:off x="5664309" y="291351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7" name="Text Placeholder 16"/>
          <p:cNvSpPr txBox="1">
            <a:spLocks/>
          </p:cNvSpPr>
          <p:nvPr/>
        </p:nvSpPr>
        <p:spPr>
          <a:xfrm>
            <a:off x="8235709" y="291351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9243" y="27121181"/>
            <a:ext cx="2057404" cy="2046184"/>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687" y="27112445"/>
            <a:ext cx="2057404" cy="2046184"/>
          </a:xfrm>
          <a:prstGeom prst="rect">
            <a:avLst/>
          </a:prstGeom>
        </p:spPr>
      </p:pic>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6754" y="27121181"/>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08087" y="27099264"/>
            <a:ext cx="2057404" cy="2046184"/>
          </a:xfrm>
          <a:prstGeom prst="rect">
            <a:avLst/>
          </a:prstGeom>
        </p:spPr>
      </p:pic>
      <p:pic>
        <p:nvPicPr>
          <p:cNvPr id="55" name="Picture 54"/>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52496" y="27321313"/>
            <a:ext cx="1645920" cy="1645920"/>
          </a:xfrm>
          <a:prstGeom prst="ellipse">
            <a:avLst/>
          </a:prstGeom>
        </p:spPr>
      </p:pic>
      <p:sp>
        <p:nvSpPr>
          <p:cNvPr id="49" name="TextBox 48"/>
          <p:cNvSpPr txBox="1"/>
          <p:nvPr/>
        </p:nvSpPr>
        <p:spPr>
          <a:xfrm rot="20028308">
            <a:off x="1492308" y="2790029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89CC4"/>
                </a:solidFill>
              </a:rPr>
              <a:t>Project Subtitle </a:t>
            </a:r>
          </a:p>
          <a:p>
            <a:pPr lvl="0" algn="l"/>
            <a:r>
              <a:rPr lang="en-US" dirty="0" smtClean="0">
                <a:solidFill>
                  <a:srgbClr val="389CC4"/>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dirty="0" smtClean="0">
                <a:solidFill>
                  <a:schemeClr val="tx1">
                    <a:lumMod val="75000"/>
                    <a:lumOff val="25000"/>
                  </a:schemeClr>
                </a:solidFill>
              </a:rPr>
              <a:t>Use bullets.</a:t>
            </a:r>
          </a:p>
          <a:p>
            <a:pPr marL="347663" indent="-347663" algn="just">
              <a:buClr>
                <a:srgbClr val="389CC4"/>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b="1" dirty="0" smtClean="0">
                <a:solidFill>
                  <a:srgbClr val="389CC4"/>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89CC4"/>
              </a:buClr>
            </a:pPr>
            <a:r>
              <a:rPr lang="en-US" b="1" dirty="0">
                <a:solidFill>
                  <a:srgbClr val="389CC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89CC4"/>
              </a:buClr>
            </a:pPr>
            <a:r>
              <a:rPr lang="en-US" b="1" dirty="0">
                <a:solidFill>
                  <a:srgbClr val="389CC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89CC4"/>
              </a:buClr>
            </a:pPr>
            <a:r>
              <a:rPr lang="en-US" b="1" dirty="0">
                <a:solidFill>
                  <a:srgbClr val="389CC4"/>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89CC4"/>
              </a:buClr>
            </a:pPr>
            <a:r>
              <a:rPr lang="en-US" b="1" dirty="0">
                <a:solidFill>
                  <a:srgbClr val="389CC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57"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9"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0"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1"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740134"/>
            <a:ext cx="2057404" cy="2046184"/>
          </a:xfrm>
          <a:prstGeom prst="rect">
            <a:avLst/>
          </a:prstGeom>
        </p:spPr>
      </p:pic>
      <p:pic>
        <p:nvPicPr>
          <p:cNvPr id="63" name="Picture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731398"/>
            <a:ext cx="2057404" cy="2046184"/>
          </a:xfrm>
          <a:prstGeom prst="rect">
            <a:avLst/>
          </a:prstGeom>
        </p:spPr>
      </p:pic>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740134"/>
            <a:ext cx="2057404" cy="2046184"/>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718217"/>
            <a:ext cx="2057404" cy="2046184"/>
          </a:xfrm>
          <a:prstGeom prst="rect">
            <a:avLst/>
          </a:prstGeom>
        </p:spPr>
      </p:pic>
      <p:pic>
        <p:nvPicPr>
          <p:cNvPr id="66" name="Picture 65"/>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40266"/>
            <a:ext cx="1645920" cy="1645920"/>
          </a:xfrm>
          <a:prstGeom prst="ellipse">
            <a:avLst/>
          </a:prstGeom>
        </p:spPr>
      </p:pic>
      <p:sp>
        <p:nvSpPr>
          <p:cNvPr id="39" name="TextBox 38"/>
          <p:cNvSpPr txBox="1"/>
          <p:nvPr/>
        </p:nvSpPr>
        <p:spPr>
          <a:xfrm rot="20028308">
            <a:off x="14248188" y="315121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843</TotalTime>
  <Words>1908</Words>
  <Application>Microsoft Office PowerPoint</Application>
  <PresentationFormat>Custom</PresentationFormat>
  <Paragraphs>172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Clayton, Amanda L. (LARC-E3)[SSAI DEVELOP]</cp:lastModifiedBy>
  <cp:revision>99</cp:revision>
  <dcterms:created xsi:type="dcterms:W3CDTF">2017-06-02T16:06:25Z</dcterms:created>
  <dcterms:modified xsi:type="dcterms:W3CDTF">2018-02-23T17:18:16Z</dcterms:modified>
</cp:coreProperties>
</file>