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85" r:id="rId3"/>
    <p:sldId id="286" r:id="rId4"/>
    <p:sldId id="287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6F44"/>
    <a:srgbClr val="2A784A"/>
    <a:srgbClr val="2B7D4C"/>
    <a:srgbClr val="1E5835"/>
    <a:srgbClr val="FFFFFF"/>
    <a:srgbClr val="E9A149"/>
    <a:srgbClr val="333333"/>
    <a:srgbClr val="F4901A"/>
    <a:srgbClr val="FFF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0" autoAdjust="0"/>
    <p:restoredTop sz="94660"/>
  </p:normalViewPr>
  <p:slideViewPr>
    <p:cSldViewPr snapToGrid="0">
      <p:cViewPr>
        <p:scale>
          <a:sx n="110" d="100"/>
          <a:sy n="110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200" dirty="0" smtClean="0"/>
            <a:t>Data Acquisition </a:t>
          </a:r>
          <a:endParaRPr lang="en-US" sz="120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28862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200499" custScaleY="201414">
        <dgm:presLayoutVars>
          <dgm:chMax val="1"/>
          <dgm:bulletEnabled val="1"/>
        </dgm:presLayoutVars>
      </dgm:prSet>
      <dgm:spPr/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205157" custScaleY="200499">
        <dgm:presLayoutVars>
          <dgm:chMax val="1"/>
          <dgm:bulletEnabled val="1"/>
        </dgm:presLayoutVars>
      </dgm:prSet>
      <dgm:spPr/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211039" custScaleY="205157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52799" custScaleY="60710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216471" custScaleY="211039" custLinFactNeighborX="25916">
        <dgm:presLayoutVars>
          <dgm:chMax val="1"/>
          <dgm:bulletEnabled val="1"/>
        </dgm:presLayoutVars>
      </dgm:prSet>
      <dgm:spPr/>
    </dgm:pt>
  </dgm:ptLst>
  <dgm:cxnLst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33F376B5-57C0-4C32-ADB3-2AADEB3C5362}" type="presOf" srcId="{3A768E10-1852-4562-82AD-4EB345232469}" destId="{7ADB3A2C-F5EE-41D7-8114-1CECBE4E4037}" srcOrd="1" destOrd="0" presId="urn:microsoft.com/office/officeart/2005/8/layout/hProcess6"/>
    <dgm:cxn modelId="{9357B712-8656-4B39-BFD5-8CBB4C7E1CE1}" type="presOf" srcId="{D0354A80-192F-4756-9613-1E9E021918F1}" destId="{1258B0F2-75E7-4E5E-BC64-C4A2B6EDD058}" srcOrd="0" destOrd="0" presId="urn:microsoft.com/office/officeart/2005/8/layout/hProcess6"/>
    <dgm:cxn modelId="{12C58FDE-B93F-4913-9986-A8BC4DFA472B}" type="presOf" srcId="{3A768E10-1852-4562-82AD-4EB345232469}" destId="{61D55404-BEB1-4C07-B6A3-3EC7ADC3523F}" srcOrd="0" destOrd="0" presId="urn:microsoft.com/office/officeart/2005/8/layout/hProcess6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4CE26027-335E-402C-9B12-11E0C39A3914}" type="presOf" srcId="{DE6BBD28-D43F-444C-8D6A-FB6162E6F971}" destId="{5468EEA8-AED0-4279-9577-4E9DBC4E4ED7}" srcOrd="0" destOrd="0" presId="urn:microsoft.com/office/officeart/2005/8/layout/hProcess6"/>
    <dgm:cxn modelId="{A9AC3997-9E63-42E7-9D67-089DAA25C8B0}" type="presOf" srcId="{ED39D6DF-5899-4092-B283-A8BCF3A75044}" destId="{37D805BA-E05C-47A7-91CF-3F308085BF06}" srcOrd="0" destOrd="0" presId="urn:microsoft.com/office/officeart/2005/8/layout/hProcess6"/>
    <dgm:cxn modelId="{F8D9BCA0-3FAF-44AF-B9B6-ABADCA9B91E2}" type="presOf" srcId="{DE4781DE-19F4-4629-A944-2D634D58B30C}" destId="{37C80CC7-06D4-4145-88CC-C008811B7696}" srcOrd="0" destOrd="0" presId="urn:microsoft.com/office/officeart/2005/8/layout/hProcess6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610CDF7D-A1BE-47FE-9E57-B1FB4CA31A9B}" type="presOf" srcId="{DE6BBD28-D43F-444C-8D6A-FB6162E6F971}" destId="{B07ACCB7-A3D5-43B6-B754-239756407050}" srcOrd="1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B4364591-70E5-4C47-B2CA-8B5DDE7FEB2F}" type="presOf" srcId="{C7434EDB-73BF-4000-9A11-7CF941253B2B}" destId="{3034BF2B-7470-4519-8D4F-CF1C04E41A09}" srcOrd="0" destOrd="0" presId="urn:microsoft.com/office/officeart/2005/8/layout/hProcess6"/>
    <dgm:cxn modelId="{A0CF989F-B417-4F8B-920C-4ECDF74F6BD6}" type="presOf" srcId="{DE4781DE-19F4-4629-A944-2D634D58B30C}" destId="{F52D9E9E-D837-4EB0-8897-FA6EDE1DB375}" srcOrd="1" destOrd="0" presId="urn:microsoft.com/office/officeart/2005/8/layout/hProcess6"/>
    <dgm:cxn modelId="{CC0DB0CA-FFB2-4C43-8738-7C3BCA487DAD}" type="presOf" srcId="{A3BEB072-6865-4BAA-ABEA-D3400628206A}" destId="{3CFA35B8-CFBA-4EBC-B16E-43F18DCD346A}" srcOrd="0" destOrd="0" presId="urn:microsoft.com/office/officeart/2005/8/layout/hProcess6"/>
    <dgm:cxn modelId="{96F4B84D-18EA-461E-9D8E-5353728FFC08}" type="presOf" srcId="{868AFAAF-CE06-4665-8029-4B441722BBC1}" destId="{F9A9AE1F-356D-46BA-AF2B-BAE7F1219C74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F719D1FB-9232-41E5-9CF4-35819C5FF3FA}" type="presParOf" srcId="{3034BF2B-7470-4519-8D4F-CF1C04E41A09}" destId="{9EF97161-85AF-4D53-8363-BFD50FCCD5A2}" srcOrd="0" destOrd="0" presId="urn:microsoft.com/office/officeart/2005/8/layout/hProcess6"/>
    <dgm:cxn modelId="{6C722A8B-CA6E-417D-B862-9AD7FAEF6722}" type="presParOf" srcId="{9EF97161-85AF-4D53-8363-BFD50FCCD5A2}" destId="{0091E210-1F8E-4BE1-B0C9-CB18ABECB5D7}" srcOrd="0" destOrd="0" presId="urn:microsoft.com/office/officeart/2005/8/layout/hProcess6"/>
    <dgm:cxn modelId="{778F1D45-A029-47E1-8333-ACA852ADFD2C}" type="presParOf" srcId="{9EF97161-85AF-4D53-8363-BFD50FCCD5A2}" destId="{61D55404-BEB1-4C07-B6A3-3EC7ADC3523F}" srcOrd="1" destOrd="0" presId="urn:microsoft.com/office/officeart/2005/8/layout/hProcess6"/>
    <dgm:cxn modelId="{EE0857CC-5239-4D5B-9369-4BB23C70814D}" type="presParOf" srcId="{9EF97161-85AF-4D53-8363-BFD50FCCD5A2}" destId="{7ADB3A2C-F5EE-41D7-8114-1CECBE4E4037}" srcOrd="2" destOrd="0" presId="urn:microsoft.com/office/officeart/2005/8/layout/hProcess6"/>
    <dgm:cxn modelId="{D01A4C7C-2E85-477C-8E03-9DA2646D2068}" type="presParOf" srcId="{9EF97161-85AF-4D53-8363-BFD50FCCD5A2}" destId="{1258B0F2-75E7-4E5E-BC64-C4A2B6EDD058}" srcOrd="3" destOrd="0" presId="urn:microsoft.com/office/officeart/2005/8/layout/hProcess6"/>
    <dgm:cxn modelId="{5150C144-A3F5-426C-820B-1344EB9DB108}" type="presParOf" srcId="{3034BF2B-7470-4519-8D4F-CF1C04E41A09}" destId="{1E1B5092-0B14-4B97-A619-6B08C5EB83AB}" srcOrd="1" destOrd="0" presId="urn:microsoft.com/office/officeart/2005/8/layout/hProcess6"/>
    <dgm:cxn modelId="{A6406B79-1242-4D81-A69A-E035B377C8AA}" type="presParOf" srcId="{3034BF2B-7470-4519-8D4F-CF1C04E41A09}" destId="{AF6C1549-6A20-4057-A5B6-FE4BD086958B}" srcOrd="2" destOrd="0" presId="urn:microsoft.com/office/officeart/2005/8/layout/hProcess6"/>
    <dgm:cxn modelId="{ECFB5601-FFBB-4E92-927B-AD574BD65624}" type="presParOf" srcId="{AF6C1549-6A20-4057-A5B6-FE4BD086958B}" destId="{4959BDC9-009C-4A52-99D7-68D7A82AA2F8}" srcOrd="0" destOrd="0" presId="urn:microsoft.com/office/officeart/2005/8/layout/hProcess6"/>
    <dgm:cxn modelId="{5DA23E9A-4FE9-47BC-8831-8048EC279801}" type="presParOf" srcId="{AF6C1549-6A20-4057-A5B6-FE4BD086958B}" destId="{37C80CC7-06D4-4145-88CC-C008811B7696}" srcOrd="1" destOrd="0" presId="urn:microsoft.com/office/officeart/2005/8/layout/hProcess6"/>
    <dgm:cxn modelId="{499C24A2-AE41-4B8A-92D1-35FF1B69FC6D}" type="presParOf" srcId="{AF6C1549-6A20-4057-A5B6-FE4BD086958B}" destId="{F52D9E9E-D837-4EB0-8897-FA6EDE1DB375}" srcOrd="2" destOrd="0" presId="urn:microsoft.com/office/officeart/2005/8/layout/hProcess6"/>
    <dgm:cxn modelId="{C81ECE00-9A93-4F0E-8E67-3CCD724B310B}" type="presParOf" srcId="{AF6C1549-6A20-4057-A5B6-FE4BD086958B}" destId="{37D805BA-E05C-47A7-91CF-3F308085BF06}" srcOrd="3" destOrd="0" presId="urn:microsoft.com/office/officeart/2005/8/layout/hProcess6"/>
    <dgm:cxn modelId="{3098D08C-1CFE-4D32-93E6-BE6C7C31190F}" type="presParOf" srcId="{3034BF2B-7470-4519-8D4F-CF1C04E41A09}" destId="{0AB6F930-F876-4477-B6F3-64694EE3E698}" srcOrd="3" destOrd="0" presId="urn:microsoft.com/office/officeart/2005/8/layout/hProcess6"/>
    <dgm:cxn modelId="{D2CB432E-FC16-4283-8672-F627696ACC4F}" type="presParOf" srcId="{3034BF2B-7470-4519-8D4F-CF1C04E41A09}" destId="{278483D2-9432-47C7-A402-716925A09D20}" srcOrd="4" destOrd="0" presId="urn:microsoft.com/office/officeart/2005/8/layout/hProcess6"/>
    <dgm:cxn modelId="{18B9301E-2131-4514-9FC1-3975AD0A3BCE}" type="presParOf" srcId="{278483D2-9432-47C7-A402-716925A09D20}" destId="{F9E5F949-FCA9-4DE5-A36D-7BBD41175940}" srcOrd="0" destOrd="0" presId="urn:microsoft.com/office/officeart/2005/8/layout/hProcess6"/>
    <dgm:cxn modelId="{ACBEEB01-0A12-478B-B87D-E10632FD3CA5}" type="presParOf" srcId="{278483D2-9432-47C7-A402-716925A09D20}" destId="{5468EEA8-AED0-4279-9577-4E9DBC4E4ED7}" srcOrd="1" destOrd="0" presId="urn:microsoft.com/office/officeart/2005/8/layout/hProcess6"/>
    <dgm:cxn modelId="{40833879-0C37-49C8-8EF0-4D259350CC7D}" type="presParOf" srcId="{278483D2-9432-47C7-A402-716925A09D20}" destId="{B07ACCB7-A3D5-43B6-B754-239756407050}" srcOrd="2" destOrd="0" presId="urn:microsoft.com/office/officeart/2005/8/layout/hProcess6"/>
    <dgm:cxn modelId="{127B8638-DC0E-48DD-AA93-C14AB9D131C1}" type="presParOf" srcId="{278483D2-9432-47C7-A402-716925A09D20}" destId="{3CFA35B8-CFBA-4EBC-B16E-43F18DCD346A}" srcOrd="3" destOrd="0" presId="urn:microsoft.com/office/officeart/2005/8/layout/hProcess6"/>
    <dgm:cxn modelId="{8A7DA9B5-6028-4A6A-BC8B-AC1CBC8F57B2}" type="presParOf" srcId="{3034BF2B-7470-4519-8D4F-CF1C04E41A09}" destId="{E5CC40C4-B305-4124-8347-6165ACDE8CD4}" srcOrd="5" destOrd="0" presId="urn:microsoft.com/office/officeart/2005/8/layout/hProcess6"/>
    <dgm:cxn modelId="{33DDB4D4-F39D-4295-8BF8-F91206E3A00C}" type="presParOf" srcId="{3034BF2B-7470-4519-8D4F-CF1C04E41A09}" destId="{A4AB5F95-69F8-4223-8E1B-2409529530FC}" srcOrd="6" destOrd="0" presId="urn:microsoft.com/office/officeart/2005/8/layout/hProcess6"/>
    <dgm:cxn modelId="{63586590-4EAB-4989-B39F-26E54CBB4071}" type="presParOf" srcId="{A4AB5F95-69F8-4223-8E1B-2409529530FC}" destId="{28C10DA5-D3F1-4571-80DC-63D35E67680F}" srcOrd="0" destOrd="0" presId="urn:microsoft.com/office/officeart/2005/8/layout/hProcess6"/>
    <dgm:cxn modelId="{5774C807-7E29-4FA3-8E78-C16627AD1DB1}" type="presParOf" srcId="{A4AB5F95-69F8-4223-8E1B-2409529530FC}" destId="{3DB474F1-CC13-44F9-BDD5-A6C7861FA29C}" srcOrd="1" destOrd="0" presId="urn:microsoft.com/office/officeart/2005/8/layout/hProcess6"/>
    <dgm:cxn modelId="{CC7C6D9F-2621-4E0B-898D-47C40C661CB3}" type="presParOf" srcId="{A4AB5F95-69F8-4223-8E1B-2409529530FC}" destId="{076E1138-5A58-41E5-9EB6-E62938698FE7}" srcOrd="2" destOrd="0" presId="urn:microsoft.com/office/officeart/2005/8/layout/hProcess6"/>
    <dgm:cxn modelId="{AC1DB3A4-97D2-4534-AAAF-1D822AC6C309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600" b="1" dirty="0" smtClean="0"/>
            <a:t>Data Acquisition </a:t>
          </a:r>
          <a:endParaRPr lang="en-US" sz="1600" b="1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211501" custScaleY="201414" custLinFactNeighborX="-51" custLinFactNeighborY="-9138">
        <dgm:presLayoutVars>
          <dgm:chMax val="1"/>
          <dgm:bulletEnabled val="1"/>
        </dgm:presLayoutVars>
      </dgm:prSet>
      <dgm:spPr/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</dgm:pt>
  </dgm:ptLst>
  <dgm:cxnLst>
    <dgm:cxn modelId="{ED853B8E-DB61-4F6E-8AFC-71B01B714B9A}" type="presOf" srcId="{A3BEB072-6865-4BAA-ABEA-D3400628206A}" destId="{3CFA35B8-CFBA-4EBC-B16E-43F18DCD346A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7A2325D2-EE86-4DB7-8265-4FC4EC4B1740}" type="presOf" srcId="{DE6BBD28-D43F-444C-8D6A-FB6162E6F971}" destId="{5468EEA8-AED0-4279-9577-4E9DBC4E4ED7}" srcOrd="0" destOrd="0" presId="urn:microsoft.com/office/officeart/2005/8/layout/hProcess6"/>
    <dgm:cxn modelId="{6D4817AB-9B97-45B1-95E9-AD23381AEEA8}" type="presOf" srcId="{C7434EDB-73BF-4000-9A11-7CF941253B2B}" destId="{3034BF2B-7470-4519-8D4F-CF1C04E41A09}" srcOrd="0" destOrd="0" presId="urn:microsoft.com/office/officeart/2005/8/layout/hProcess6"/>
    <dgm:cxn modelId="{52B4D6E4-2D0A-4D8B-9353-46F236231DB7}" type="presOf" srcId="{3A768E10-1852-4562-82AD-4EB345232469}" destId="{7ADB3A2C-F5EE-41D7-8114-1CECBE4E4037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049F37C5-EA65-4C45-AC34-4C5DB5486398}" type="presOf" srcId="{D0354A80-192F-4756-9613-1E9E021918F1}" destId="{1258B0F2-75E7-4E5E-BC64-C4A2B6EDD058}" srcOrd="0" destOrd="0" presId="urn:microsoft.com/office/officeart/2005/8/layout/hProcess6"/>
    <dgm:cxn modelId="{B91F832D-54B7-4AB8-B6B0-53ECD90FFBF1}" type="presOf" srcId="{DE6BBD28-D43F-444C-8D6A-FB6162E6F971}" destId="{B07ACCB7-A3D5-43B6-B754-239756407050}" srcOrd="1" destOrd="0" presId="urn:microsoft.com/office/officeart/2005/8/layout/hProcess6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B4E29FE0-233E-4911-80B6-3C9F5E9DE1FD}" type="presOf" srcId="{3A768E10-1852-4562-82AD-4EB345232469}" destId="{61D55404-BEB1-4C07-B6A3-3EC7ADC3523F}" srcOrd="0" destOrd="0" presId="urn:microsoft.com/office/officeart/2005/8/layout/hProcess6"/>
    <dgm:cxn modelId="{8F957C39-7292-4183-AFE5-E31A6E2F1F7F}" type="presOf" srcId="{868AFAAF-CE06-4665-8029-4B441722BBC1}" destId="{F9A9AE1F-356D-46BA-AF2B-BAE7F1219C74}" srcOrd="0" destOrd="0" presId="urn:microsoft.com/office/officeart/2005/8/layout/hProcess6"/>
    <dgm:cxn modelId="{4DD997D2-19B8-4AAF-9E1E-9F255CC7D64C}" type="presOf" srcId="{DE4781DE-19F4-4629-A944-2D634D58B30C}" destId="{37C80CC7-06D4-4145-88CC-C008811B7696}" srcOrd="0" destOrd="0" presId="urn:microsoft.com/office/officeart/2005/8/layout/hProcess6"/>
    <dgm:cxn modelId="{E1AA773A-2CE8-447A-94F7-F6D54584471C}" type="presOf" srcId="{DE4781DE-19F4-4629-A944-2D634D58B30C}" destId="{F52D9E9E-D837-4EB0-8897-FA6EDE1DB375}" srcOrd="1" destOrd="0" presId="urn:microsoft.com/office/officeart/2005/8/layout/hProcess6"/>
    <dgm:cxn modelId="{59A81DE3-FB3F-496E-9B58-FA7C1B615E1E}" type="presOf" srcId="{ED39D6DF-5899-4092-B283-A8BCF3A75044}" destId="{37D805BA-E05C-47A7-91CF-3F308085BF06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1C0564BC-F4D2-4408-8494-ABD532878AAB}" type="presParOf" srcId="{3034BF2B-7470-4519-8D4F-CF1C04E41A09}" destId="{9EF97161-85AF-4D53-8363-BFD50FCCD5A2}" srcOrd="0" destOrd="0" presId="urn:microsoft.com/office/officeart/2005/8/layout/hProcess6"/>
    <dgm:cxn modelId="{E2A567E9-E202-4D71-A539-1DB067E2FB61}" type="presParOf" srcId="{9EF97161-85AF-4D53-8363-BFD50FCCD5A2}" destId="{0091E210-1F8E-4BE1-B0C9-CB18ABECB5D7}" srcOrd="0" destOrd="0" presId="urn:microsoft.com/office/officeart/2005/8/layout/hProcess6"/>
    <dgm:cxn modelId="{A5986E65-A46F-4351-B2B2-A4E5E51EE758}" type="presParOf" srcId="{9EF97161-85AF-4D53-8363-BFD50FCCD5A2}" destId="{61D55404-BEB1-4C07-B6A3-3EC7ADC3523F}" srcOrd="1" destOrd="0" presId="urn:microsoft.com/office/officeart/2005/8/layout/hProcess6"/>
    <dgm:cxn modelId="{55CD9F6B-28FF-4376-B8DD-D78F07FB1F61}" type="presParOf" srcId="{9EF97161-85AF-4D53-8363-BFD50FCCD5A2}" destId="{7ADB3A2C-F5EE-41D7-8114-1CECBE4E4037}" srcOrd="2" destOrd="0" presId="urn:microsoft.com/office/officeart/2005/8/layout/hProcess6"/>
    <dgm:cxn modelId="{749D1062-9D82-4C91-B7FD-94BA9C7F3538}" type="presParOf" srcId="{9EF97161-85AF-4D53-8363-BFD50FCCD5A2}" destId="{1258B0F2-75E7-4E5E-BC64-C4A2B6EDD058}" srcOrd="3" destOrd="0" presId="urn:microsoft.com/office/officeart/2005/8/layout/hProcess6"/>
    <dgm:cxn modelId="{4A7A8680-2EDB-40F3-B7F6-0B14AA0F1859}" type="presParOf" srcId="{3034BF2B-7470-4519-8D4F-CF1C04E41A09}" destId="{1E1B5092-0B14-4B97-A619-6B08C5EB83AB}" srcOrd="1" destOrd="0" presId="urn:microsoft.com/office/officeart/2005/8/layout/hProcess6"/>
    <dgm:cxn modelId="{8D752DB0-E881-4701-B16A-A93BA39192C2}" type="presParOf" srcId="{3034BF2B-7470-4519-8D4F-CF1C04E41A09}" destId="{AF6C1549-6A20-4057-A5B6-FE4BD086958B}" srcOrd="2" destOrd="0" presId="urn:microsoft.com/office/officeart/2005/8/layout/hProcess6"/>
    <dgm:cxn modelId="{DD678914-2297-4CBA-A02C-496124B1587D}" type="presParOf" srcId="{AF6C1549-6A20-4057-A5B6-FE4BD086958B}" destId="{4959BDC9-009C-4A52-99D7-68D7A82AA2F8}" srcOrd="0" destOrd="0" presId="urn:microsoft.com/office/officeart/2005/8/layout/hProcess6"/>
    <dgm:cxn modelId="{818A8566-2035-4313-BA49-72472FFB8140}" type="presParOf" srcId="{AF6C1549-6A20-4057-A5B6-FE4BD086958B}" destId="{37C80CC7-06D4-4145-88CC-C008811B7696}" srcOrd="1" destOrd="0" presId="urn:microsoft.com/office/officeart/2005/8/layout/hProcess6"/>
    <dgm:cxn modelId="{25097867-BCB3-4142-BF6C-5DF127106025}" type="presParOf" srcId="{AF6C1549-6A20-4057-A5B6-FE4BD086958B}" destId="{F52D9E9E-D837-4EB0-8897-FA6EDE1DB375}" srcOrd="2" destOrd="0" presId="urn:microsoft.com/office/officeart/2005/8/layout/hProcess6"/>
    <dgm:cxn modelId="{B9B9256A-91E8-4A19-9F04-97006DE9CB16}" type="presParOf" srcId="{AF6C1549-6A20-4057-A5B6-FE4BD086958B}" destId="{37D805BA-E05C-47A7-91CF-3F308085BF06}" srcOrd="3" destOrd="0" presId="urn:microsoft.com/office/officeart/2005/8/layout/hProcess6"/>
    <dgm:cxn modelId="{761EEC75-0258-4B09-935F-2439E9065803}" type="presParOf" srcId="{3034BF2B-7470-4519-8D4F-CF1C04E41A09}" destId="{0AB6F930-F876-4477-B6F3-64694EE3E698}" srcOrd="3" destOrd="0" presId="urn:microsoft.com/office/officeart/2005/8/layout/hProcess6"/>
    <dgm:cxn modelId="{7D30284F-B08C-4D9F-85D1-7E31A0DA0B81}" type="presParOf" srcId="{3034BF2B-7470-4519-8D4F-CF1C04E41A09}" destId="{278483D2-9432-47C7-A402-716925A09D20}" srcOrd="4" destOrd="0" presId="urn:microsoft.com/office/officeart/2005/8/layout/hProcess6"/>
    <dgm:cxn modelId="{99013885-8FB3-4ACE-AAF7-FFF39DAF0215}" type="presParOf" srcId="{278483D2-9432-47C7-A402-716925A09D20}" destId="{F9E5F949-FCA9-4DE5-A36D-7BBD41175940}" srcOrd="0" destOrd="0" presId="urn:microsoft.com/office/officeart/2005/8/layout/hProcess6"/>
    <dgm:cxn modelId="{B0F604CA-701B-44E0-83C1-D8536C32CD10}" type="presParOf" srcId="{278483D2-9432-47C7-A402-716925A09D20}" destId="{5468EEA8-AED0-4279-9577-4E9DBC4E4ED7}" srcOrd="1" destOrd="0" presId="urn:microsoft.com/office/officeart/2005/8/layout/hProcess6"/>
    <dgm:cxn modelId="{78356FA2-F21A-4D64-A5F4-655E0D785913}" type="presParOf" srcId="{278483D2-9432-47C7-A402-716925A09D20}" destId="{B07ACCB7-A3D5-43B6-B754-239756407050}" srcOrd="2" destOrd="0" presId="urn:microsoft.com/office/officeart/2005/8/layout/hProcess6"/>
    <dgm:cxn modelId="{FD949E82-BD64-4A8C-AE8F-C029DB3B047B}" type="presParOf" srcId="{278483D2-9432-47C7-A402-716925A09D20}" destId="{3CFA35B8-CFBA-4EBC-B16E-43F18DCD346A}" srcOrd="3" destOrd="0" presId="urn:microsoft.com/office/officeart/2005/8/layout/hProcess6"/>
    <dgm:cxn modelId="{EE6C1412-B459-4D96-992E-52873735A5E9}" type="presParOf" srcId="{3034BF2B-7470-4519-8D4F-CF1C04E41A09}" destId="{E5CC40C4-B305-4124-8347-6165ACDE8CD4}" srcOrd="5" destOrd="0" presId="urn:microsoft.com/office/officeart/2005/8/layout/hProcess6"/>
    <dgm:cxn modelId="{9CE0D6DD-BF33-4786-95FA-8D80E0D8CBE9}" type="presParOf" srcId="{3034BF2B-7470-4519-8D4F-CF1C04E41A09}" destId="{A4AB5F95-69F8-4223-8E1B-2409529530FC}" srcOrd="6" destOrd="0" presId="urn:microsoft.com/office/officeart/2005/8/layout/hProcess6"/>
    <dgm:cxn modelId="{7B7DCB57-B36D-4A9F-8BBE-55B35B8ECD51}" type="presParOf" srcId="{A4AB5F95-69F8-4223-8E1B-2409529530FC}" destId="{28C10DA5-D3F1-4571-80DC-63D35E67680F}" srcOrd="0" destOrd="0" presId="urn:microsoft.com/office/officeart/2005/8/layout/hProcess6"/>
    <dgm:cxn modelId="{83A175F2-1D20-41CF-A2CC-9E7C6B4AA392}" type="presParOf" srcId="{A4AB5F95-69F8-4223-8E1B-2409529530FC}" destId="{3DB474F1-CC13-44F9-BDD5-A6C7861FA29C}" srcOrd="1" destOrd="0" presId="urn:microsoft.com/office/officeart/2005/8/layout/hProcess6"/>
    <dgm:cxn modelId="{83BD612B-B32A-4D42-BBF8-58B089AD0426}" type="presParOf" srcId="{A4AB5F95-69F8-4223-8E1B-2409529530FC}" destId="{076E1138-5A58-41E5-9EB6-E62938698FE7}" srcOrd="2" destOrd="0" presId="urn:microsoft.com/office/officeart/2005/8/layout/hProcess6"/>
    <dgm:cxn modelId="{9CFE8440-9863-4193-881A-6615990D83F4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100" b="0" dirty="0" smtClean="0"/>
            <a:t>Data Acquisition </a:t>
          </a:r>
          <a:endParaRPr lang="en-US" sz="110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 custT="1"/>
      <dgm:spPr>
        <a:solidFill>
          <a:srgbClr val="276F44"/>
        </a:solidFill>
      </dgm:spPr>
      <dgm:t>
        <a:bodyPr/>
        <a:lstStyle/>
        <a:p>
          <a:r>
            <a:rPr lang="en-US" sz="1600" b="1" dirty="0" smtClean="0"/>
            <a:t>Data Processing</a:t>
          </a:r>
          <a:endParaRPr lang="en-US" sz="1600" b="1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51500" custScaleY="142030" custLinFactNeighborX="15188" custLinFactNeighborY="-4449">
        <dgm:presLayoutVars>
          <dgm:chMax val="1"/>
          <dgm:bulletEnabled val="1"/>
        </dgm:presLayoutVars>
      </dgm:prSet>
      <dgm:spPr/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213485" custScaleY="192749" custLinFactNeighborX="20890" custLinFactNeighborY="1161">
        <dgm:presLayoutVars>
          <dgm:chMax val="1"/>
          <dgm:bulletEnabled val="1"/>
        </dgm:presLayoutVars>
      </dgm:prSet>
      <dgm:spPr/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</dgm:pt>
  </dgm:ptLst>
  <dgm:cxnLst>
    <dgm:cxn modelId="{3B49165B-8795-4B70-BED9-7DC79056D4B4}" type="presOf" srcId="{868AFAAF-CE06-4665-8029-4B441722BBC1}" destId="{F9A9AE1F-356D-46BA-AF2B-BAE7F1219C74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A7F568E9-DEBE-4869-8979-E272CB439650}" type="presOf" srcId="{3A768E10-1852-4562-82AD-4EB345232469}" destId="{7ADB3A2C-F5EE-41D7-8114-1CECBE4E4037}" srcOrd="1" destOrd="0" presId="urn:microsoft.com/office/officeart/2005/8/layout/hProcess6"/>
    <dgm:cxn modelId="{7968287B-0B20-4B7B-B356-2908CB3C8A3F}" type="presOf" srcId="{DE6BBD28-D43F-444C-8D6A-FB6162E6F971}" destId="{5468EEA8-AED0-4279-9577-4E9DBC4E4ED7}" srcOrd="0" destOrd="0" presId="urn:microsoft.com/office/officeart/2005/8/layout/hProcess6"/>
    <dgm:cxn modelId="{A9617E2F-90C9-4AC7-927B-1F772CBACAB1}" type="presOf" srcId="{3A768E10-1852-4562-82AD-4EB345232469}" destId="{61D55404-BEB1-4C07-B6A3-3EC7ADC3523F}" srcOrd="0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4F92BCC0-0054-47F1-AE78-DF60EAC9DFBA}" type="presOf" srcId="{ED39D6DF-5899-4092-B283-A8BCF3A75044}" destId="{37D805BA-E05C-47A7-91CF-3F308085BF06}" srcOrd="0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33ACA3BC-0739-4DFB-830E-2EFC604769F9}" type="presOf" srcId="{D0354A80-192F-4756-9613-1E9E021918F1}" destId="{1258B0F2-75E7-4E5E-BC64-C4A2B6EDD058}" srcOrd="0" destOrd="0" presId="urn:microsoft.com/office/officeart/2005/8/layout/hProcess6"/>
    <dgm:cxn modelId="{CA6C8CEC-69FC-402E-B993-9DDF9E0FE585}" type="presOf" srcId="{DE6BBD28-D43F-444C-8D6A-FB6162E6F971}" destId="{B07ACCB7-A3D5-43B6-B754-239756407050}" srcOrd="1" destOrd="0" presId="urn:microsoft.com/office/officeart/2005/8/layout/hProcess6"/>
    <dgm:cxn modelId="{B1B6FC8D-3492-4411-8322-CBC32F42EBD9}" type="presOf" srcId="{DE4781DE-19F4-4629-A944-2D634D58B30C}" destId="{F52D9E9E-D837-4EB0-8897-FA6EDE1DB375}" srcOrd="1" destOrd="0" presId="urn:microsoft.com/office/officeart/2005/8/layout/hProcess6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95A3F34B-2411-4306-9991-1D6E5CF73867}" type="presOf" srcId="{DE4781DE-19F4-4629-A944-2D634D58B30C}" destId="{37C80CC7-06D4-4145-88CC-C008811B7696}" srcOrd="0" destOrd="0" presId="urn:microsoft.com/office/officeart/2005/8/layout/hProcess6"/>
    <dgm:cxn modelId="{06FC72F4-8C8F-4667-B074-65E5257434BD}" type="presOf" srcId="{A3BEB072-6865-4BAA-ABEA-D3400628206A}" destId="{3CFA35B8-CFBA-4EBC-B16E-43F18DCD346A}" srcOrd="0" destOrd="0" presId="urn:microsoft.com/office/officeart/2005/8/layout/hProcess6"/>
    <dgm:cxn modelId="{09352C3D-F2AF-4262-B7C7-6B72ED2C59C3}" type="presOf" srcId="{C7434EDB-73BF-4000-9A11-7CF941253B2B}" destId="{3034BF2B-7470-4519-8D4F-CF1C04E41A09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D54824A7-1752-40BD-BB81-724933D09180}" type="presParOf" srcId="{3034BF2B-7470-4519-8D4F-CF1C04E41A09}" destId="{9EF97161-85AF-4D53-8363-BFD50FCCD5A2}" srcOrd="0" destOrd="0" presId="urn:microsoft.com/office/officeart/2005/8/layout/hProcess6"/>
    <dgm:cxn modelId="{C9D21326-E6DB-422B-BA55-3A4A4A0BA772}" type="presParOf" srcId="{9EF97161-85AF-4D53-8363-BFD50FCCD5A2}" destId="{0091E210-1F8E-4BE1-B0C9-CB18ABECB5D7}" srcOrd="0" destOrd="0" presId="urn:microsoft.com/office/officeart/2005/8/layout/hProcess6"/>
    <dgm:cxn modelId="{5BD71341-8F65-4955-9725-0A70E8D372A4}" type="presParOf" srcId="{9EF97161-85AF-4D53-8363-BFD50FCCD5A2}" destId="{61D55404-BEB1-4C07-B6A3-3EC7ADC3523F}" srcOrd="1" destOrd="0" presId="urn:microsoft.com/office/officeart/2005/8/layout/hProcess6"/>
    <dgm:cxn modelId="{E6D92A43-B826-404D-AD26-D42CAB394EF6}" type="presParOf" srcId="{9EF97161-85AF-4D53-8363-BFD50FCCD5A2}" destId="{7ADB3A2C-F5EE-41D7-8114-1CECBE4E4037}" srcOrd="2" destOrd="0" presId="urn:microsoft.com/office/officeart/2005/8/layout/hProcess6"/>
    <dgm:cxn modelId="{EA24F846-27F4-476B-AF68-27F25B35253C}" type="presParOf" srcId="{9EF97161-85AF-4D53-8363-BFD50FCCD5A2}" destId="{1258B0F2-75E7-4E5E-BC64-C4A2B6EDD058}" srcOrd="3" destOrd="0" presId="urn:microsoft.com/office/officeart/2005/8/layout/hProcess6"/>
    <dgm:cxn modelId="{2D52206C-7E85-472E-A3D5-5935DE514501}" type="presParOf" srcId="{3034BF2B-7470-4519-8D4F-CF1C04E41A09}" destId="{1E1B5092-0B14-4B97-A619-6B08C5EB83AB}" srcOrd="1" destOrd="0" presId="urn:microsoft.com/office/officeart/2005/8/layout/hProcess6"/>
    <dgm:cxn modelId="{5D24E031-79C6-4145-9FAF-161E97D5847C}" type="presParOf" srcId="{3034BF2B-7470-4519-8D4F-CF1C04E41A09}" destId="{AF6C1549-6A20-4057-A5B6-FE4BD086958B}" srcOrd="2" destOrd="0" presId="urn:microsoft.com/office/officeart/2005/8/layout/hProcess6"/>
    <dgm:cxn modelId="{A4DB8DA7-CA98-498B-A6DA-E5D4E0093ED0}" type="presParOf" srcId="{AF6C1549-6A20-4057-A5B6-FE4BD086958B}" destId="{4959BDC9-009C-4A52-99D7-68D7A82AA2F8}" srcOrd="0" destOrd="0" presId="urn:microsoft.com/office/officeart/2005/8/layout/hProcess6"/>
    <dgm:cxn modelId="{1D22CB09-3185-4E42-942B-B5E0F1892F7D}" type="presParOf" srcId="{AF6C1549-6A20-4057-A5B6-FE4BD086958B}" destId="{37C80CC7-06D4-4145-88CC-C008811B7696}" srcOrd="1" destOrd="0" presId="urn:microsoft.com/office/officeart/2005/8/layout/hProcess6"/>
    <dgm:cxn modelId="{3FAF278A-A799-4F1A-9A91-6B40ACED5B6E}" type="presParOf" srcId="{AF6C1549-6A20-4057-A5B6-FE4BD086958B}" destId="{F52D9E9E-D837-4EB0-8897-FA6EDE1DB375}" srcOrd="2" destOrd="0" presId="urn:microsoft.com/office/officeart/2005/8/layout/hProcess6"/>
    <dgm:cxn modelId="{CD99D92D-9778-4229-A67E-3362C0F32FA6}" type="presParOf" srcId="{AF6C1549-6A20-4057-A5B6-FE4BD086958B}" destId="{37D805BA-E05C-47A7-91CF-3F308085BF06}" srcOrd="3" destOrd="0" presId="urn:microsoft.com/office/officeart/2005/8/layout/hProcess6"/>
    <dgm:cxn modelId="{0CC09F20-4708-47D3-AB17-B2F477335F0C}" type="presParOf" srcId="{3034BF2B-7470-4519-8D4F-CF1C04E41A09}" destId="{0AB6F930-F876-4477-B6F3-64694EE3E698}" srcOrd="3" destOrd="0" presId="urn:microsoft.com/office/officeart/2005/8/layout/hProcess6"/>
    <dgm:cxn modelId="{1359E8BC-BF55-47FE-8E34-EEA744E760AE}" type="presParOf" srcId="{3034BF2B-7470-4519-8D4F-CF1C04E41A09}" destId="{278483D2-9432-47C7-A402-716925A09D20}" srcOrd="4" destOrd="0" presId="urn:microsoft.com/office/officeart/2005/8/layout/hProcess6"/>
    <dgm:cxn modelId="{D230CBCA-02CB-4652-89E4-BC0641108239}" type="presParOf" srcId="{278483D2-9432-47C7-A402-716925A09D20}" destId="{F9E5F949-FCA9-4DE5-A36D-7BBD41175940}" srcOrd="0" destOrd="0" presId="urn:microsoft.com/office/officeart/2005/8/layout/hProcess6"/>
    <dgm:cxn modelId="{A9D082D5-DEE2-4672-B82E-9DEF5BA579F2}" type="presParOf" srcId="{278483D2-9432-47C7-A402-716925A09D20}" destId="{5468EEA8-AED0-4279-9577-4E9DBC4E4ED7}" srcOrd="1" destOrd="0" presId="urn:microsoft.com/office/officeart/2005/8/layout/hProcess6"/>
    <dgm:cxn modelId="{CC58B659-DAEC-4504-B6CF-7DF9272045BB}" type="presParOf" srcId="{278483D2-9432-47C7-A402-716925A09D20}" destId="{B07ACCB7-A3D5-43B6-B754-239756407050}" srcOrd="2" destOrd="0" presId="urn:microsoft.com/office/officeart/2005/8/layout/hProcess6"/>
    <dgm:cxn modelId="{50EAABE7-E7E9-474C-BE2E-C194842B1F7B}" type="presParOf" srcId="{278483D2-9432-47C7-A402-716925A09D20}" destId="{3CFA35B8-CFBA-4EBC-B16E-43F18DCD346A}" srcOrd="3" destOrd="0" presId="urn:microsoft.com/office/officeart/2005/8/layout/hProcess6"/>
    <dgm:cxn modelId="{3F9815DC-4D96-4F2E-A852-F02B82B60328}" type="presParOf" srcId="{3034BF2B-7470-4519-8D4F-CF1C04E41A09}" destId="{E5CC40C4-B305-4124-8347-6165ACDE8CD4}" srcOrd="5" destOrd="0" presId="urn:microsoft.com/office/officeart/2005/8/layout/hProcess6"/>
    <dgm:cxn modelId="{54C32B1E-54F7-4DEE-9899-97539D4C9AEB}" type="presParOf" srcId="{3034BF2B-7470-4519-8D4F-CF1C04E41A09}" destId="{A4AB5F95-69F8-4223-8E1B-2409529530FC}" srcOrd="6" destOrd="0" presId="urn:microsoft.com/office/officeart/2005/8/layout/hProcess6"/>
    <dgm:cxn modelId="{0933C108-74C6-4E25-8D9F-2DD642F0B4CE}" type="presParOf" srcId="{A4AB5F95-69F8-4223-8E1B-2409529530FC}" destId="{28C10DA5-D3F1-4571-80DC-63D35E67680F}" srcOrd="0" destOrd="0" presId="urn:microsoft.com/office/officeart/2005/8/layout/hProcess6"/>
    <dgm:cxn modelId="{923D56B9-45E8-43E1-B758-0A9E09436BF7}" type="presParOf" srcId="{A4AB5F95-69F8-4223-8E1B-2409529530FC}" destId="{3DB474F1-CC13-44F9-BDD5-A6C7861FA29C}" srcOrd="1" destOrd="0" presId="urn:microsoft.com/office/officeart/2005/8/layout/hProcess6"/>
    <dgm:cxn modelId="{20E78B7B-B4AA-4B6D-9842-1AADC7917555}" type="presParOf" srcId="{A4AB5F95-69F8-4223-8E1B-2409529530FC}" destId="{076E1138-5A58-41E5-9EB6-E62938698FE7}" srcOrd="2" destOrd="0" presId="urn:microsoft.com/office/officeart/2005/8/layout/hProcess6"/>
    <dgm:cxn modelId="{95610375-DD3F-4D9E-A034-54E2D62B5F77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050" b="0" dirty="0" smtClean="0"/>
            <a:t>Data Acquisition </a:t>
          </a:r>
          <a:endParaRPr lang="en-US" sz="105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 custT="1"/>
      <dgm:spPr>
        <a:solidFill>
          <a:srgbClr val="1E5835"/>
        </a:solidFill>
      </dgm:spPr>
      <dgm:t>
        <a:bodyPr/>
        <a:lstStyle/>
        <a:p>
          <a:r>
            <a:rPr lang="en-US" sz="1600" b="1" dirty="0" smtClean="0"/>
            <a:t>Data Analysis</a:t>
          </a:r>
          <a:endParaRPr lang="en-US" sz="1600" b="1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End Product</a:t>
          </a:r>
          <a:endParaRPr lang="en-US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38788" custScaleY="126672" custLinFactNeighborX="22881" custLinFactNeighborY="5768">
        <dgm:presLayoutVars>
          <dgm:chMax val="1"/>
          <dgm:bulletEnabled val="1"/>
        </dgm:presLayoutVars>
      </dgm:prSet>
      <dgm:spPr/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92628" custScaleY="186908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21321" custScaleY="126474" custLinFactNeighborX="25916">
        <dgm:presLayoutVars>
          <dgm:chMax val="1"/>
          <dgm:bulletEnabled val="1"/>
        </dgm:presLayoutVars>
      </dgm:prSet>
      <dgm:spPr/>
    </dgm:pt>
  </dgm:ptLst>
  <dgm:cxnLst>
    <dgm:cxn modelId="{6A918534-0106-4109-99BD-D06EC31D4574}" type="presOf" srcId="{A3BEB072-6865-4BAA-ABEA-D3400628206A}" destId="{3CFA35B8-CFBA-4EBC-B16E-43F18DCD346A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82DF6136-4B04-43AB-95B2-384232BDB3D6}" type="presOf" srcId="{ED39D6DF-5899-4092-B283-A8BCF3A75044}" destId="{37D805BA-E05C-47A7-91CF-3F308085BF06}" srcOrd="0" destOrd="0" presId="urn:microsoft.com/office/officeart/2005/8/layout/hProcess6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FD3C556B-FFF3-4423-AC9D-6D33C49CF4F7}" type="presOf" srcId="{868AFAAF-CE06-4665-8029-4B441722BBC1}" destId="{F9A9AE1F-356D-46BA-AF2B-BAE7F1219C74}" srcOrd="0" destOrd="0" presId="urn:microsoft.com/office/officeart/2005/8/layout/hProcess6"/>
    <dgm:cxn modelId="{FBDCD8DE-079C-4641-895F-528AF2627450}" type="presOf" srcId="{DE6BBD28-D43F-444C-8D6A-FB6162E6F971}" destId="{5468EEA8-AED0-4279-9577-4E9DBC4E4ED7}" srcOrd="0" destOrd="0" presId="urn:microsoft.com/office/officeart/2005/8/layout/hProcess6"/>
    <dgm:cxn modelId="{BD0DE64B-D51A-4E9D-B95D-F768384BF435}" type="presOf" srcId="{DE6BBD28-D43F-444C-8D6A-FB6162E6F971}" destId="{B07ACCB7-A3D5-43B6-B754-239756407050}" srcOrd="1" destOrd="0" presId="urn:microsoft.com/office/officeart/2005/8/layout/hProcess6"/>
    <dgm:cxn modelId="{A2628826-D567-4896-98C4-385D161C6D00}" type="presOf" srcId="{D0354A80-192F-4756-9613-1E9E021918F1}" destId="{1258B0F2-75E7-4E5E-BC64-C4A2B6EDD058}" srcOrd="0" destOrd="0" presId="urn:microsoft.com/office/officeart/2005/8/layout/hProcess6"/>
    <dgm:cxn modelId="{B41E818D-CAAF-4D94-8DED-431CC31440DC}" type="presOf" srcId="{DE4781DE-19F4-4629-A944-2D634D58B30C}" destId="{F52D9E9E-D837-4EB0-8897-FA6EDE1DB375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EEF3C904-C8C1-456C-A812-D717AFF84C92}" type="presOf" srcId="{3A768E10-1852-4562-82AD-4EB345232469}" destId="{7ADB3A2C-F5EE-41D7-8114-1CECBE4E4037}" srcOrd="1" destOrd="0" presId="urn:microsoft.com/office/officeart/2005/8/layout/hProcess6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300D0892-92D1-4332-A86D-1F998E304B6F}" type="presOf" srcId="{3A768E10-1852-4562-82AD-4EB345232469}" destId="{61D55404-BEB1-4C07-B6A3-3EC7ADC3523F}" srcOrd="0" destOrd="0" presId="urn:microsoft.com/office/officeart/2005/8/layout/hProcess6"/>
    <dgm:cxn modelId="{EBE1740A-C1D8-41DC-89DE-68F0B0D33106}" type="presOf" srcId="{C7434EDB-73BF-4000-9A11-7CF941253B2B}" destId="{3034BF2B-7470-4519-8D4F-CF1C04E41A09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9A8B3A9B-56A0-44A1-A8A8-6CB1E9D883EB}" type="presOf" srcId="{DE4781DE-19F4-4629-A944-2D634D58B30C}" destId="{37C80CC7-06D4-4145-88CC-C008811B7696}" srcOrd="0" destOrd="0" presId="urn:microsoft.com/office/officeart/2005/8/layout/hProcess6"/>
    <dgm:cxn modelId="{E7029E42-75EA-4C60-B0F4-FAD0F48F6B01}" type="presParOf" srcId="{3034BF2B-7470-4519-8D4F-CF1C04E41A09}" destId="{9EF97161-85AF-4D53-8363-BFD50FCCD5A2}" srcOrd="0" destOrd="0" presId="urn:microsoft.com/office/officeart/2005/8/layout/hProcess6"/>
    <dgm:cxn modelId="{7AF193CD-E93B-44B5-9B9C-8878437E5064}" type="presParOf" srcId="{9EF97161-85AF-4D53-8363-BFD50FCCD5A2}" destId="{0091E210-1F8E-4BE1-B0C9-CB18ABECB5D7}" srcOrd="0" destOrd="0" presId="urn:microsoft.com/office/officeart/2005/8/layout/hProcess6"/>
    <dgm:cxn modelId="{9316CD28-EB82-45F3-9D5A-A0B1BE3D3F61}" type="presParOf" srcId="{9EF97161-85AF-4D53-8363-BFD50FCCD5A2}" destId="{61D55404-BEB1-4C07-B6A3-3EC7ADC3523F}" srcOrd="1" destOrd="0" presId="urn:microsoft.com/office/officeart/2005/8/layout/hProcess6"/>
    <dgm:cxn modelId="{7B17939D-A530-4014-B554-6AB3AB661088}" type="presParOf" srcId="{9EF97161-85AF-4D53-8363-BFD50FCCD5A2}" destId="{7ADB3A2C-F5EE-41D7-8114-1CECBE4E4037}" srcOrd="2" destOrd="0" presId="urn:microsoft.com/office/officeart/2005/8/layout/hProcess6"/>
    <dgm:cxn modelId="{DA2EDD87-E85D-4AFE-9DB0-0E7147F4707D}" type="presParOf" srcId="{9EF97161-85AF-4D53-8363-BFD50FCCD5A2}" destId="{1258B0F2-75E7-4E5E-BC64-C4A2B6EDD058}" srcOrd="3" destOrd="0" presId="urn:microsoft.com/office/officeart/2005/8/layout/hProcess6"/>
    <dgm:cxn modelId="{DE46029F-2AF0-4D81-A49C-94CF50A5F0D3}" type="presParOf" srcId="{3034BF2B-7470-4519-8D4F-CF1C04E41A09}" destId="{1E1B5092-0B14-4B97-A619-6B08C5EB83AB}" srcOrd="1" destOrd="0" presId="urn:microsoft.com/office/officeart/2005/8/layout/hProcess6"/>
    <dgm:cxn modelId="{BDE172D4-DA3A-42B5-9853-84E047A3AD1B}" type="presParOf" srcId="{3034BF2B-7470-4519-8D4F-CF1C04E41A09}" destId="{AF6C1549-6A20-4057-A5B6-FE4BD086958B}" srcOrd="2" destOrd="0" presId="urn:microsoft.com/office/officeart/2005/8/layout/hProcess6"/>
    <dgm:cxn modelId="{4240E3D5-522A-4857-8E18-B74051A5212F}" type="presParOf" srcId="{AF6C1549-6A20-4057-A5B6-FE4BD086958B}" destId="{4959BDC9-009C-4A52-99D7-68D7A82AA2F8}" srcOrd="0" destOrd="0" presId="urn:microsoft.com/office/officeart/2005/8/layout/hProcess6"/>
    <dgm:cxn modelId="{4B500BB3-0DAB-4604-8E83-BAFCAA66129E}" type="presParOf" srcId="{AF6C1549-6A20-4057-A5B6-FE4BD086958B}" destId="{37C80CC7-06D4-4145-88CC-C008811B7696}" srcOrd="1" destOrd="0" presId="urn:microsoft.com/office/officeart/2005/8/layout/hProcess6"/>
    <dgm:cxn modelId="{101D825D-188A-4658-A739-533049823149}" type="presParOf" srcId="{AF6C1549-6A20-4057-A5B6-FE4BD086958B}" destId="{F52D9E9E-D837-4EB0-8897-FA6EDE1DB375}" srcOrd="2" destOrd="0" presId="urn:microsoft.com/office/officeart/2005/8/layout/hProcess6"/>
    <dgm:cxn modelId="{94643B96-E944-48A5-983A-95CE41B778F0}" type="presParOf" srcId="{AF6C1549-6A20-4057-A5B6-FE4BD086958B}" destId="{37D805BA-E05C-47A7-91CF-3F308085BF06}" srcOrd="3" destOrd="0" presId="urn:microsoft.com/office/officeart/2005/8/layout/hProcess6"/>
    <dgm:cxn modelId="{53B41DCF-D277-4101-BBB9-A21B166E4AE6}" type="presParOf" srcId="{3034BF2B-7470-4519-8D4F-CF1C04E41A09}" destId="{0AB6F930-F876-4477-B6F3-64694EE3E698}" srcOrd="3" destOrd="0" presId="urn:microsoft.com/office/officeart/2005/8/layout/hProcess6"/>
    <dgm:cxn modelId="{7D7C5E25-0199-456C-9CDF-08965975CC1A}" type="presParOf" srcId="{3034BF2B-7470-4519-8D4F-CF1C04E41A09}" destId="{278483D2-9432-47C7-A402-716925A09D20}" srcOrd="4" destOrd="0" presId="urn:microsoft.com/office/officeart/2005/8/layout/hProcess6"/>
    <dgm:cxn modelId="{127158CD-90DB-4BA7-B6F4-05345C55CB27}" type="presParOf" srcId="{278483D2-9432-47C7-A402-716925A09D20}" destId="{F9E5F949-FCA9-4DE5-A36D-7BBD41175940}" srcOrd="0" destOrd="0" presId="urn:microsoft.com/office/officeart/2005/8/layout/hProcess6"/>
    <dgm:cxn modelId="{E8D3AC7C-0A56-4059-8FC0-329B89181AC6}" type="presParOf" srcId="{278483D2-9432-47C7-A402-716925A09D20}" destId="{5468EEA8-AED0-4279-9577-4E9DBC4E4ED7}" srcOrd="1" destOrd="0" presId="urn:microsoft.com/office/officeart/2005/8/layout/hProcess6"/>
    <dgm:cxn modelId="{97E28588-CFA9-4A51-9690-F7EB8A4A5E30}" type="presParOf" srcId="{278483D2-9432-47C7-A402-716925A09D20}" destId="{B07ACCB7-A3D5-43B6-B754-239756407050}" srcOrd="2" destOrd="0" presId="urn:microsoft.com/office/officeart/2005/8/layout/hProcess6"/>
    <dgm:cxn modelId="{5FAE40CE-B844-4301-A71A-0C80022FB0C3}" type="presParOf" srcId="{278483D2-9432-47C7-A402-716925A09D20}" destId="{3CFA35B8-CFBA-4EBC-B16E-43F18DCD346A}" srcOrd="3" destOrd="0" presId="urn:microsoft.com/office/officeart/2005/8/layout/hProcess6"/>
    <dgm:cxn modelId="{A56732A4-3C12-4727-B8C9-16E0BFBE5229}" type="presParOf" srcId="{3034BF2B-7470-4519-8D4F-CF1C04E41A09}" destId="{E5CC40C4-B305-4124-8347-6165ACDE8CD4}" srcOrd="5" destOrd="0" presId="urn:microsoft.com/office/officeart/2005/8/layout/hProcess6"/>
    <dgm:cxn modelId="{BE916821-67E1-4001-AECA-0EC2886FCB37}" type="presParOf" srcId="{3034BF2B-7470-4519-8D4F-CF1C04E41A09}" destId="{A4AB5F95-69F8-4223-8E1B-2409529530FC}" srcOrd="6" destOrd="0" presId="urn:microsoft.com/office/officeart/2005/8/layout/hProcess6"/>
    <dgm:cxn modelId="{8738A86E-060D-4EF3-990E-71BC43409766}" type="presParOf" srcId="{A4AB5F95-69F8-4223-8E1B-2409529530FC}" destId="{28C10DA5-D3F1-4571-80DC-63D35E67680F}" srcOrd="0" destOrd="0" presId="urn:microsoft.com/office/officeart/2005/8/layout/hProcess6"/>
    <dgm:cxn modelId="{9FEB2ACC-3052-4D7A-96DC-4A64D6B60FB3}" type="presParOf" srcId="{A4AB5F95-69F8-4223-8E1B-2409529530FC}" destId="{3DB474F1-CC13-44F9-BDD5-A6C7861FA29C}" srcOrd="1" destOrd="0" presId="urn:microsoft.com/office/officeart/2005/8/layout/hProcess6"/>
    <dgm:cxn modelId="{1E20005D-068F-413B-B586-DD718A9CD53C}" type="presParOf" srcId="{A4AB5F95-69F8-4223-8E1B-2409529530FC}" destId="{076E1138-5A58-41E5-9EB6-E62938698FE7}" srcOrd="2" destOrd="0" presId="urn:microsoft.com/office/officeart/2005/8/layout/hProcess6"/>
    <dgm:cxn modelId="{39DE4198-6FA1-49E7-932A-1A855528C692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34EDB-73BF-4000-9A11-7CF941253B2B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54A80-192F-4756-9613-1E9E021918F1}">
      <dgm:prSet phldrT="[Text]" custT="1"/>
      <dgm:spPr>
        <a:solidFill>
          <a:srgbClr val="2A784A"/>
        </a:solidFill>
      </dgm:spPr>
      <dgm:t>
        <a:bodyPr/>
        <a:lstStyle/>
        <a:p>
          <a:r>
            <a:rPr lang="en-US" sz="1000" b="0" dirty="0" smtClean="0"/>
            <a:t>Data Acquisition </a:t>
          </a:r>
          <a:endParaRPr lang="en-US" sz="1000" b="0" dirty="0"/>
        </a:p>
      </dgm:t>
    </dgm:pt>
    <dgm:pt modelId="{E95DF2B6-8393-4D1A-B517-8AE98773AD96}" type="parTrans" cxnId="{02BE5706-6C75-43CE-BE01-69DE967B1601}">
      <dgm:prSet/>
      <dgm:spPr/>
      <dgm:t>
        <a:bodyPr/>
        <a:lstStyle/>
        <a:p>
          <a:endParaRPr lang="en-US"/>
        </a:p>
      </dgm:t>
    </dgm:pt>
    <dgm:pt modelId="{1CF2FFD2-4E5D-4919-83A9-E22413C6B342}" type="sibTrans" cxnId="{02BE5706-6C75-43CE-BE01-69DE967B1601}">
      <dgm:prSet/>
      <dgm:spPr/>
      <dgm:t>
        <a:bodyPr/>
        <a:lstStyle/>
        <a:p>
          <a:endParaRPr lang="en-US"/>
        </a:p>
      </dgm:t>
    </dgm:pt>
    <dgm:pt modelId="{3A768E10-1852-4562-82AD-4EB345232469}">
      <dgm:prSet phldrT="[Text]" custT="1"/>
      <dgm:spPr/>
      <dgm:t>
        <a:bodyPr/>
        <a:lstStyle/>
        <a:p>
          <a:endParaRPr lang="en-US" sz="800" dirty="0"/>
        </a:p>
      </dgm:t>
    </dgm:pt>
    <dgm:pt modelId="{12AF68F5-C002-4F2E-A3A5-FC25DA98889D}" type="parTrans" cxnId="{E2289DE5-0866-4CFC-BAAB-212CB3F48C5F}">
      <dgm:prSet/>
      <dgm:spPr/>
      <dgm:t>
        <a:bodyPr/>
        <a:lstStyle/>
        <a:p>
          <a:endParaRPr lang="en-US"/>
        </a:p>
      </dgm:t>
    </dgm:pt>
    <dgm:pt modelId="{1F0B70F8-420A-44DA-8BE3-46F39E1A40E6}" type="sibTrans" cxnId="{E2289DE5-0866-4CFC-BAAB-212CB3F48C5F}">
      <dgm:prSet/>
      <dgm:spPr/>
      <dgm:t>
        <a:bodyPr/>
        <a:lstStyle/>
        <a:p>
          <a:endParaRPr lang="en-US"/>
        </a:p>
      </dgm:t>
    </dgm:pt>
    <dgm:pt modelId="{ED39D6DF-5899-4092-B283-A8BCF3A75044}">
      <dgm:prSet phldrT="[Text]"/>
      <dgm:spPr>
        <a:solidFill>
          <a:srgbClr val="276F44"/>
        </a:solidFill>
      </dgm:spPr>
      <dgm:t>
        <a:bodyPr/>
        <a:lstStyle/>
        <a:p>
          <a:r>
            <a:rPr lang="en-US" dirty="0" smtClean="0"/>
            <a:t>Data Processing</a:t>
          </a:r>
          <a:endParaRPr lang="en-US" dirty="0"/>
        </a:p>
      </dgm:t>
    </dgm:pt>
    <dgm:pt modelId="{B9FBAB4D-3F03-4408-B31A-1945B1062FD5}" type="parTrans" cxnId="{84321878-264F-44A6-9E61-A14B94CF9829}">
      <dgm:prSet/>
      <dgm:spPr/>
      <dgm:t>
        <a:bodyPr/>
        <a:lstStyle/>
        <a:p>
          <a:endParaRPr lang="en-US"/>
        </a:p>
      </dgm:t>
    </dgm:pt>
    <dgm:pt modelId="{4D2E3670-87CF-4C83-92BE-366B29CEAAE3}" type="sibTrans" cxnId="{84321878-264F-44A6-9E61-A14B94CF9829}">
      <dgm:prSet/>
      <dgm:spPr/>
      <dgm:t>
        <a:bodyPr/>
        <a:lstStyle/>
        <a:p>
          <a:endParaRPr lang="en-US"/>
        </a:p>
      </dgm:t>
    </dgm:pt>
    <dgm:pt modelId="{DE4781DE-19F4-4629-A944-2D634D58B30C}">
      <dgm:prSet phldrT="[Text]" custT="1"/>
      <dgm:spPr/>
      <dgm:t>
        <a:bodyPr/>
        <a:lstStyle/>
        <a:p>
          <a:endParaRPr lang="en-US" sz="800" dirty="0"/>
        </a:p>
      </dgm:t>
    </dgm:pt>
    <dgm:pt modelId="{C0D2BD02-AAF3-41CC-8995-AC790A283C87}" type="parTrans" cxnId="{93F98888-4EC2-4DDD-BF73-16A7547E6A67}">
      <dgm:prSet/>
      <dgm:spPr/>
      <dgm:t>
        <a:bodyPr/>
        <a:lstStyle/>
        <a:p>
          <a:endParaRPr lang="en-US"/>
        </a:p>
      </dgm:t>
    </dgm:pt>
    <dgm:pt modelId="{8CDBBF10-C3EA-4A77-959F-AD85F4F65684}" type="sibTrans" cxnId="{93F98888-4EC2-4DDD-BF73-16A7547E6A67}">
      <dgm:prSet/>
      <dgm:spPr/>
      <dgm:t>
        <a:bodyPr/>
        <a:lstStyle/>
        <a:p>
          <a:endParaRPr lang="en-US"/>
        </a:p>
      </dgm:t>
    </dgm:pt>
    <dgm:pt modelId="{A3BEB072-6865-4BAA-ABEA-D3400628206A}">
      <dgm:prSet phldrT="[Text]"/>
      <dgm:spPr>
        <a:solidFill>
          <a:srgbClr val="1E5835"/>
        </a:solidFill>
      </dgm:spPr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BD974842-5807-4DF2-8827-24BEB1D55E12}" type="parTrans" cxnId="{9A3A0391-023B-4DCF-85A5-FDD3FFE6505F}">
      <dgm:prSet/>
      <dgm:spPr/>
      <dgm:t>
        <a:bodyPr/>
        <a:lstStyle/>
        <a:p>
          <a:endParaRPr lang="en-US"/>
        </a:p>
      </dgm:t>
    </dgm:pt>
    <dgm:pt modelId="{2B29ED44-5101-46D6-8352-1813DCC915BB}" type="sibTrans" cxnId="{9A3A0391-023B-4DCF-85A5-FDD3FFE6505F}">
      <dgm:prSet/>
      <dgm:spPr/>
      <dgm:t>
        <a:bodyPr/>
        <a:lstStyle/>
        <a:p>
          <a:endParaRPr lang="en-US"/>
        </a:p>
      </dgm:t>
    </dgm:pt>
    <dgm:pt modelId="{DE6BBD28-D43F-444C-8D6A-FB6162E6F971}">
      <dgm:prSet phldrT="[Text]"/>
      <dgm:spPr/>
      <dgm:t>
        <a:bodyPr/>
        <a:lstStyle/>
        <a:p>
          <a:endParaRPr lang="en-US" dirty="0"/>
        </a:p>
      </dgm:t>
    </dgm:pt>
    <dgm:pt modelId="{CE498CEA-7B76-4837-8C2F-8516748A4A13}" type="parTrans" cxnId="{A81950F5-F611-40A9-BC8B-3B43DB021A0A}">
      <dgm:prSet/>
      <dgm:spPr/>
      <dgm:t>
        <a:bodyPr/>
        <a:lstStyle/>
        <a:p>
          <a:endParaRPr lang="en-US"/>
        </a:p>
      </dgm:t>
    </dgm:pt>
    <dgm:pt modelId="{4D5EAF0B-88B8-43B4-A271-296AFBBA312D}" type="sibTrans" cxnId="{A81950F5-F611-40A9-BC8B-3B43DB021A0A}">
      <dgm:prSet/>
      <dgm:spPr/>
      <dgm:t>
        <a:bodyPr/>
        <a:lstStyle/>
        <a:p>
          <a:endParaRPr lang="en-US"/>
        </a:p>
      </dgm:t>
    </dgm:pt>
    <dgm:pt modelId="{868AFAAF-CE06-4665-8029-4B441722BBC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End Product</a:t>
          </a:r>
          <a:endParaRPr lang="en-US" sz="1800" b="1" dirty="0"/>
        </a:p>
      </dgm:t>
    </dgm:pt>
    <dgm:pt modelId="{76A3E677-B8AA-4D17-A96D-F82A23B54121}" type="parTrans" cxnId="{F9598A31-21AE-4994-8739-71D39A706227}">
      <dgm:prSet/>
      <dgm:spPr/>
      <dgm:t>
        <a:bodyPr/>
        <a:lstStyle/>
        <a:p>
          <a:endParaRPr lang="en-US"/>
        </a:p>
      </dgm:t>
    </dgm:pt>
    <dgm:pt modelId="{F5569136-0425-4FA1-A411-A42B1FF3FB54}" type="sibTrans" cxnId="{F9598A31-21AE-4994-8739-71D39A706227}">
      <dgm:prSet/>
      <dgm:spPr/>
      <dgm:t>
        <a:bodyPr/>
        <a:lstStyle/>
        <a:p>
          <a:endParaRPr lang="en-US"/>
        </a:p>
      </dgm:t>
    </dgm:pt>
    <dgm:pt modelId="{3034BF2B-7470-4519-8D4F-CF1C04E41A09}" type="pres">
      <dgm:prSet presAssocID="{C7434EDB-73BF-4000-9A11-7CF941253B2B}" presName="theList" presStyleCnt="0">
        <dgm:presLayoutVars>
          <dgm:dir/>
          <dgm:animLvl val="lvl"/>
          <dgm:resizeHandles val="exact"/>
        </dgm:presLayoutVars>
      </dgm:prSet>
      <dgm:spPr/>
    </dgm:pt>
    <dgm:pt modelId="{9EF97161-85AF-4D53-8363-BFD50FCCD5A2}" type="pres">
      <dgm:prSet presAssocID="{D0354A80-192F-4756-9613-1E9E021918F1}" presName="compNode" presStyleCnt="0"/>
      <dgm:spPr/>
    </dgm:pt>
    <dgm:pt modelId="{0091E210-1F8E-4BE1-B0C9-CB18ABECB5D7}" type="pres">
      <dgm:prSet presAssocID="{D0354A80-192F-4756-9613-1E9E021918F1}" presName="noGeometry" presStyleCnt="0"/>
      <dgm:spPr/>
    </dgm:pt>
    <dgm:pt modelId="{61D55404-BEB1-4C07-B6A3-3EC7ADC3523F}" type="pres">
      <dgm:prSet presAssocID="{D0354A80-192F-4756-9613-1E9E021918F1}" presName="childTextVisible" presStyleLbl="bgAccFollowNode1" presStyleIdx="0" presStyleCnt="4" custScaleX="53560" custScaleY="61526" custLinFactNeighborX="36406" custLinFactNeighborY="1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B3A2C-F5EE-41D7-8114-1CECBE4E4037}" type="pres">
      <dgm:prSet presAssocID="{D0354A80-192F-4756-9613-1E9E021918F1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1258B0F2-75E7-4E5E-BC64-C4A2B6EDD058}" type="pres">
      <dgm:prSet presAssocID="{D0354A80-192F-4756-9613-1E9E021918F1}" presName="parentText" presStyleLbl="node1" presStyleIdx="0" presStyleCnt="4" custScaleX="133221" custScaleY="129884" custLinFactNeighborX="29092" custLinFactNeighborY="3192">
        <dgm:presLayoutVars>
          <dgm:chMax val="1"/>
          <dgm:bulletEnabled val="1"/>
        </dgm:presLayoutVars>
      </dgm:prSet>
      <dgm:spPr/>
    </dgm:pt>
    <dgm:pt modelId="{1E1B5092-0B14-4B97-A619-6B08C5EB83AB}" type="pres">
      <dgm:prSet presAssocID="{D0354A80-192F-4756-9613-1E9E021918F1}" presName="aSpace" presStyleCnt="0"/>
      <dgm:spPr/>
    </dgm:pt>
    <dgm:pt modelId="{AF6C1549-6A20-4057-A5B6-FE4BD086958B}" type="pres">
      <dgm:prSet presAssocID="{ED39D6DF-5899-4092-B283-A8BCF3A75044}" presName="compNode" presStyleCnt="0"/>
      <dgm:spPr/>
    </dgm:pt>
    <dgm:pt modelId="{4959BDC9-009C-4A52-99D7-68D7A82AA2F8}" type="pres">
      <dgm:prSet presAssocID="{ED39D6DF-5899-4092-B283-A8BCF3A75044}" presName="noGeometry" presStyleCnt="0"/>
      <dgm:spPr/>
    </dgm:pt>
    <dgm:pt modelId="{37C80CC7-06D4-4145-88CC-C008811B7696}" type="pres">
      <dgm:prSet presAssocID="{ED39D6DF-5899-4092-B283-A8BCF3A75044}" presName="childTextVisible" presStyleLbl="bgAccFollowNode1" presStyleIdx="1" presStyleCnt="4" custScaleX="53340" custScaleY="61272" custLinFactNeighborX="3295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9E9E-D837-4EB0-8897-FA6EDE1DB375}" type="pres">
      <dgm:prSet presAssocID="{ED39D6DF-5899-4092-B283-A8BCF3A75044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37D805BA-E05C-47A7-91CF-3F308085BF06}" type="pres">
      <dgm:prSet presAssocID="{ED39D6DF-5899-4092-B283-A8BCF3A75044}" presName="parentText" presStyleLbl="node1" presStyleIdx="1" presStyleCnt="4" custScaleX="130986" custScaleY="134999" custLinFactNeighborX="20890" custLinFactNeighborY="1161">
        <dgm:presLayoutVars>
          <dgm:chMax val="1"/>
          <dgm:bulletEnabled val="1"/>
        </dgm:presLayoutVars>
      </dgm:prSet>
      <dgm:spPr/>
    </dgm:pt>
    <dgm:pt modelId="{0AB6F930-F876-4477-B6F3-64694EE3E698}" type="pres">
      <dgm:prSet presAssocID="{ED39D6DF-5899-4092-B283-A8BCF3A75044}" presName="aSpace" presStyleCnt="0"/>
      <dgm:spPr/>
    </dgm:pt>
    <dgm:pt modelId="{278483D2-9432-47C7-A402-716925A09D20}" type="pres">
      <dgm:prSet presAssocID="{A3BEB072-6865-4BAA-ABEA-D3400628206A}" presName="compNode" presStyleCnt="0"/>
      <dgm:spPr/>
    </dgm:pt>
    <dgm:pt modelId="{F9E5F949-FCA9-4DE5-A36D-7BBD41175940}" type="pres">
      <dgm:prSet presAssocID="{A3BEB072-6865-4BAA-ABEA-D3400628206A}" presName="noGeometry" presStyleCnt="0"/>
      <dgm:spPr/>
    </dgm:pt>
    <dgm:pt modelId="{5468EEA8-AED0-4279-9577-4E9DBC4E4ED7}" type="pres">
      <dgm:prSet presAssocID="{A3BEB072-6865-4BAA-ABEA-D3400628206A}" presName="childTextVisible" presStyleLbl="bgAccFollowNode1" presStyleIdx="2" presStyleCnt="4" custScaleX="53068" custScaleY="61021" custLinFactNeighborX="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ACCB7-A3D5-43B6-B754-239756407050}" type="pres">
      <dgm:prSet presAssocID="{A3BEB072-6865-4BAA-ABEA-D3400628206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3CFA35B8-CFBA-4EBC-B16E-43F18DCD346A}" type="pres">
      <dgm:prSet presAssocID="{A3BEB072-6865-4BAA-ABEA-D3400628206A}" presName="parentText" presStyleLbl="node1" presStyleIdx="2" presStyleCnt="4" custScaleX="126474" custScaleY="130986" custLinFactNeighborX="18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C40C4-B305-4124-8347-6165ACDE8CD4}" type="pres">
      <dgm:prSet presAssocID="{A3BEB072-6865-4BAA-ABEA-D3400628206A}" presName="aSpace" presStyleCnt="0"/>
      <dgm:spPr/>
    </dgm:pt>
    <dgm:pt modelId="{A4AB5F95-69F8-4223-8E1B-2409529530FC}" type="pres">
      <dgm:prSet presAssocID="{868AFAAF-CE06-4665-8029-4B441722BBC1}" presName="compNode" presStyleCnt="0"/>
      <dgm:spPr/>
    </dgm:pt>
    <dgm:pt modelId="{28C10DA5-D3F1-4571-80DC-63D35E67680F}" type="pres">
      <dgm:prSet presAssocID="{868AFAAF-CE06-4665-8029-4B441722BBC1}" presName="noGeometry" presStyleCnt="0"/>
      <dgm:spPr/>
    </dgm:pt>
    <dgm:pt modelId="{3DB474F1-CC13-44F9-BDD5-A6C7861FA29C}" type="pres">
      <dgm:prSet presAssocID="{868AFAAF-CE06-4665-8029-4B441722BBC1}" presName="childTextVisible" presStyleLbl="bgAccFollowNode1" presStyleIdx="3" presStyleCnt="4" custScaleX="28560" custScaleY="40793" custLinFactNeighborX="-28603">
        <dgm:presLayoutVars>
          <dgm:bulletEnabled val="1"/>
        </dgm:presLayoutVars>
      </dgm:prSet>
      <dgm:spPr>
        <a:prstGeom prst="octagon">
          <a:avLst/>
        </a:prstGeom>
      </dgm:spPr>
      <dgm:t>
        <a:bodyPr/>
        <a:lstStyle/>
        <a:p>
          <a:endParaRPr lang="en-US"/>
        </a:p>
      </dgm:t>
    </dgm:pt>
    <dgm:pt modelId="{076E1138-5A58-41E5-9EB6-E62938698FE7}" type="pres">
      <dgm:prSet presAssocID="{868AFAAF-CE06-4665-8029-4B441722BBC1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F9A9AE1F-356D-46BA-AF2B-BAE7F1219C74}" type="pres">
      <dgm:prSet presAssocID="{868AFAAF-CE06-4665-8029-4B441722BBC1}" presName="parentText" presStyleLbl="node1" presStyleIdx="3" presStyleCnt="4" custScaleX="194541" custScaleY="188306" custLinFactNeighborX="25916">
        <dgm:presLayoutVars>
          <dgm:chMax val="1"/>
          <dgm:bulletEnabled val="1"/>
        </dgm:presLayoutVars>
      </dgm:prSet>
      <dgm:spPr/>
    </dgm:pt>
  </dgm:ptLst>
  <dgm:cxnLst>
    <dgm:cxn modelId="{A81950F5-F611-40A9-BC8B-3B43DB021A0A}" srcId="{A3BEB072-6865-4BAA-ABEA-D3400628206A}" destId="{DE6BBD28-D43F-444C-8D6A-FB6162E6F971}" srcOrd="0" destOrd="0" parTransId="{CE498CEA-7B76-4837-8C2F-8516748A4A13}" sibTransId="{4D5EAF0B-88B8-43B4-A271-296AFBBA312D}"/>
    <dgm:cxn modelId="{75E4D110-98A0-4FE2-A097-8007D14EFED1}" type="presOf" srcId="{DE6BBD28-D43F-444C-8D6A-FB6162E6F971}" destId="{5468EEA8-AED0-4279-9577-4E9DBC4E4ED7}" srcOrd="0" destOrd="0" presId="urn:microsoft.com/office/officeart/2005/8/layout/hProcess6"/>
    <dgm:cxn modelId="{5C0778DE-679E-4585-98D8-ADF20CF6538E}" type="presOf" srcId="{A3BEB072-6865-4BAA-ABEA-D3400628206A}" destId="{3CFA35B8-CFBA-4EBC-B16E-43F18DCD346A}" srcOrd="0" destOrd="0" presId="urn:microsoft.com/office/officeart/2005/8/layout/hProcess6"/>
    <dgm:cxn modelId="{9F15653F-FC6D-4A43-9002-D6EDD033D860}" type="presOf" srcId="{DE4781DE-19F4-4629-A944-2D634D58B30C}" destId="{37C80CC7-06D4-4145-88CC-C008811B7696}" srcOrd="0" destOrd="0" presId="urn:microsoft.com/office/officeart/2005/8/layout/hProcess6"/>
    <dgm:cxn modelId="{A882B5D1-CF5F-42D3-B905-AEAC2AEE0D29}" type="presOf" srcId="{DE6BBD28-D43F-444C-8D6A-FB6162E6F971}" destId="{B07ACCB7-A3D5-43B6-B754-239756407050}" srcOrd="1" destOrd="0" presId="urn:microsoft.com/office/officeart/2005/8/layout/hProcess6"/>
    <dgm:cxn modelId="{02BE5706-6C75-43CE-BE01-69DE967B1601}" srcId="{C7434EDB-73BF-4000-9A11-7CF941253B2B}" destId="{D0354A80-192F-4756-9613-1E9E021918F1}" srcOrd="0" destOrd="0" parTransId="{E95DF2B6-8393-4D1A-B517-8AE98773AD96}" sibTransId="{1CF2FFD2-4E5D-4919-83A9-E22413C6B342}"/>
    <dgm:cxn modelId="{8ECE80C8-BDE8-4FD7-BE79-E844FD75FFE9}" type="presOf" srcId="{3A768E10-1852-4562-82AD-4EB345232469}" destId="{7ADB3A2C-F5EE-41D7-8114-1CECBE4E4037}" srcOrd="1" destOrd="0" presId="urn:microsoft.com/office/officeart/2005/8/layout/hProcess6"/>
    <dgm:cxn modelId="{962F7B9F-8F61-4918-9813-96250D0D7E8D}" type="presOf" srcId="{C7434EDB-73BF-4000-9A11-7CF941253B2B}" destId="{3034BF2B-7470-4519-8D4F-CF1C04E41A09}" srcOrd="0" destOrd="0" presId="urn:microsoft.com/office/officeart/2005/8/layout/hProcess6"/>
    <dgm:cxn modelId="{E9C688CE-0477-4EB5-93DA-12308DD123B8}" type="presOf" srcId="{3A768E10-1852-4562-82AD-4EB345232469}" destId="{61D55404-BEB1-4C07-B6A3-3EC7ADC3523F}" srcOrd="0" destOrd="0" presId="urn:microsoft.com/office/officeart/2005/8/layout/hProcess6"/>
    <dgm:cxn modelId="{25F1A017-4B9A-456D-8274-A0EB5733F242}" type="presOf" srcId="{D0354A80-192F-4756-9613-1E9E021918F1}" destId="{1258B0F2-75E7-4E5E-BC64-C4A2B6EDD058}" srcOrd="0" destOrd="0" presId="urn:microsoft.com/office/officeart/2005/8/layout/hProcess6"/>
    <dgm:cxn modelId="{93F98888-4EC2-4DDD-BF73-16A7547E6A67}" srcId="{ED39D6DF-5899-4092-B283-A8BCF3A75044}" destId="{DE4781DE-19F4-4629-A944-2D634D58B30C}" srcOrd="0" destOrd="0" parTransId="{C0D2BD02-AAF3-41CC-8995-AC790A283C87}" sibTransId="{8CDBBF10-C3EA-4A77-959F-AD85F4F65684}"/>
    <dgm:cxn modelId="{F9598A31-21AE-4994-8739-71D39A706227}" srcId="{C7434EDB-73BF-4000-9A11-7CF941253B2B}" destId="{868AFAAF-CE06-4665-8029-4B441722BBC1}" srcOrd="3" destOrd="0" parTransId="{76A3E677-B8AA-4D17-A96D-F82A23B54121}" sibTransId="{F5569136-0425-4FA1-A411-A42B1FF3FB54}"/>
    <dgm:cxn modelId="{E2289DE5-0866-4CFC-BAAB-212CB3F48C5F}" srcId="{D0354A80-192F-4756-9613-1E9E021918F1}" destId="{3A768E10-1852-4562-82AD-4EB345232469}" srcOrd="0" destOrd="0" parTransId="{12AF68F5-C002-4F2E-A3A5-FC25DA98889D}" sibTransId="{1F0B70F8-420A-44DA-8BE3-46F39E1A40E6}"/>
    <dgm:cxn modelId="{84321878-264F-44A6-9E61-A14B94CF9829}" srcId="{C7434EDB-73BF-4000-9A11-7CF941253B2B}" destId="{ED39D6DF-5899-4092-B283-A8BCF3A75044}" srcOrd="1" destOrd="0" parTransId="{B9FBAB4D-3F03-4408-B31A-1945B1062FD5}" sibTransId="{4D2E3670-87CF-4C83-92BE-366B29CEAAE3}"/>
    <dgm:cxn modelId="{9CBA2003-F13A-46A3-AC86-A13C62AF0F14}" type="presOf" srcId="{DE4781DE-19F4-4629-A944-2D634D58B30C}" destId="{F52D9E9E-D837-4EB0-8897-FA6EDE1DB375}" srcOrd="1" destOrd="0" presId="urn:microsoft.com/office/officeart/2005/8/layout/hProcess6"/>
    <dgm:cxn modelId="{642990E6-57C1-444B-9A82-AD84556B3B18}" type="presOf" srcId="{868AFAAF-CE06-4665-8029-4B441722BBC1}" destId="{F9A9AE1F-356D-46BA-AF2B-BAE7F1219C74}" srcOrd="0" destOrd="0" presId="urn:microsoft.com/office/officeart/2005/8/layout/hProcess6"/>
    <dgm:cxn modelId="{72E4FBF2-7824-4AB6-AB56-6762D74A809D}" type="presOf" srcId="{ED39D6DF-5899-4092-B283-A8BCF3A75044}" destId="{37D805BA-E05C-47A7-91CF-3F308085BF06}" srcOrd="0" destOrd="0" presId="urn:microsoft.com/office/officeart/2005/8/layout/hProcess6"/>
    <dgm:cxn modelId="{9A3A0391-023B-4DCF-85A5-FDD3FFE6505F}" srcId="{C7434EDB-73BF-4000-9A11-7CF941253B2B}" destId="{A3BEB072-6865-4BAA-ABEA-D3400628206A}" srcOrd="2" destOrd="0" parTransId="{BD974842-5807-4DF2-8827-24BEB1D55E12}" sibTransId="{2B29ED44-5101-46D6-8352-1813DCC915BB}"/>
    <dgm:cxn modelId="{59ACB0F4-7375-44CF-BB25-9D5A40D71ED3}" type="presParOf" srcId="{3034BF2B-7470-4519-8D4F-CF1C04E41A09}" destId="{9EF97161-85AF-4D53-8363-BFD50FCCD5A2}" srcOrd="0" destOrd="0" presId="urn:microsoft.com/office/officeart/2005/8/layout/hProcess6"/>
    <dgm:cxn modelId="{4314CE70-AB2E-4802-8BC5-117104C0A99D}" type="presParOf" srcId="{9EF97161-85AF-4D53-8363-BFD50FCCD5A2}" destId="{0091E210-1F8E-4BE1-B0C9-CB18ABECB5D7}" srcOrd="0" destOrd="0" presId="urn:microsoft.com/office/officeart/2005/8/layout/hProcess6"/>
    <dgm:cxn modelId="{C8FFB663-8707-4F7B-B934-C611C2B61BF9}" type="presParOf" srcId="{9EF97161-85AF-4D53-8363-BFD50FCCD5A2}" destId="{61D55404-BEB1-4C07-B6A3-3EC7ADC3523F}" srcOrd="1" destOrd="0" presId="urn:microsoft.com/office/officeart/2005/8/layout/hProcess6"/>
    <dgm:cxn modelId="{886C27AF-03C9-4D8C-8AF4-3790954A51F6}" type="presParOf" srcId="{9EF97161-85AF-4D53-8363-BFD50FCCD5A2}" destId="{7ADB3A2C-F5EE-41D7-8114-1CECBE4E4037}" srcOrd="2" destOrd="0" presId="urn:microsoft.com/office/officeart/2005/8/layout/hProcess6"/>
    <dgm:cxn modelId="{44945980-EC65-4DE1-BE0B-FBCFB0A85821}" type="presParOf" srcId="{9EF97161-85AF-4D53-8363-BFD50FCCD5A2}" destId="{1258B0F2-75E7-4E5E-BC64-C4A2B6EDD058}" srcOrd="3" destOrd="0" presId="urn:microsoft.com/office/officeart/2005/8/layout/hProcess6"/>
    <dgm:cxn modelId="{A471E324-163E-4FB4-8C9E-E50BCBC50634}" type="presParOf" srcId="{3034BF2B-7470-4519-8D4F-CF1C04E41A09}" destId="{1E1B5092-0B14-4B97-A619-6B08C5EB83AB}" srcOrd="1" destOrd="0" presId="urn:microsoft.com/office/officeart/2005/8/layout/hProcess6"/>
    <dgm:cxn modelId="{FF5C5DEF-BFAD-417D-8C07-CDBE9933EDC1}" type="presParOf" srcId="{3034BF2B-7470-4519-8D4F-CF1C04E41A09}" destId="{AF6C1549-6A20-4057-A5B6-FE4BD086958B}" srcOrd="2" destOrd="0" presId="urn:microsoft.com/office/officeart/2005/8/layout/hProcess6"/>
    <dgm:cxn modelId="{2EBE8062-8E10-49F9-AA56-A9B5897D151E}" type="presParOf" srcId="{AF6C1549-6A20-4057-A5B6-FE4BD086958B}" destId="{4959BDC9-009C-4A52-99D7-68D7A82AA2F8}" srcOrd="0" destOrd="0" presId="urn:microsoft.com/office/officeart/2005/8/layout/hProcess6"/>
    <dgm:cxn modelId="{74629FED-179C-4C81-B2B9-69590A28B3AC}" type="presParOf" srcId="{AF6C1549-6A20-4057-A5B6-FE4BD086958B}" destId="{37C80CC7-06D4-4145-88CC-C008811B7696}" srcOrd="1" destOrd="0" presId="urn:microsoft.com/office/officeart/2005/8/layout/hProcess6"/>
    <dgm:cxn modelId="{D9A62AD5-749F-418A-96F7-49E3EA062AF8}" type="presParOf" srcId="{AF6C1549-6A20-4057-A5B6-FE4BD086958B}" destId="{F52D9E9E-D837-4EB0-8897-FA6EDE1DB375}" srcOrd="2" destOrd="0" presId="urn:microsoft.com/office/officeart/2005/8/layout/hProcess6"/>
    <dgm:cxn modelId="{1E8FD129-46FA-4EE2-9B11-B036A2380342}" type="presParOf" srcId="{AF6C1549-6A20-4057-A5B6-FE4BD086958B}" destId="{37D805BA-E05C-47A7-91CF-3F308085BF06}" srcOrd="3" destOrd="0" presId="urn:microsoft.com/office/officeart/2005/8/layout/hProcess6"/>
    <dgm:cxn modelId="{A3977BC3-C260-4702-9484-62F8C7E5F095}" type="presParOf" srcId="{3034BF2B-7470-4519-8D4F-CF1C04E41A09}" destId="{0AB6F930-F876-4477-B6F3-64694EE3E698}" srcOrd="3" destOrd="0" presId="urn:microsoft.com/office/officeart/2005/8/layout/hProcess6"/>
    <dgm:cxn modelId="{FB2BE94B-CFB8-45A1-BB74-B52FC4315967}" type="presParOf" srcId="{3034BF2B-7470-4519-8D4F-CF1C04E41A09}" destId="{278483D2-9432-47C7-A402-716925A09D20}" srcOrd="4" destOrd="0" presId="urn:microsoft.com/office/officeart/2005/8/layout/hProcess6"/>
    <dgm:cxn modelId="{FD74E5ED-E544-4F2B-B57E-9090C1CFEACA}" type="presParOf" srcId="{278483D2-9432-47C7-A402-716925A09D20}" destId="{F9E5F949-FCA9-4DE5-A36D-7BBD41175940}" srcOrd="0" destOrd="0" presId="urn:microsoft.com/office/officeart/2005/8/layout/hProcess6"/>
    <dgm:cxn modelId="{37A36CEE-238E-4531-8271-C679ACFFC8E5}" type="presParOf" srcId="{278483D2-9432-47C7-A402-716925A09D20}" destId="{5468EEA8-AED0-4279-9577-4E9DBC4E4ED7}" srcOrd="1" destOrd="0" presId="urn:microsoft.com/office/officeart/2005/8/layout/hProcess6"/>
    <dgm:cxn modelId="{D5AB9A1A-B9BE-43F1-8DC2-6B1B084D8AAB}" type="presParOf" srcId="{278483D2-9432-47C7-A402-716925A09D20}" destId="{B07ACCB7-A3D5-43B6-B754-239756407050}" srcOrd="2" destOrd="0" presId="urn:microsoft.com/office/officeart/2005/8/layout/hProcess6"/>
    <dgm:cxn modelId="{B1BE62A0-38B6-4B5A-8DEB-A480643E9CBA}" type="presParOf" srcId="{278483D2-9432-47C7-A402-716925A09D20}" destId="{3CFA35B8-CFBA-4EBC-B16E-43F18DCD346A}" srcOrd="3" destOrd="0" presId="urn:microsoft.com/office/officeart/2005/8/layout/hProcess6"/>
    <dgm:cxn modelId="{EE50B38B-0E93-4280-9D09-DEEF2BE625BE}" type="presParOf" srcId="{3034BF2B-7470-4519-8D4F-CF1C04E41A09}" destId="{E5CC40C4-B305-4124-8347-6165ACDE8CD4}" srcOrd="5" destOrd="0" presId="urn:microsoft.com/office/officeart/2005/8/layout/hProcess6"/>
    <dgm:cxn modelId="{9CB97A0A-F66F-480C-8E9D-28B64E143C0C}" type="presParOf" srcId="{3034BF2B-7470-4519-8D4F-CF1C04E41A09}" destId="{A4AB5F95-69F8-4223-8E1B-2409529530FC}" srcOrd="6" destOrd="0" presId="urn:microsoft.com/office/officeart/2005/8/layout/hProcess6"/>
    <dgm:cxn modelId="{7B91E79D-136A-4CAD-94CD-8338A23CAF5B}" type="presParOf" srcId="{A4AB5F95-69F8-4223-8E1B-2409529530FC}" destId="{28C10DA5-D3F1-4571-80DC-63D35E67680F}" srcOrd="0" destOrd="0" presId="urn:microsoft.com/office/officeart/2005/8/layout/hProcess6"/>
    <dgm:cxn modelId="{B1A83B58-8A82-4334-BFEB-4EAE95AE1620}" type="presParOf" srcId="{A4AB5F95-69F8-4223-8E1B-2409529530FC}" destId="{3DB474F1-CC13-44F9-BDD5-A6C7861FA29C}" srcOrd="1" destOrd="0" presId="urn:microsoft.com/office/officeart/2005/8/layout/hProcess6"/>
    <dgm:cxn modelId="{3D2B97C6-7C4F-48E2-BB50-BE78C28192B3}" type="presParOf" srcId="{A4AB5F95-69F8-4223-8E1B-2409529530FC}" destId="{076E1138-5A58-41E5-9EB6-E62938698FE7}" srcOrd="2" destOrd="0" presId="urn:microsoft.com/office/officeart/2005/8/layout/hProcess6"/>
    <dgm:cxn modelId="{8B838519-303F-4C4D-9333-4EE7FC5EF6BF}" type="presParOf" srcId="{A4AB5F95-69F8-4223-8E1B-2409529530FC}" destId="{F9A9AE1F-356D-46BA-AF2B-BAE7F1219C7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387346" y="1286714"/>
          <a:ext cx="725565" cy="7285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68737" y="1395999"/>
        <a:ext cx="353713" cy="509995"/>
      </dsp:txXfrm>
    </dsp:sp>
    <dsp:sp modelId="{1258B0F2-75E7-4E5E-BC64-C4A2B6EDD058}">
      <dsp:nvSpPr>
        <dsp:cNvPr id="0" name=""/>
        <dsp:cNvSpPr/>
      </dsp:nvSpPr>
      <dsp:spPr>
        <a:xfrm>
          <a:off x="2773" y="951865"/>
          <a:ext cx="1358058" cy="1364255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Acquisition </a:t>
          </a:r>
          <a:endParaRPr lang="en-US" sz="1200" kern="1200" dirty="0"/>
        </a:p>
      </dsp:txBody>
      <dsp:txXfrm>
        <a:off x="201656" y="1151656"/>
        <a:ext cx="960292" cy="964673"/>
      </dsp:txXfrm>
    </dsp:sp>
    <dsp:sp modelId="{37C80CC7-06D4-4145-88CC-C008811B7696}">
      <dsp:nvSpPr>
        <dsp:cNvPr id="0" name=""/>
        <dsp:cNvSpPr/>
      </dsp:nvSpPr>
      <dsp:spPr>
        <a:xfrm>
          <a:off x="3578393" y="1271213"/>
          <a:ext cx="722585" cy="72555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59039" y="1380047"/>
        <a:ext cx="352260" cy="507890"/>
      </dsp:txXfrm>
    </dsp:sp>
    <dsp:sp modelId="{37D805BA-E05C-47A7-91CF-3F308085BF06}">
      <dsp:nvSpPr>
        <dsp:cNvPr id="0" name=""/>
        <dsp:cNvSpPr/>
      </dsp:nvSpPr>
      <dsp:spPr>
        <a:xfrm>
          <a:off x="2121148" y="954963"/>
          <a:ext cx="1389608" cy="1358058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Processing</a:t>
          </a:r>
          <a:endParaRPr lang="en-US" sz="1300" kern="1200" dirty="0"/>
        </a:p>
      </dsp:txBody>
      <dsp:txXfrm>
        <a:off x="2324651" y="1153846"/>
        <a:ext cx="982602" cy="960292"/>
      </dsp:txXfrm>
    </dsp:sp>
    <dsp:sp modelId="{5468EEA8-AED0-4279-9577-4E9DBC4E4ED7}">
      <dsp:nvSpPr>
        <dsp:cNvPr id="0" name=""/>
        <dsp:cNvSpPr/>
      </dsp:nvSpPr>
      <dsp:spPr>
        <a:xfrm>
          <a:off x="5815004" y="1272700"/>
          <a:ext cx="718900" cy="72258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20955" rIns="4191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994729" y="1381088"/>
        <a:ext cx="350464" cy="505809"/>
      </dsp:txXfrm>
    </dsp:sp>
    <dsp:sp modelId="{3CFA35B8-CFBA-4EBC-B16E-43F18DCD346A}">
      <dsp:nvSpPr>
        <dsp:cNvPr id="0" name=""/>
        <dsp:cNvSpPr/>
      </dsp:nvSpPr>
      <dsp:spPr>
        <a:xfrm>
          <a:off x="4377470" y="939188"/>
          <a:ext cx="1429449" cy="1389608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Analysis</a:t>
          </a:r>
          <a:endParaRPr lang="en-US" sz="1200" kern="1200" dirty="0"/>
        </a:p>
      </dsp:txBody>
      <dsp:txXfrm>
        <a:off x="4586808" y="1142691"/>
        <a:ext cx="1010773" cy="982602"/>
      </dsp:txXfrm>
    </dsp:sp>
    <dsp:sp modelId="{3DB474F1-CC13-44F9-BDD5-A6C7861FA29C}">
      <dsp:nvSpPr>
        <dsp:cNvPr id="0" name=""/>
        <dsp:cNvSpPr/>
      </dsp:nvSpPr>
      <dsp:spPr>
        <a:xfrm>
          <a:off x="7074723" y="1274541"/>
          <a:ext cx="715256" cy="718903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584908" y="919268"/>
          <a:ext cx="1466242" cy="1429449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End Product</a:t>
          </a:r>
          <a:endParaRPr lang="en-US" sz="1100" kern="1200" dirty="0"/>
        </a:p>
      </dsp:txBody>
      <dsp:txXfrm>
        <a:off x="6799634" y="1128606"/>
        <a:ext cx="1036790" cy="1010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688770" y="1099324"/>
          <a:ext cx="803813" cy="8071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89723" y="1220394"/>
        <a:ext cx="391858" cy="564996"/>
      </dsp:txXfrm>
    </dsp:sp>
    <dsp:sp modelId="{1258B0F2-75E7-4E5E-BC64-C4A2B6EDD058}">
      <dsp:nvSpPr>
        <dsp:cNvPr id="0" name=""/>
        <dsp:cNvSpPr/>
      </dsp:nvSpPr>
      <dsp:spPr>
        <a:xfrm>
          <a:off x="1" y="659793"/>
          <a:ext cx="1587073" cy="1511381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Acquisition </a:t>
          </a:r>
          <a:endParaRPr lang="en-US" sz="1600" b="1" kern="1200" dirty="0"/>
        </a:p>
      </dsp:txBody>
      <dsp:txXfrm>
        <a:off x="232422" y="881130"/>
        <a:ext cx="1122231" cy="1068707"/>
      </dsp:txXfrm>
    </dsp:sp>
    <dsp:sp modelId="{37C80CC7-06D4-4145-88CC-C008811B7696}">
      <dsp:nvSpPr>
        <dsp:cNvPr id="0" name=""/>
        <dsp:cNvSpPr/>
      </dsp:nvSpPr>
      <dsp:spPr>
        <a:xfrm>
          <a:off x="3724604" y="1082152"/>
          <a:ext cx="800511" cy="8038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24731" y="1202723"/>
        <a:ext cx="390249" cy="562662"/>
      </dsp:txXfrm>
    </dsp:sp>
    <dsp:sp modelId="{37D805BA-E05C-47A7-91CF-3F308085BF06}">
      <dsp:nvSpPr>
        <dsp:cNvPr id="0" name=""/>
        <dsp:cNvSpPr/>
      </dsp:nvSpPr>
      <dsp:spPr>
        <a:xfrm>
          <a:off x="2545245" y="986259"/>
          <a:ext cx="982900" cy="1013013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689187" y="1134611"/>
        <a:ext cx="695016" cy="716309"/>
      </dsp:txXfrm>
    </dsp:sp>
    <dsp:sp modelId="{5468EEA8-AED0-4279-9577-4E9DBC4E4ED7}">
      <dsp:nvSpPr>
        <dsp:cNvPr id="0" name=""/>
        <dsp:cNvSpPr/>
      </dsp:nvSpPr>
      <dsp:spPr>
        <a:xfrm>
          <a:off x="5885136" y="1083798"/>
          <a:ext cx="796429" cy="8005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84244" y="1203875"/>
        <a:ext cx="388259" cy="560357"/>
      </dsp:txXfrm>
    </dsp:sp>
    <dsp:sp modelId="{3CFA35B8-CFBA-4EBC-B16E-43F18DCD346A}">
      <dsp:nvSpPr>
        <dsp:cNvPr id="0" name=""/>
        <dsp:cNvSpPr/>
      </dsp:nvSpPr>
      <dsp:spPr>
        <a:xfrm>
          <a:off x="4609856" y="992604"/>
          <a:ext cx="949042" cy="982900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Analysis</a:t>
          </a:r>
          <a:endParaRPr lang="en-US" sz="1000" kern="1200" dirty="0"/>
        </a:p>
      </dsp:txBody>
      <dsp:txXfrm>
        <a:off x="4748840" y="1136546"/>
        <a:ext cx="671074" cy="695016"/>
      </dsp:txXfrm>
    </dsp:sp>
    <dsp:sp modelId="{3DB474F1-CC13-44F9-BDD5-A6C7861FA29C}">
      <dsp:nvSpPr>
        <dsp:cNvPr id="0" name=""/>
        <dsp:cNvSpPr/>
      </dsp:nvSpPr>
      <dsp:spPr>
        <a:xfrm>
          <a:off x="7105597" y="1216480"/>
          <a:ext cx="428620" cy="535148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38070" y="1009533"/>
          <a:ext cx="910375" cy="9490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71391" y="1148517"/>
        <a:ext cx="643733" cy="671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449605" y="1103154"/>
          <a:ext cx="795810" cy="7991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48558" y="1223019"/>
        <a:ext cx="387957" cy="559371"/>
      </dsp:txXfrm>
    </dsp:sp>
    <dsp:sp modelId="{1258B0F2-75E7-4E5E-BC64-C4A2B6EDD058}">
      <dsp:nvSpPr>
        <dsp:cNvPr id="0" name=""/>
        <dsp:cNvSpPr/>
      </dsp:nvSpPr>
      <dsp:spPr>
        <a:xfrm>
          <a:off x="113740" y="923421"/>
          <a:ext cx="1125516" cy="1055162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Data Acquisition </a:t>
          </a:r>
          <a:endParaRPr lang="en-US" sz="1100" b="0" kern="1200" dirty="0"/>
        </a:p>
      </dsp:txBody>
      <dsp:txXfrm>
        <a:off x="278568" y="1077946"/>
        <a:ext cx="795860" cy="746112"/>
      </dsp:txXfrm>
    </dsp:sp>
    <dsp:sp modelId="{37C80CC7-06D4-4145-88CC-C008811B7696}">
      <dsp:nvSpPr>
        <dsp:cNvPr id="0" name=""/>
        <dsp:cNvSpPr/>
      </dsp:nvSpPr>
      <dsp:spPr>
        <a:xfrm>
          <a:off x="3771619" y="1086153"/>
          <a:ext cx="792541" cy="79580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69755" y="1205523"/>
        <a:ext cx="386364" cy="557062"/>
      </dsp:txXfrm>
    </dsp:sp>
    <dsp:sp modelId="{37D805BA-E05C-47A7-91CF-3F308085BF06}">
      <dsp:nvSpPr>
        <dsp:cNvPr id="0" name=""/>
        <dsp:cNvSpPr/>
      </dsp:nvSpPr>
      <dsp:spPr>
        <a:xfrm>
          <a:off x="2297553" y="776699"/>
          <a:ext cx="1586011" cy="1431961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Processing</a:t>
          </a:r>
          <a:endParaRPr lang="en-US" sz="1600" b="1" kern="1200" dirty="0"/>
        </a:p>
      </dsp:txBody>
      <dsp:txXfrm>
        <a:off x="2529819" y="986405"/>
        <a:ext cx="1121479" cy="1012549"/>
      </dsp:txXfrm>
    </dsp:sp>
    <dsp:sp modelId="{5468EEA8-AED0-4279-9577-4E9DBC4E4ED7}">
      <dsp:nvSpPr>
        <dsp:cNvPr id="0" name=""/>
        <dsp:cNvSpPr/>
      </dsp:nvSpPr>
      <dsp:spPr>
        <a:xfrm>
          <a:off x="5910642" y="1087783"/>
          <a:ext cx="788500" cy="792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107767" y="1206664"/>
        <a:ext cx="384394" cy="554780"/>
      </dsp:txXfrm>
    </dsp:sp>
    <dsp:sp modelId="{3CFA35B8-CFBA-4EBC-B16E-43F18DCD346A}">
      <dsp:nvSpPr>
        <dsp:cNvPr id="0" name=""/>
        <dsp:cNvSpPr/>
      </dsp:nvSpPr>
      <dsp:spPr>
        <a:xfrm>
          <a:off x="4648058" y="997497"/>
          <a:ext cx="939594" cy="973114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 Analysis</a:t>
          </a:r>
          <a:endParaRPr lang="en-US" sz="1100" kern="1200" dirty="0"/>
        </a:p>
      </dsp:txBody>
      <dsp:txXfrm>
        <a:off x="4785658" y="1140006"/>
        <a:ext cx="664394" cy="688096"/>
      </dsp:txXfrm>
    </dsp:sp>
    <dsp:sp modelId="{3DB474F1-CC13-44F9-BDD5-A6C7861FA29C}">
      <dsp:nvSpPr>
        <dsp:cNvPr id="0" name=""/>
        <dsp:cNvSpPr/>
      </dsp:nvSpPr>
      <dsp:spPr>
        <a:xfrm>
          <a:off x="7118952" y="1219144"/>
          <a:ext cx="424353" cy="529820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55084" y="1014257"/>
          <a:ext cx="901311" cy="939594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87078" y="1151857"/>
        <a:ext cx="637323" cy="664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422018" y="1098473"/>
          <a:ext cx="805591" cy="8089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623416" y="1219811"/>
        <a:ext cx="392725" cy="566246"/>
      </dsp:txXfrm>
    </dsp:sp>
    <dsp:sp modelId="{1258B0F2-75E7-4E5E-BC64-C4A2B6EDD058}">
      <dsp:nvSpPr>
        <dsp:cNvPr id="0" name=""/>
        <dsp:cNvSpPr/>
      </dsp:nvSpPr>
      <dsp:spPr>
        <a:xfrm>
          <a:off x="175389" y="1051116"/>
          <a:ext cx="1043749" cy="952631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0" kern="1200" dirty="0" smtClean="0"/>
            <a:t>Data Acquisition </a:t>
          </a:r>
          <a:endParaRPr lang="en-US" sz="1050" b="0" kern="1200" dirty="0"/>
        </a:p>
      </dsp:txBody>
      <dsp:txXfrm>
        <a:off x="328243" y="1190626"/>
        <a:ext cx="738041" cy="673611"/>
      </dsp:txXfrm>
    </dsp:sp>
    <dsp:sp modelId="{37C80CC7-06D4-4145-88CC-C008811B7696}">
      <dsp:nvSpPr>
        <dsp:cNvPr id="0" name=""/>
        <dsp:cNvSpPr/>
      </dsp:nvSpPr>
      <dsp:spPr>
        <a:xfrm>
          <a:off x="3462355" y="1081263"/>
          <a:ext cx="802282" cy="8055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62926" y="1202100"/>
        <a:ext cx="391112" cy="563908"/>
      </dsp:txXfrm>
    </dsp:sp>
    <dsp:sp modelId="{37D805BA-E05C-47A7-91CF-3F308085BF06}">
      <dsp:nvSpPr>
        <dsp:cNvPr id="0" name=""/>
        <dsp:cNvSpPr/>
      </dsp:nvSpPr>
      <dsp:spPr>
        <a:xfrm>
          <a:off x="2280388" y="985158"/>
          <a:ext cx="985074" cy="1015254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424649" y="1133839"/>
        <a:ext cx="696552" cy="717892"/>
      </dsp:txXfrm>
    </dsp:sp>
    <dsp:sp modelId="{5468EEA8-AED0-4279-9577-4E9DBC4E4ED7}">
      <dsp:nvSpPr>
        <dsp:cNvPr id="0" name=""/>
        <dsp:cNvSpPr/>
      </dsp:nvSpPr>
      <dsp:spPr>
        <a:xfrm>
          <a:off x="5876422" y="1082913"/>
          <a:ext cx="798191" cy="8022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75970" y="1203255"/>
        <a:ext cx="389118" cy="561598"/>
      </dsp:txXfrm>
    </dsp:sp>
    <dsp:sp modelId="{3CFA35B8-CFBA-4EBC-B16E-43F18DCD346A}">
      <dsp:nvSpPr>
        <dsp:cNvPr id="0" name=""/>
        <dsp:cNvSpPr/>
      </dsp:nvSpPr>
      <dsp:spPr>
        <a:xfrm>
          <a:off x="4349566" y="781237"/>
          <a:ext cx="1448650" cy="1405633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Data Analysis</a:t>
          </a:r>
          <a:endParaRPr lang="en-US" sz="1600" b="1" kern="1200" dirty="0"/>
        </a:p>
      </dsp:txBody>
      <dsp:txXfrm>
        <a:off x="4561716" y="987087"/>
        <a:ext cx="1024350" cy="993933"/>
      </dsp:txXfrm>
    </dsp:sp>
    <dsp:sp modelId="{3DB474F1-CC13-44F9-BDD5-A6C7861FA29C}">
      <dsp:nvSpPr>
        <dsp:cNvPr id="0" name=""/>
        <dsp:cNvSpPr/>
      </dsp:nvSpPr>
      <dsp:spPr>
        <a:xfrm>
          <a:off x="7099583" y="1215888"/>
          <a:ext cx="429568" cy="536332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731243" y="1008483"/>
          <a:ext cx="912389" cy="951142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End Product</a:t>
          </a:r>
          <a:endParaRPr lang="en-US" sz="1000" kern="1200" dirty="0"/>
        </a:p>
      </dsp:txBody>
      <dsp:txXfrm>
        <a:off x="6864859" y="1147775"/>
        <a:ext cx="645157" cy="672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55404-BEB1-4C07-B6A3-3EC7ADC3523F}">
      <dsp:nvSpPr>
        <dsp:cNvPr id="0" name=""/>
        <dsp:cNvSpPr/>
      </dsp:nvSpPr>
      <dsp:spPr>
        <a:xfrm>
          <a:off x="1398266" y="1098473"/>
          <a:ext cx="805591" cy="8089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599664" y="1219811"/>
        <a:ext cx="392725" cy="566246"/>
      </dsp:txXfrm>
    </dsp:sp>
    <dsp:sp modelId="{1258B0F2-75E7-4E5E-BC64-C4A2B6EDD058}">
      <dsp:nvSpPr>
        <dsp:cNvPr id="0" name=""/>
        <dsp:cNvSpPr/>
      </dsp:nvSpPr>
      <dsp:spPr>
        <a:xfrm>
          <a:off x="219280" y="1019666"/>
          <a:ext cx="1001882" cy="976787"/>
        </a:xfrm>
        <a:prstGeom prst="ellipse">
          <a:avLst/>
        </a:prstGeom>
        <a:solidFill>
          <a:srgbClr val="2A78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Data Acquisition </a:t>
          </a:r>
          <a:endParaRPr lang="en-US" sz="1000" b="0" kern="1200" dirty="0"/>
        </a:p>
      </dsp:txBody>
      <dsp:txXfrm>
        <a:off x="366002" y="1162713"/>
        <a:ext cx="708438" cy="690693"/>
      </dsp:txXfrm>
    </dsp:sp>
    <dsp:sp modelId="{37C80CC7-06D4-4145-88CC-C008811B7696}">
      <dsp:nvSpPr>
        <dsp:cNvPr id="0" name=""/>
        <dsp:cNvSpPr/>
      </dsp:nvSpPr>
      <dsp:spPr>
        <a:xfrm>
          <a:off x="3438604" y="1081263"/>
          <a:ext cx="802282" cy="8055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639174" y="1202100"/>
        <a:ext cx="391112" cy="563908"/>
      </dsp:txXfrm>
    </dsp:sp>
    <dsp:sp modelId="{37D805BA-E05C-47A7-91CF-3F308085BF06}">
      <dsp:nvSpPr>
        <dsp:cNvPr id="0" name=""/>
        <dsp:cNvSpPr/>
      </dsp:nvSpPr>
      <dsp:spPr>
        <a:xfrm>
          <a:off x="2256636" y="985158"/>
          <a:ext cx="985074" cy="1015254"/>
        </a:xfrm>
        <a:prstGeom prst="ellipse">
          <a:avLst/>
        </a:prstGeom>
        <a:solidFill>
          <a:srgbClr val="276F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Processing</a:t>
          </a:r>
          <a:endParaRPr lang="en-US" sz="1000" kern="1200" dirty="0"/>
        </a:p>
      </dsp:txBody>
      <dsp:txXfrm>
        <a:off x="2400897" y="1133839"/>
        <a:ext cx="696552" cy="717892"/>
      </dsp:txXfrm>
    </dsp:sp>
    <dsp:sp modelId="{5468EEA8-AED0-4279-9577-4E9DBC4E4ED7}">
      <dsp:nvSpPr>
        <dsp:cNvPr id="0" name=""/>
        <dsp:cNvSpPr/>
      </dsp:nvSpPr>
      <dsp:spPr>
        <a:xfrm>
          <a:off x="5603917" y="1082913"/>
          <a:ext cx="798191" cy="80228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22860" rIns="4572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803464" y="1203255"/>
        <a:ext cx="389118" cy="561598"/>
      </dsp:txXfrm>
    </dsp:sp>
    <dsp:sp modelId="{3CFA35B8-CFBA-4EBC-B16E-43F18DCD346A}">
      <dsp:nvSpPr>
        <dsp:cNvPr id="0" name=""/>
        <dsp:cNvSpPr/>
      </dsp:nvSpPr>
      <dsp:spPr>
        <a:xfrm>
          <a:off x="4325815" y="991517"/>
          <a:ext cx="951142" cy="985074"/>
        </a:xfrm>
        <a:prstGeom prst="ellipse">
          <a:avLst/>
        </a:prstGeom>
        <a:solidFill>
          <a:srgbClr val="1E58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 Analysis</a:t>
          </a:r>
          <a:endParaRPr lang="en-US" sz="1000" kern="1200" dirty="0"/>
        </a:p>
      </dsp:txBody>
      <dsp:txXfrm>
        <a:off x="4465107" y="1135778"/>
        <a:ext cx="672558" cy="696552"/>
      </dsp:txXfrm>
    </dsp:sp>
    <dsp:sp modelId="{3DB474F1-CC13-44F9-BDD5-A6C7861FA29C}">
      <dsp:nvSpPr>
        <dsp:cNvPr id="0" name=""/>
        <dsp:cNvSpPr/>
      </dsp:nvSpPr>
      <dsp:spPr>
        <a:xfrm>
          <a:off x="7102402" y="1215888"/>
          <a:ext cx="429568" cy="536332"/>
        </a:xfrm>
        <a:prstGeom prst="octag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9AE1F-356D-46BA-AF2B-BAE7F1219C74}">
      <dsp:nvSpPr>
        <dsp:cNvPr id="0" name=""/>
        <dsp:cNvSpPr/>
      </dsp:nvSpPr>
      <dsp:spPr>
        <a:xfrm>
          <a:off x="6458737" y="775980"/>
          <a:ext cx="1463037" cy="1416147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End Product</a:t>
          </a:r>
          <a:endParaRPr lang="en-US" sz="1800" b="1" kern="1200" dirty="0"/>
        </a:p>
      </dsp:txBody>
      <dsp:txXfrm>
        <a:off x="6672994" y="983370"/>
        <a:ext cx="1034523" cy="1001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11270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370901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136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3245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73871" y="1344612"/>
            <a:ext cx="7741528" cy="940689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isonmckellar/2106549500/in/photolist-4d9BLY-bWXjUw-bWXjaS-bWXjx5-ao6rNM-5QPZs4-4KZTfU-54kbFu-57MP5p-5NCBMu-4XtW33-aB16Sm-9VdRiu-4d5zaP-5fQaj1-R3nAP-R3suH-dyBdgN-aAXnLr-aAXrQp-aAEUZA-aAEWCy-aACcuZ-btdz6u-4d5yKk-axDZkR-4cWVX7-bWXjmN-5H7kBe-bWXkHy-bWXkxf-98XfUg-bWXktA-5RS6ah-bWXkDQ-2kREUw-5qBT8E-bWXkqL-bWXkQ1-bWXk9L-4XpKPk-9bTCZr-rog3SH-atzsJZ-4d9qCf-bWXk6h-5pLPa2-5fKHJr-aCmxbB-aAXtZ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73870" y="1344612"/>
            <a:ext cx="7741529" cy="940689"/>
          </a:xfrm>
        </p:spPr>
        <p:txBody>
          <a:bodyPr>
            <a:noAutofit/>
          </a:bodyPr>
          <a:lstStyle/>
          <a:p>
            <a:r>
              <a:rPr lang="en-US" sz="3400" dirty="0" smtClean="0"/>
              <a:t>El Salvador Ecological Forecasting II</a:t>
            </a:r>
            <a:endParaRPr lang="en-US" sz="3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Utilizing NASA Earth Observations to Predict Deforestation and Forest Degradation in El Salvador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58448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Britta </a:t>
            </a:r>
            <a:r>
              <a:rPr lang="en-US" sz="1600" dirty="0" err="1" smtClean="0"/>
              <a:t>Dosch</a:t>
            </a:r>
            <a:r>
              <a:rPr lang="en-US" sz="1600" dirty="0" smtClean="0"/>
              <a:t> (Project </a:t>
            </a:r>
            <a:r>
              <a:rPr lang="en-US" sz="1600" dirty="0" smtClean="0"/>
              <a:t>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47635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Garrett Kidd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4036822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err="1" smtClean="0"/>
              <a:t>Labreshia</a:t>
            </a:r>
            <a:r>
              <a:rPr lang="en-US" sz="1600" dirty="0" smtClean="0"/>
              <a:t> Mims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665612" y="3260212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Rebekke </a:t>
            </a:r>
            <a:r>
              <a:rPr lang="en-US" sz="1600" dirty="0" err="1" smtClean="0"/>
              <a:t>Muench</a:t>
            </a:r>
            <a:endParaRPr lang="en-US" sz="16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665612" y="3649399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Jacob Patrick</a:t>
            </a:r>
            <a:endParaRPr lang="en-US" sz="16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665612" y="4038586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Amy Wolfe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Errors/ Uncertainties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58" y="2736087"/>
            <a:ext cx="8051583" cy="704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La </a:t>
            </a:r>
            <a:r>
              <a:rPr lang="en-US" sz="1800" dirty="0" err="1"/>
              <a:t>Mancomunidad</a:t>
            </a:r>
            <a:r>
              <a:rPr lang="en-US" sz="1800" dirty="0"/>
              <a:t> La </a:t>
            </a:r>
            <a:r>
              <a:rPr lang="en-US" sz="1800" dirty="0" err="1"/>
              <a:t>Montanona</a:t>
            </a:r>
            <a:r>
              <a:rPr lang="en-US" sz="1800" dirty="0"/>
              <a:t>, </a:t>
            </a:r>
            <a:r>
              <a:rPr lang="en-US" sz="1800" dirty="0" smtClean="0"/>
              <a:t>Chalatenango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 smtClean="0"/>
              <a:t>Ministerio</a:t>
            </a:r>
            <a:r>
              <a:rPr lang="en-US" sz="1800" dirty="0" smtClean="0"/>
              <a:t> </a:t>
            </a:r>
            <a:r>
              <a:rPr lang="en-US" sz="1800" dirty="0"/>
              <a:t>de Medio </a:t>
            </a:r>
            <a:r>
              <a:rPr lang="en-US" sz="1800" dirty="0" err="1"/>
              <a:t>Ambiente</a:t>
            </a:r>
            <a:r>
              <a:rPr lang="en-US" sz="1800" dirty="0"/>
              <a:t> y </a:t>
            </a:r>
            <a:r>
              <a:rPr lang="en-US" sz="1800" dirty="0" err="1"/>
              <a:t>Recursos</a:t>
            </a:r>
            <a:r>
              <a:rPr lang="en-US" sz="1800" dirty="0"/>
              <a:t> </a:t>
            </a:r>
            <a:r>
              <a:rPr lang="en-US" sz="1800" dirty="0" err="1"/>
              <a:t>Naturales</a:t>
            </a:r>
            <a:r>
              <a:rPr lang="en-US" sz="1800" dirty="0"/>
              <a:t> (MARN</a:t>
            </a:r>
            <a:r>
              <a:rPr lang="en-US" sz="1800" dirty="0" smtClean="0"/>
              <a:t>)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6" y="4061833"/>
            <a:ext cx="8051582" cy="20306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Earth Institute, Columbia University (ABES Project</a:t>
            </a:r>
            <a:r>
              <a:rPr lang="en-US" sz="18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Jordan </a:t>
            </a:r>
            <a:r>
              <a:rPr lang="en-US" sz="1800" dirty="0" err="1" smtClean="0"/>
              <a:t>Ped</a:t>
            </a:r>
            <a:r>
              <a:rPr lang="en-US" sz="1800" dirty="0"/>
              <a:t>, NASA DEVELOP National Program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Courtney </a:t>
            </a:r>
            <a:r>
              <a:rPr lang="en-US" sz="1800" dirty="0" err="1" smtClean="0"/>
              <a:t>Duquette</a:t>
            </a:r>
            <a:r>
              <a:rPr lang="en-US" sz="1800" dirty="0"/>
              <a:t>, NASA DEVELOP National Program 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Clarence </a:t>
            </a:r>
            <a:r>
              <a:rPr lang="en-US" sz="1800" dirty="0" err="1" smtClean="0"/>
              <a:t>Kimbrell</a:t>
            </a:r>
            <a:r>
              <a:rPr lang="en-US" sz="1800" dirty="0"/>
              <a:t>, NASA DEVELOP National Program 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Susannah </a:t>
            </a:r>
            <a:r>
              <a:rPr lang="en-US" sz="1800" dirty="0" smtClean="0"/>
              <a:t>Miller</a:t>
            </a:r>
            <a:r>
              <a:rPr lang="en-US" sz="1800" dirty="0"/>
              <a:t>, NASA DEVELOP National Program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Stephen </a:t>
            </a:r>
            <a:r>
              <a:rPr lang="en-US" sz="1800" dirty="0" smtClean="0"/>
              <a:t>Zimmerman</a:t>
            </a:r>
            <a:r>
              <a:rPr lang="en-US" sz="1800" dirty="0"/>
              <a:t>, NASA DEVELOP National Program 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06" y="232739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206" y="356843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Contributors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94358" y="1434495"/>
            <a:ext cx="8051583" cy="70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Dr. Kenton Ross, NASA DEVELOP National Program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Emily Adams, NASA DEVELOP National Program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1593076"/>
            <a:ext cx="3593592" cy="4499380"/>
          </a:xfrm>
        </p:spPr>
        <p:txBody>
          <a:bodyPr>
            <a:normAutofit/>
          </a:bodyPr>
          <a:lstStyle/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Develop </a:t>
            </a:r>
            <a:r>
              <a:rPr lang="en-US" dirty="0"/>
              <a:t>methodology for monitoring and forecasting ecological change in study area</a:t>
            </a:r>
          </a:p>
          <a:p>
            <a:pPr marL="347663" indent="-347663"/>
            <a:r>
              <a:rPr lang="en-US" b="1" dirty="0">
                <a:solidFill>
                  <a:schemeClr val="accent1"/>
                </a:solidFill>
              </a:rPr>
              <a:t>Delineate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Land Use/Land Cover (LULC) dominate tree species, agriculture and pastoral plots, and urban development</a:t>
            </a:r>
          </a:p>
          <a:p>
            <a:pPr marL="347663" indent="-347663"/>
            <a:r>
              <a:rPr lang="en-US" b="1" dirty="0" smtClean="0">
                <a:solidFill>
                  <a:schemeClr val="accent1"/>
                </a:solidFill>
              </a:rPr>
              <a:t>Identify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patterns in LULC changes, specifically looking at changes forest cover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67935"/>
            <a:ext cx="4153988" cy="31154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34159" y="5251552"/>
            <a:ext cx="2399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Allison Keller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320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6072" y="2023982"/>
            <a:ext cx="4265894" cy="133654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/>
              <a:t>Mancomunidad </a:t>
            </a:r>
            <a:endParaRPr lang="es-ES" dirty="0"/>
          </a:p>
          <a:p>
            <a:r>
              <a:rPr lang="es-ES" dirty="0"/>
              <a:t>La </a:t>
            </a:r>
            <a:r>
              <a:rPr lang="es-ES" dirty="0" err="1"/>
              <a:t>Montañona</a:t>
            </a:r>
            <a:r>
              <a:rPr lang="es-ES" dirty="0"/>
              <a:t>, Chalatenango, El Salvador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8640" y="142711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76072" y="3471330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Study Period</a:t>
            </a:r>
          </a:p>
          <a:p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48640" y="4197626"/>
            <a:ext cx="3593592" cy="133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1986-2016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season</a:t>
            </a:r>
            <a:r>
              <a:rPr lang="es-ES" dirty="0" smtClean="0"/>
              <a:t> (?)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"/>
          <a:stretch/>
        </p:blipFill>
        <p:spPr>
          <a:xfrm>
            <a:off x="5016137" y="1036320"/>
            <a:ext cx="3517768" cy="449785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2427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43540" y="1210954"/>
            <a:ext cx="8856920" cy="237221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El </a:t>
            </a:r>
            <a:r>
              <a:rPr lang="en-US" dirty="0"/>
              <a:t>Salvador is the second most deforested country in Latin </a:t>
            </a:r>
            <a:r>
              <a:rPr lang="en-US" dirty="0" smtClean="0"/>
              <a:t>America</a:t>
            </a:r>
            <a:r>
              <a:rPr lang="en-US" dirty="0"/>
              <a:t> </a:t>
            </a:r>
            <a:r>
              <a:rPr lang="en-US" dirty="0" smtClean="0"/>
              <a:t>&amp; has </a:t>
            </a:r>
            <a:r>
              <a:rPr lang="en-US" dirty="0"/>
              <a:t>the highest population density in Central </a:t>
            </a:r>
            <a:r>
              <a:rPr lang="en-US" dirty="0" smtClean="0"/>
              <a:t>America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The pine oak forest </a:t>
            </a:r>
            <a:r>
              <a:rPr lang="en-US" dirty="0" smtClean="0"/>
              <a:t>is threatened </a:t>
            </a:r>
            <a:r>
              <a:rPr lang="en-US" dirty="0"/>
              <a:t>by encroachment by the surrounding agricultural and pastoral </a:t>
            </a:r>
            <a:r>
              <a:rPr lang="en-US" dirty="0" smtClean="0"/>
              <a:t>activities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Subsistence farmers rely on forests to provide soil stability, prevent mudslides, and reduce nutrient </a:t>
            </a:r>
            <a:r>
              <a:rPr lang="en-US" dirty="0" smtClean="0"/>
              <a:t>loss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Pine oak forests maintain local stream and river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9" y="302662"/>
            <a:ext cx="5964866" cy="1267944"/>
          </a:xfrm>
        </p:spPr>
        <p:txBody>
          <a:bodyPr/>
          <a:lstStyle/>
          <a:p>
            <a:r>
              <a:rPr lang="en-US" dirty="0" smtClean="0"/>
              <a:t>Community Concerns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9916" y="6583680"/>
            <a:ext cx="4338084" cy="2743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Otto Rodriguez: https://www.flickr.com/photos/otrarove/9596765572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649"/>
            <a:ext cx="9144000" cy="25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8517" y="631371"/>
            <a:ext cx="3566160" cy="1325880"/>
          </a:xfrm>
        </p:spPr>
        <p:txBody>
          <a:bodyPr/>
          <a:lstStyle/>
          <a:p>
            <a:r>
              <a:rPr lang="en-US" dirty="0" smtClean="0"/>
              <a:t>Methodology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75765622"/>
              </p:ext>
            </p:extLst>
          </p:nvPr>
        </p:nvGraphicFramePr>
        <p:xfrm>
          <a:off x="384311" y="1957251"/>
          <a:ext cx="8499943" cy="326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91" y="2818529"/>
            <a:ext cx="3593592" cy="191893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Landsat CDR 4/5 &amp; 8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ABES Project Field Survey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MARN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USAID </a:t>
            </a:r>
            <a:r>
              <a:rPr lang="en-US" dirty="0" err="1"/>
              <a:t>GeoCenter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01 Landsat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1" y="3777996"/>
            <a:ext cx="2346961" cy="22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3 Landsat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47" y="2236834"/>
            <a:ext cx="2600502" cy="21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30529864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79344" y="6045591"/>
            <a:ext cx="11376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Landsat 4/5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55118" y="4222532"/>
            <a:ext cx="113768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Landsat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4123" y="2487603"/>
            <a:ext cx="4834563" cy="311200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Landsat Scenes clipped using Google Earth Engine (GEE) Code Editor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QuickBird</a:t>
            </a:r>
            <a:r>
              <a:rPr lang="en-US" dirty="0"/>
              <a:t> and </a:t>
            </a:r>
            <a:r>
              <a:rPr lang="en-US" dirty="0" err="1"/>
              <a:t>RapidEye</a:t>
            </a:r>
            <a:r>
              <a:rPr lang="en-US" dirty="0"/>
              <a:t> imagery </a:t>
            </a:r>
            <a:r>
              <a:rPr lang="en-US" dirty="0" smtClean="0"/>
              <a:t>resampled </a:t>
            </a:r>
            <a:r>
              <a:rPr lang="en-US" dirty="0"/>
              <a:t>in ArcGIS to fit resolution of Hansen and Landsat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Hansen </a:t>
            </a:r>
            <a:r>
              <a:rPr lang="en-US" dirty="0" smtClean="0"/>
              <a:t>dataset </a:t>
            </a:r>
            <a:r>
              <a:rPr lang="en-US" dirty="0"/>
              <a:t>clipped to </a:t>
            </a:r>
            <a:r>
              <a:rPr lang="en-US" dirty="0" err="1"/>
              <a:t>QuickBird</a:t>
            </a:r>
            <a:r>
              <a:rPr lang="en-US" dirty="0"/>
              <a:t> </a:t>
            </a:r>
            <a:r>
              <a:rPr lang="en-US" dirty="0" smtClean="0"/>
              <a:t>extant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 sites created in ArcGIS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08996834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2487603"/>
            <a:ext cx="29908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63894818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3791" y="2247341"/>
            <a:ext cx="3593592" cy="337413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Maximum </a:t>
            </a:r>
            <a:r>
              <a:rPr lang="en-US" dirty="0"/>
              <a:t>entropy and random forest classification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QuickBird</a:t>
            </a:r>
            <a:r>
              <a:rPr lang="en-US" dirty="0"/>
              <a:t> </a:t>
            </a:r>
            <a:r>
              <a:rPr lang="en-US" dirty="0" smtClean="0"/>
              <a:t>imagery </a:t>
            </a:r>
            <a:r>
              <a:rPr lang="en-US" dirty="0"/>
              <a:t>utilized to “validate” Hansen data at regional scale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Accuracy assessment preformed using </a:t>
            </a:r>
            <a:r>
              <a:rPr lang="en-US" dirty="0" err="1"/>
              <a:t>RapidEye</a:t>
            </a:r>
            <a:r>
              <a:rPr lang="en-US" dirty="0"/>
              <a:t> imagery and Landsat </a:t>
            </a: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9" name="Picture 2" descr="https://lh3.googleusercontent.com/Yu4aPpiEWln2g6gcd5uaG5n340VlAgVWYCL3i3-_v0WPboisaxlJjH1o2f6Eylm4BlbTecahhV8uNzUhhZKLEMOx_kBcx8kW7ec4zn2IOPolMxgnSlWtfjPmBXV7BXNrj7SJ3746CK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5" t="12627" r="29030" b="5216"/>
          <a:stretch/>
        </p:blipFill>
        <p:spPr bwMode="auto">
          <a:xfrm>
            <a:off x="4753762" y="2329225"/>
            <a:ext cx="3468131" cy="36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6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3791" y="2644687"/>
            <a:ext cx="4137878" cy="337413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/>
              <a:t>LandTrends</a:t>
            </a:r>
            <a:r>
              <a:rPr lang="en-US" dirty="0"/>
              <a:t> historical land change patterns and forecasting model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RFI accuracy checked with field surveys, </a:t>
            </a:r>
            <a:r>
              <a:rPr lang="en-US" dirty="0" err="1"/>
              <a:t>RapidEye</a:t>
            </a:r>
            <a:r>
              <a:rPr lang="en-US" dirty="0"/>
              <a:t>, </a:t>
            </a:r>
            <a:r>
              <a:rPr lang="en-US" dirty="0" err="1"/>
              <a:t>GeoCenter</a:t>
            </a:r>
            <a:r>
              <a:rPr lang="en-US" dirty="0"/>
              <a:t> imagery, and Hansen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5314293"/>
              </p:ext>
            </p:extLst>
          </p:nvPr>
        </p:nvGraphicFramePr>
        <p:xfrm>
          <a:off x="503791" y="-323422"/>
          <a:ext cx="8499943" cy="296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85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2364</TotalTime>
  <Words>396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Dosch, Britta C. (LARC-E3)[SSAI DEVELOP]</cp:lastModifiedBy>
  <cp:revision>128</cp:revision>
  <dcterms:created xsi:type="dcterms:W3CDTF">2015-05-18T13:26:09Z</dcterms:created>
  <dcterms:modified xsi:type="dcterms:W3CDTF">2016-02-29T20:12:14Z</dcterms:modified>
</cp:coreProperties>
</file>