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236F99"/>
    <a:srgbClr val="D2672B"/>
    <a:srgbClr val="9DB13E"/>
    <a:srgbClr val="B8394F"/>
    <a:srgbClr val="FF3333"/>
    <a:srgbClr val="5372B3"/>
    <a:srgbClr val="55AEB2"/>
    <a:srgbClr val="56ADB2"/>
    <a:srgbClr val="D06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Barbakova" userId="c5b038eb-f46c-42fd-a929-91fca4bff84e" providerId="ADAL" clId="{B3C61C85-F216-CF42-95D7-9021BC7984A2}"/>
    <pc:docChg chg="modMainMaster">
      <pc:chgData name="Tamara Barbakova" userId="c5b038eb-f46c-42fd-a929-91fca4bff84e" providerId="ADAL" clId="{B3C61C85-F216-CF42-95D7-9021BC7984A2}" dt="2022-09-08T14:35:29.245" v="9" actId="20577"/>
      <pc:docMkLst>
        <pc:docMk/>
      </pc:docMkLst>
      <pc:sldMasterChg chg="modSldLayout">
        <pc:chgData name="Tamara Barbakova" userId="c5b038eb-f46c-42fd-a929-91fca4bff84e" providerId="ADAL" clId="{B3C61C85-F216-CF42-95D7-9021BC7984A2}" dt="2022-09-08T14:35:29.245" v="9" actId="20577"/>
        <pc:sldMasterMkLst>
          <pc:docMk/>
          <pc:sldMasterMk cId="413793087" sldId="2147483660"/>
        </pc:sldMasterMkLst>
        <pc:sldLayoutChg chg="modSp mod">
          <pc:chgData name="Tamara Barbakova" userId="c5b038eb-f46c-42fd-a929-91fca4bff84e" providerId="ADAL" clId="{B3C61C85-F216-CF42-95D7-9021BC7984A2}" dt="2022-09-08T14:35:29.245" v="9" actId="20577"/>
          <pc:sldLayoutMkLst>
            <pc:docMk/>
            <pc:sldMasterMk cId="413793087" sldId="2147483660"/>
            <pc:sldLayoutMk cId="802720434" sldId="2147483667"/>
          </pc:sldLayoutMkLst>
          <pc:spChg chg="mod">
            <ac:chgData name="Tamara Barbakova" userId="c5b038eb-f46c-42fd-a929-91fca4bff84e" providerId="ADAL" clId="{B3C61C85-F216-CF42-95D7-9021BC7984A2}" dt="2022-09-08T14:35:29.245" v="9" actId="20577"/>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89F7B2DD-8A39-7C7E-3DD7-775C4A650C6D}"/>
    <pc:docChg chg="modSld">
      <pc:chgData name="Sophia Skoglund" userId="S::sophia.skoglund@ssaihq.com::e785ee75-321d-4883-8c8f-abbe80df506e" providerId="AD" clId="Web-{89F7B2DD-8A39-7C7E-3DD7-775C4A650C6D}" dt="2022-05-31T15:16:03.937" v="5" actId="14100"/>
      <pc:docMkLst>
        <pc:docMk/>
      </pc:docMkLst>
      <pc:sldChg chg="modSp">
        <pc:chgData name="Sophia Skoglund" userId="S::sophia.skoglund@ssaihq.com::e785ee75-321d-4883-8c8f-abbe80df506e" providerId="AD" clId="Web-{89F7B2DD-8A39-7C7E-3DD7-775C4A650C6D}" dt="2022-05-31T15:16:03.937" v="5" actId="14100"/>
        <pc:sldMkLst>
          <pc:docMk/>
          <pc:sldMk cId="1532886728" sldId="259"/>
        </pc:sldMkLst>
        <pc:spChg chg="mod">
          <ac:chgData name="Sophia Skoglund" userId="S::sophia.skoglund@ssaihq.com::e785ee75-321d-4883-8c8f-abbe80df506e" providerId="AD" clId="Web-{89F7B2DD-8A39-7C7E-3DD7-775C4A650C6D}" dt="2022-05-31T15:16:03.937" v="5" actId="14100"/>
          <ac:spMkLst>
            <pc:docMk/>
            <pc:sldMk cId="1532886728" sldId="259"/>
            <ac:spMk id="7" creationId="{00000000-0000-0000-0000-000000000000}"/>
          </ac:spMkLst>
        </pc:spChg>
      </pc:sldChg>
    </pc:docChg>
  </pc:docChgLst>
  <pc:docChgLst>
    <pc:chgData name="Sophia Skoglund" userId="e785ee75-321d-4883-8c8f-abbe80df506e" providerId="ADAL" clId="{463E6FEA-2392-4EA6-A791-ADE732A9E160}"/>
    <pc:docChg chg="modSld modMainMaster">
      <pc:chgData name="Sophia Skoglund" userId="e785ee75-321d-4883-8c8f-abbe80df506e" providerId="ADAL" clId="{463E6FEA-2392-4EA6-A791-ADE732A9E160}" dt="2022-05-24T19:38:34.230" v="42" actId="1038"/>
      <pc:docMkLst>
        <pc:docMk/>
      </pc:docMkLst>
      <pc:sldChg chg="modSp mod">
        <pc:chgData name="Sophia Skoglund" userId="e785ee75-321d-4883-8c8f-abbe80df506e" providerId="ADAL" clId="{463E6FEA-2392-4EA6-A791-ADE732A9E160}" dt="2022-05-24T19:38:13.133" v="18" actId="1038"/>
        <pc:sldMkLst>
          <pc:docMk/>
          <pc:sldMk cId="1532886728" sldId="259"/>
        </pc:sldMkLst>
        <pc:spChg chg="mod">
          <ac:chgData name="Sophia Skoglund" userId="e785ee75-321d-4883-8c8f-abbe80df506e" providerId="ADAL" clId="{463E6FEA-2392-4EA6-A791-ADE732A9E160}" dt="2022-05-24T19:38:13.133" v="18" actId="1038"/>
          <ac:spMkLst>
            <pc:docMk/>
            <pc:sldMk cId="1532886728" sldId="259"/>
            <ac:spMk id="42" creationId="{6B53F6D1-7A67-4850-87EE-194C08BE1316}"/>
          </ac:spMkLst>
        </pc:spChg>
      </pc:sldChg>
      <pc:sldChg chg="modSp mod">
        <pc:chgData name="Sophia Skoglund" userId="e785ee75-321d-4883-8c8f-abbe80df506e" providerId="ADAL" clId="{463E6FEA-2392-4EA6-A791-ADE732A9E160}" dt="2022-05-24T19:38:26.365" v="30" actId="1038"/>
        <pc:sldMkLst>
          <pc:docMk/>
          <pc:sldMk cId="3629063796" sldId="260"/>
        </pc:sldMkLst>
        <pc:spChg chg="mod">
          <ac:chgData name="Sophia Skoglund" userId="e785ee75-321d-4883-8c8f-abbe80df506e" providerId="ADAL" clId="{463E6FEA-2392-4EA6-A791-ADE732A9E160}" dt="2022-05-24T19:38:26.365" v="30" actId="1038"/>
          <ac:spMkLst>
            <pc:docMk/>
            <pc:sldMk cId="3629063796" sldId="260"/>
            <ac:spMk id="53" creationId="{071EBB9C-2234-4E06-8A3A-32E0FD8AEE91}"/>
          </ac:spMkLst>
        </pc:spChg>
      </pc:sldChg>
      <pc:sldChg chg="modSp mod">
        <pc:chgData name="Sophia Skoglund" userId="e785ee75-321d-4883-8c8f-abbe80df506e" providerId="ADAL" clId="{463E6FEA-2392-4EA6-A791-ADE732A9E160}" dt="2022-05-24T19:38:34.230" v="42" actId="1038"/>
        <pc:sldMkLst>
          <pc:docMk/>
          <pc:sldMk cId="913355640" sldId="261"/>
        </pc:sldMkLst>
        <pc:spChg chg="mod">
          <ac:chgData name="Sophia Skoglund" userId="e785ee75-321d-4883-8c8f-abbe80df506e" providerId="ADAL" clId="{463E6FEA-2392-4EA6-A791-ADE732A9E160}" dt="2022-05-24T19:38:34.230" v="42" actId="1038"/>
          <ac:spMkLst>
            <pc:docMk/>
            <pc:sldMk cId="913355640" sldId="261"/>
            <ac:spMk id="41" creationId="{E542C530-A607-4FF6-B3EE-1394FEC2DC5B}"/>
          </ac:spMkLst>
        </pc:spChg>
      </pc:sldChg>
      <pc:sldMasterChg chg="modSldLayout">
        <pc:chgData name="Sophia Skoglund" userId="e785ee75-321d-4883-8c8f-abbe80df506e" providerId="ADAL" clId="{463E6FEA-2392-4EA6-A791-ADE732A9E160}" dt="2022-05-24T19:38:00.035" v="6" actId="14100"/>
        <pc:sldMasterMkLst>
          <pc:docMk/>
          <pc:sldMasterMk cId="413793087" sldId="2147483660"/>
        </pc:sldMasterMkLst>
        <pc:sldLayoutChg chg="modSp mod">
          <pc:chgData name="Sophia Skoglund" userId="e785ee75-321d-4883-8c8f-abbe80df506e" providerId="ADAL" clId="{463E6FEA-2392-4EA6-A791-ADE732A9E160}" dt="2022-05-24T19:38:00.035" v="6" actId="14100"/>
          <pc:sldLayoutMkLst>
            <pc:docMk/>
            <pc:sldMasterMk cId="413793087" sldId="2147483660"/>
            <pc:sldLayoutMk cId="802720434" sldId="2147483667"/>
          </pc:sldLayoutMkLst>
          <pc:spChg chg="mod">
            <ac:chgData name="Sophia Skoglund" userId="e785ee75-321d-4883-8c8f-abbe80df506e" providerId="ADAL" clId="{463E6FEA-2392-4EA6-A791-ADE732A9E160}" dt="2022-05-24T19:38:00.035" v="6"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30CB0587-4269-552E-D881-DFF70818B1F5}"/>
    <pc:docChg chg="modSld">
      <pc:chgData name="Sophia Skoglund" userId="S::sophia.skoglund@ssaihq.com::e785ee75-321d-4883-8c8f-abbe80df506e" providerId="AD" clId="Web-{30CB0587-4269-552E-D881-DFF70818B1F5}" dt="2022-05-31T15:38:00.347" v="6" actId="20577"/>
      <pc:docMkLst>
        <pc:docMk/>
      </pc:docMkLst>
      <pc:sldChg chg="modSp">
        <pc:chgData name="Sophia Skoglund" userId="S::sophia.skoglund@ssaihq.com::e785ee75-321d-4883-8c8f-abbe80df506e" providerId="AD" clId="Web-{30CB0587-4269-552E-D881-DFF70818B1F5}" dt="2022-05-31T15:37:53.472" v="3" actId="20577"/>
        <pc:sldMkLst>
          <pc:docMk/>
          <pc:sldMk cId="3629063796" sldId="260"/>
        </pc:sldMkLst>
        <pc:spChg chg="mod">
          <ac:chgData name="Sophia Skoglund" userId="S::sophia.skoglund@ssaihq.com::e785ee75-321d-4883-8c8f-abbe80df506e" providerId="AD" clId="Web-{30CB0587-4269-552E-D881-DFF70818B1F5}" dt="2022-05-31T15:37:53.472" v="3" actId="20577"/>
          <ac:spMkLst>
            <pc:docMk/>
            <pc:sldMk cId="3629063796" sldId="260"/>
            <ac:spMk id="18" creationId="{D35F066C-AA25-734C-B717-5ACBC62F9496}"/>
          </ac:spMkLst>
        </pc:spChg>
      </pc:sldChg>
      <pc:sldChg chg="modSp">
        <pc:chgData name="Sophia Skoglund" userId="S::sophia.skoglund@ssaihq.com::e785ee75-321d-4883-8c8f-abbe80df506e" providerId="AD" clId="Web-{30CB0587-4269-552E-D881-DFF70818B1F5}" dt="2022-05-31T15:38:00.347" v="6" actId="20577"/>
        <pc:sldMkLst>
          <pc:docMk/>
          <pc:sldMk cId="913355640" sldId="261"/>
        </pc:sldMkLst>
        <pc:spChg chg="mod">
          <ac:chgData name="Sophia Skoglund" userId="S::sophia.skoglund@ssaihq.com::e785ee75-321d-4883-8c8f-abbe80df506e" providerId="AD" clId="Web-{30CB0587-4269-552E-D881-DFF70818B1F5}" dt="2022-05-31T15:38:00.347" v="6"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A5A9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7588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con&#10;&#10;Description automatically generated">
            <a:extLst>
              <a:ext uri="{FF2B5EF4-FFF2-40B4-BE49-F238E27FC236}">
                <a16:creationId xmlns:a16="http://schemas.microsoft.com/office/drawing/2014/main" id="{33C178CF-8C63-4B3F-A10D-A6A11A5C569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6297" y="84388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A5A9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A5A9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2800" dirty="0">
              <a:solidFill>
                <a:schemeClr val="tx1">
                  <a:lumMod val="75000"/>
                </a:schemeClr>
              </a:solidFill>
              <a:latin typeface="Garamond" panose="02020404030301010803" pitchFamily="18" charset="0"/>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8" name="Title 3">
            <a:extLst>
              <a:ext uri="{FF2B5EF4-FFF2-40B4-BE49-F238E27FC236}">
                <a16:creationId xmlns:a16="http://schemas.microsoft.com/office/drawing/2014/main" id="{4A50F3D2-DC81-4E12-9F07-610E35BDC6A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0" name="Picture 49" descr="Shape, circle&#10;&#10;Description automatically generated">
            <a:extLst>
              <a:ext uri="{FF2B5EF4-FFF2-40B4-BE49-F238E27FC236}">
                <a16:creationId xmlns:a16="http://schemas.microsoft.com/office/drawing/2014/main" id="{C05C727A-4C01-49FE-8E9B-65E330B1B9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21823" y="30828617"/>
            <a:ext cx="2103120" cy="2103120"/>
          </a:xfrm>
          <a:prstGeom prst="rect">
            <a:avLst/>
          </a:prstGeom>
        </p:spPr>
      </p:pic>
      <p:pic>
        <p:nvPicPr>
          <p:cNvPr id="51" name="Picture 50" descr="Shape, circle&#10;&#10;Description automatically generated">
            <a:extLst>
              <a:ext uri="{FF2B5EF4-FFF2-40B4-BE49-F238E27FC236}">
                <a16:creationId xmlns:a16="http://schemas.microsoft.com/office/drawing/2014/main" id="{C531F387-AC33-4AE8-9999-36CA61234D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28617"/>
            <a:ext cx="2103120" cy="2103120"/>
          </a:xfrm>
          <a:prstGeom prst="rect">
            <a:avLst/>
          </a:prstGeom>
        </p:spPr>
      </p:pic>
      <p:pic>
        <p:nvPicPr>
          <p:cNvPr id="52" name="Picture 51" descr="Shape, circle&#10;&#10;Description automatically generated">
            <a:extLst>
              <a:ext uri="{FF2B5EF4-FFF2-40B4-BE49-F238E27FC236}">
                <a16:creationId xmlns:a16="http://schemas.microsoft.com/office/drawing/2014/main" id="{20352A57-0EF7-4737-9326-E539FF9D57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1207" y="30828617"/>
            <a:ext cx="2103120" cy="2103120"/>
          </a:xfrm>
          <a:prstGeom prst="rect">
            <a:avLst/>
          </a:prstGeom>
        </p:spPr>
      </p:pic>
      <p:pic>
        <p:nvPicPr>
          <p:cNvPr id="53" name="Picture 52" descr="Shape, circle&#10;&#10;Description automatically generated">
            <a:extLst>
              <a:ext uri="{FF2B5EF4-FFF2-40B4-BE49-F238E27FC236}">
                <a16:creationId xmlns:a16="http://schemas.microsoft.com/office/drawing/2014/main" id="{7A297DBC-C4B7-469F-851A-5FEFAAC596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6515" y="30828617"/>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5A9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54" name="Title 3">
            <a:extLst>
              <a:ext uri="{FF2B5EF4-FFF2-40B4-BE49-F238E27FC236}">
                <a16:creationId xmlns:a16="http://schemas.microsoft.com/office/drawing/2014/main" id="{2C4F6B44-0445-4E05-B0A2-30D3F0198AE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5" name="Picture 54" descr="Shape, circle&#10;&#10;Description automatically generated">
            <a:extLst>
              <a:ext uri="{FF2B5EF4-FFF2-40B4-BE49-F238E27FC236}">
                <a16:creationId xmlns:a16="http://schemas.microsoft.com/office/drawing/2014/main" id="{7C4D8CA8-6F15-4242-9BCE-B2677FA027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1823" y="30828617"/>
            <a:ext cx="2103120"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8C776CCA-2ADF-45B5-86C0-92479F1A30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899" y="30828617"/>
            <a:ext cx="2103120" cy="2103120"/>
          </a:xfrm>
          <a:prstGeom prst="rect">
            <a:avLst/>
          </a:prstGeom>
        </p:spPr>
      </p:pic>
      <p:pic>
        <p:nvPicPr>
          <p:cNvPr id="57" name="Picture 56" descr="Shape, circle&#10;&#10;Description automatically generated">
            <a:extLst>
              <a:ext uri="{FF2B5EF4-FFF2-40B4-BE49-F238E27FC236}">
                <a16:creationId xmlns:a16="http://schemas.microsoft.com/office/drawing/2014/main" id="{8CA6E06D-6EAE-4B1D-B15B-A5D1AA6B5A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1207" y="30828617"/>
            <a:ext cx="2103120" cy="2103120"/>
          </a:xfrm>
          <a:prstGeom prst="rect">
            <a:avLst/>
          </a:prstGeom>
        </p:spPr>
      </p:pic>
      <p:pic>
        <p:nvPicPr>
          <p:cNvPr id="58" name="Picture 57" descr="Shape, circle&#10;&#10;Description automatically generated">
            <a:extLst>
              <a:ext uri="{FF2B5EF4-FFF2-40B4-BE49-F238E27FC236}">
                <a16:creationId xmlns:a16="http://schemas.microsoft.com/office/drawing/2014/main" id="{77D7AEFB-9C4F-450C-9856-9AC651DDD6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6515" y="30828617"/>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5A9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6" name="Title 3">
            <a:extLst>
              <a:ext uri="{FF2B5EF4-FFF2-40B4-BE49-F238E27FC236}">
                <a16:creationId xmlns:a16="http://schemas.microsoft.com/office/drawing/2014/main" id="{2F2D7CFB-A721-43B0-92FA-45D47E2C7981}"/>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7" name="Picture 56" descr="Shape, circle&#10;&#10;Description automatically generated">
            <a:extLst>
              <a:ext uri="{FF2B5EF4-FFF2-40B4-BE49-F238E27FC236}">
                <a16:creationId xmlns:a16="http://schemas.microsoft.com/office/drawing/2014/main" id="{92EF8A8C-C65E-43E5-937F-72A680835F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84754" y="30828617"/>
            <a:ext cx="2103120" cy="2103120"/>
          </a:xfrm>
          <a:prstGeom prst="rect">
            <a:avLst/>
          </a:prstGeom>
        </p:spPr>
      </p:pic>
      <p:pic>
        <p:nvPicPr>
          <p:cNvPr id="58" name="Picture 57" descr="Shape, circle&#10;&#10;Description automatically generated">
            <a:extLst>
              <a:ext uri="{FF2B5EF4-FFF2-40B4-BE49-F238E27FC236}">
                <a16:creationId xmlns:a16="http://schemas.microsoft.com/office/drawing/2014/main" id="{A10C148C-BE61-49EA-82E9-D0C9214084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98830" y="30828617"/>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B412481A-963B-4575-8F85-E0D81331AC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94138" y="30828617"/>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E17A7AAF-976B-4928-8EDC-15C7051AAC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9446" y="30828617"/>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3F1EF87D-ED94-42E2-B671-7EE9F9E073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infopath/2007/PartnerControls"/>
    <ds:schemaRef ds:uri="http://www.w3.org/XML/1998/namespace"/>
    <ds:schemaRef ds:uri="http://purl.org/dc/dcmitype/"/>
    <ds:schemaRef ds:uri="http://schemas.microsoft.com/office/2006/documentManagement/types"/>
    <ds:schemaRef ds:uri="http://schemas.openxmlformats.org/package/2006/metadata/core-properties"/>
    <ds:schemaRef ds:uri="http://purl.org/dc/terms/"/>
    <ds:schemaRef ds:uri="7df78d0b-135a-4de7-9166-7c181cd87fb4"/>
    <ds:schemaRef ds:uri="21e6a8e8-1dff-48a6-ab9b-8d556c6946c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38211</TotalTime>
  <Words>1534</Words>
  <Application>Microsoft Macintosh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224</cp:revision>
  <dcterms:created xsi:type="dcterms:W3CDTF">2019-02-05T16:32:03Z</dcterms:created>
  <dcterms:modified xsi:type="dcterms:W3CDTF">2022-09-09T22:00:07Z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