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D2672B"/>
    <a:srgbClr val="236F99"/>
    <a:srgbClr val="8A5A9A"/>
    <a:srgbClr val="9DB23F"/>
    <a:srgbClr val="67A478"/>
    <a:srgbClr val="BA3A50"/>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30" d="100"/>
          <a:sy n="30" d="100"/>
        </p:scale>
        <p:origin x="614" y="-3240"/>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27DB5144-162E-4FDF-B48B-704E100BB72C}" authorId="{77B347A8-9765-A4C3-5464-E43998E04CB8}" created="2025-01-27T20:28:46.326">
    <ac:deMkLst xmlns:ac="http://schemas.microsoft.com/office/drawing/2013/main/command">
      <pc:docMk xmlns:pc="http://schemas.microsoft.com/office/powerpoint/2013/main/command"/>
      <pc:sldMk xmlns:pc="http://schemas.microsoft.com/office/powerpoint/2013/main/command" cId="2680647682" sldId="290"/>
      <ac:spMk id="8" creationId="{75F4EC35-7632-935C-33B0-8779EFDFF3EE}"/>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5372B3"/>
                </a:solidFill>
              </a:defRPr>
            </a:lvl1pPr>
          </a:lstStyle>
          <a:p>
            <a:pPr lvl="0"/>
            <a:r>
              <a:rPr lang="en-US" dirty="0"/>
              <a:t>Study Area Climate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5372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F4EC35-7632-935C-33B0-8779EFDFF3EE}"/>
              </a:ext>
            </a:extLst>
          </p:cNvPr>
          <p:cNvSpPr/>
          <p:nvPr/>
        </p:nvSpPr>
        <p:spPr>
          <a:xfrm>
            <a:off x="9398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16320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62669" y="25836174"/>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C2836FB0-AEBD-72B1-D77B-D0CD417CB359}"/>
              </a:ext>
            </a:extLst>
          </p:cNvPr>
          <p:cNvGrpSpPr/>
          <p:nvPr/>
        </p:nvGrpSpPr>
        <p:grpSpPr>
          <a:xfrm>
            <a:off x="11651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059F3337-E502-96FF-B178-A4C2349A89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B0EB0171-A009-0997-8655-700B8FAABA5F}"/>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9" name="Text Placeholder 16">
            <a:extLst>
              <a:ext uri="{FF2B5EF4-FFF2-40B4-BE49-F238E27FC236}">
                <a16:creationId xmlns:a16="http://schemas.microsoft.com/office/drawing/2014/main" id="{C19F4EF4-644A-1917-AFC1-75373172CBDD}"/>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10" name="Text Placeholder 16">
            <a:extLst>
              <a:ext uri="{FF2B5EF4-FFF2-40B4-BE49-F238E27FC236}">
                <a16:creationId xmlns:a16="http://schemas.microsoft.com/office/drawing/2014/main" id="{148F9684-9739-6F14-FE99-25A02879B002}"/>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11" name="Text Placeholder 16">
            <a:extLst>
              <a:ext uri="{FF2B5EF4-FFF2-40B4-BE49-F238E27FC236}">
                <a16:creationId xmlns:a16="http://schemas.microsoft.com/office/drawing/2014/main" id="{FBF40019-6B21-B98A-28EF-BB19EA65D560}"/>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2" name="Text Placeholder 16">
            <a:extLst>
              <a:ext uri="{FF2B5EF4-FFF2-40B4-BE49-F238E27FC236}">
                <a16:creationId xmlns:a16="http://schemas.microsoft.com/office/drawing/2014/main" id="{DC06A743-6D82-B5A0-293E-87B6E88CE9A6}"/>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3" name="Text Placeholder 16">
            <a:extLst>
              <a:ext uri="{FF2B5EF4-FFF2-40B4-BE49-F238E27FC236}">
                <a16:creationId xmlns:a16="http://schemas.microsoft.com/office/drawing/2014/main" id="{0F449066-5662-3B6C-809E-CA4213B19565}"/>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4" name="Text Placeholder 16">
            <a:extLst>
              <a:ext uri="{FF2B5EF4-FFF2-40B4-BE49-F238E27FC236}">
                <a16:creationId xmlns:a16="http://schemas.microsoft.com/office/drawing/2014/main" id="{A7849715-C561-6D20-6B21-23CE1DA7BB5C}"/>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5" name="Text Placeholder 16">
            <a:extLst>
              <a:ext uri="{FF2B5EF4-FFF2-40B4-BE49-F238E27FC236}">
                <a16:creationId xmlns:a16="http://schemas.microsoft.com/office/drawing/2014/main" id="{5848CF47-428E-23DD-4495-0B3C68F8BED3}"/>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16" name="Text Placeholder 16">
            <a:extLst>
              <a:ext uri="{FF2B5EF4-FFF2-40B4-BE49-F238E27FC236}">
                <a16:creationId xmlns:a16="http://schemas.microsoft.com/office/drawing/2014/main" id="{CA816FA3-5B03-DA2A-6E19-E598E902AEFC}"/>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17007</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94</cp:revision>
  <dcterms:created xsi:type="dcterms:W3CDTF">2019-02-05T16:32:03Z</dcterms:created>
  <dcterms:modified xsi:type="dcterms:W3CDTF">2025-01-27T20:55:52Z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