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7632"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ext uri="{19B8F6BF-5375-455C-9EA6-DF929625EA0E}">
        <p15:presenceInfo xmlns:p15="http://schemas.microsoft.com/office/powerpoint/2012/main" userId="S-1-5-21-330711430-3775241029-4075259233-8795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72B3"/>
    <a:srgbClr val="55AEB2"/>
    <a:srgbClr val="56ADB2"/>
    <a:srgbClr val="D0652A"/>
    <a:srgbClr val="9B3D3B"/>
    <a:srgbClr val="751811"/>
    <a:srgbClr val="964135"/>
    <a:srgbClr val="7DB761"/>
    <a:srgbClr val="9299A8"/>
    <a:srgbClr val="E978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4" autoAdjust="0"/>
    <p:restoredTop sz="94660"/>
  </p:normalViewPr>
  <p:slideViewPr>
    <p:cSldViewPr snapToGrid="0">
      <p:cViewPr varScale="1">
        <p:scale>
          <a:sx n="23" d="100"/>
          <a:sy n="23" d="100"/>
        </p:scale>
        <p:origin x="2976" y="288"/>
      </p:cViewPr>
      <p:guideLst>
        <p:guide pos="7632"/>
        <p:guide orient="horz" pos="20736"/>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mara Barbakova" userId="c5b038eb-f46c-42fd-a929-91fca4bff84e" providerId="ADAL" clId="{A6711C10-DEF4-2D46-BB59-94B3BDDE8A1F}"/>
    <pc:docChg chg="modMainMaster">
      <pc:chgData name="Tamara Barbakova" userId="c5b038eb-f46c-42fd-a929-91fca4bff84e" providerId="ADAL" clId="{A6711C10-DEF4-2D46-BB59-94B3BDDE8A1F}" dt="2022-09-08T14:31:13.071" v="9" actId="20577"/>
      <pc:docMkLst>
        <pc:docMk/>
      </pc:docMkLst>
      <pc:sldMasterChg chg="modSldLayout">
        <pc:chgData name="Tamara Barbakova" userId="c5b038eb-f46c-42fd-a929-91fca4bff84e" providerId="ADAL" clId="{A6711C10-DEF4-2D46-BB59-94B3BDDE8A1F}" dt="2022-09-08T14:31:13.071" v="9" actId="20577"/>
        <pc:sldMasterMkLst>
          <pc:docMk/>
          <pc:sldMasterMk cId="413793087" sldId="2147483660"/>
        </pc:sldMasterMkLst>
        <pc:sldLayoutChg chg="modSp mod">
          <pc:chgData name="Tamara Barbakova" userId="c5b038eb-f46c-42fd-a929-91fca4bff84e" providerId="ADAL" clId="{A6711C10-DEF4-2D46-BB59-94B3BDDE8A1F}" dt="2022-09-08T14:31:13.071" v="9" actId="20577"/>
          <pc:sldLayoutMkLst>
            <pc:docMk/>
            <pc:sldMasterMk cId="413793087" sldId="2147483660"/>
            <pc:sldLayoutMk cId="802720434" sldId="2147483667"/>
          </pc:sldLayoutMkLst>
          <pc:spChg chg="mod">
            <ac:chgData name="Tamara Barbakova" userId="c5b038eb-f46c-42fd-a929-91fca4bff84e" providerId="ADAL" clId="{A6711C10-DEF4-2D46-BB59-94B3BDDE8A1F}" dt="2022-09-08T14:31:13.071" v="9" actId="20577"/>
            <ac:spMkLst>
              <pc:docMk/>
              <pc:sldMasterMk cId="413793087" sldId="2147483660"/>
              <pc:sldLayoutMk cId="802720434" sldId="2147483667"/>
              <ac:spMk id="12" creationId="{00000000-0000-0000-0000-000000000000}"/>
            </ac:spMkLst>
          </pc:spChg>
        </pc:sldLayoutChg>
      </pc:sldMasterChg>
    </pc:docChg>
  </pc:docChgLst>
  <pc:docChgLst>
    <pc:chgData name="Sophia Skoglund" userId="e785ee75-321d-4883-8c8f-abbe80df506e" providerId="ADAL" clId="{BFD766B7-5339-464B-96C2-17FE9DB9F37A}"/>
    <pc:docChg chg="undo redo custSel modSld modMainMaster">
      <pc:chgData name="Sophia Skoglund" userId="e785ee75-321d-4883-8c8f-abbe80df506e" providerId="ADAL" clId="{BFD766B7-5339-464B-96C2-17FE9DB9F37A}" dt="2022-05-24T19:18:51.592" v="131" actId="113"/>
      <pc:docMkLst>
        <pc:docMk/>
      </pc:docMkLst>
      <pc:sldChg chg="modSp mod">
        <pc:chgData name="Sophia Skoglund" userId="e785ee75-321d-4883-8c8f-abbe80df506e" providerId="ADAL" clId="{BFD766B7-5339-464B-96C2-17FE9DB9F37A}" dt="2022-05-24T19:18:51.592" v="131" actId="113"/>
        <pc:sldMkLst>
          <pc:docMk/>
          <pc:sldMk cId="1532886728" sldId="259"/>
        </pc:sldMkLst>
        <pc:spChg chg="mod">
          <ac:chgData name="Sophia Skoglund" userId="e785ee75-321d-4883-8c8f-abbe80df506e" providerId="ADAL" clId="{BFD766B7-5339-464B-96C2-17FE9DB9F37A}" dt="2022-05-24T19:18:02.538" v="105" actId="1038"/>
          <ac:spMkLst>
            <pc:docMk/>
            <pc:sldMk cId="1532886728" sldId="259"/>
            <ac:spMk id="42" creationId="{6B53F6D1-7A67-4850-87EE-194C08BE1316}"/>
          </ac:spMkLst>
        </pc:spChg>
        <pc:spChg chg="mod">
          <ac:chgData name="Sophia Skoglund" userId="e785ee75-321d-4883-8c8f-abbe80df506e" providerId="ADAL" clId="{BFD766B7-5339-464B-96C2-17FE9DB9F37A}" dt="2022-05-24T19:18:51.592" v="131" actId="113"/>
          <ac:spMkLst>
            <pc:docMk/>
            <pc:sldMk cId="1532886728" sldId="259"/>
            <ac:spMk id="98" creationId="{00000000-0000-0000-0000-000000000000}"/>
          </ac:spMkLst>
        </pc:spChg>
        <pc:spChg chg="mod">
          <ac:chgData name="Sophia Skoglund" userId="e785ee75-321d-4883-8c8f-abbe80df506e" providerId="ADAL" clId="{BFD766B7-5339-464B-96C2-17FE9DB9F37A}" dt="2022-05-24T19:18:29.818" v="130" actId="113"/>
          <ac:spMkLst>
            <pc:docMk/>
            <pc:sldMk cId="1532886728" sldId="259"/>
            <ac:spMk id="99" creationId="{00000000-0000-0000-0000-000000000000}"/>
          </ac:spMkLst>
        </pc:spChg>
        <pc:spChg chg="mod">
          <ac:chgData name="Sophia Skoglund" userId="e785ee75-321d-4883-8c8f-abbe80df506e" providerId="ADAL" clId="{BFD766B7-5339-464B-96C2-17FE9DB9F37A}" dt="2022-05-24T19:18:29.818" v="130" actId="113"/>
          <ac:spMkLst>
            <pc:docMk/>
            <pc:sldMk cId="1532886728" sldId="259"/>
            <ac:spMk id="100" creationId="{00000000-0000-0000-0000-000000000000}"/>
          </ac:spMkLst>
        </pc:spChg>
        <pc:spChg chg="mod">
          <ac:chgData name="Sophia Skoglund" userId="e785ee75-321d-4883-8c8f-abbe80df506e" providerId="ADAL" clId="{BFD766B7-5339-464B-96C2-17FE9DB9F37A}" dt="2022-05-24T19:18:29.818" v="130" actId="113"/>
          <ac:spMkLst>
            <pc:docMk/>
            <pc:sldMk cId="1532886728" sldId="259"/>
            <ac:spMk id="104" creationId="{00000000-0000-0000-0000-000000000000}"/>
          </ac:spMkLst>
        </pc:spChg>
      </pc:sldChg>
      <pc:sldChg chg="modSp mod">
        <pc:chgData name="Sophia Skoglund" userId="e785ee75-321d-4883-8c8f-abbe80df506e" providerId="ADAL" clId="{BFD766B7-5339-464B-96C2-17FE9DB9F37A}" dt="2022-05-24T19:18:11.114" v="117" actId="1038"/>
        <pc:sldMkLst>
          <pc:docMk/>
          <pc:sldMk cId="3629063796" sldId="260"/>
        </pc:sldMkLst>
        <pc:spChg chg="mod">
          <ac:chgData name="Sophia Skoglund" userId="e785ee75-321d-4883-8c8f-abbe80df506e" providerId="ADAL" clId="{BFD766B7-5339-464B-96C2-17FE9DB9F37A}" dt="2022-05-24T19:18:11.114" v="117" actId="1038"/>
          <ac:spMkLst>
            <pc:docMk/>
            <pc:sldMk cId="3629063796" sldId="260"/>
            <ac:spMk id="53" creationId="{071EBB9C-2234-4E06-8A3A-32E0FD8AEE91}"/>
          </ac:spMkLst>
        </pc:spChg>
      </pc:sldChg>
      <pc:sldChg chg="modSp mod">
        <pc:chgData name="Sophia Skoglund" userId="e785ee75-321d-4883-8c8f-abbe80df506e" providerId="ADAL" clId="{BFD766B7-5339-464B-96C2-17FE9DB9F37A}" dt="2022-05-24T19:18:20.963" v="129" actId="1038"/>
        <pc:sldMkLst>
          <pc:docMk/>
          <pc:sldMk cId="913355640" sldId="261"/>
        </pc:sldMkLst>
        <pc:spChg chg="mod">
          <ac:chgData name="Sophia Skoglund" userId="e785ee75-321d-4883-8c8f-abbe80df506e" providerId="ADAL" clId="{BFD766B7-5339-464B-96C2-17FE9DB9F37A}" dt="2022-05-24T19:18:20.963" v="129" actId="1038"/>
          <ac:spMkLst>
            <pc:docMk/>
            <pc:sldMk cId="913355640" sldId="261"/>
            <ac:spMk id="41" creationId="{E542C530-A607-4FF6-B3EE-1394FEC2DC5B}"/>
          </ac:spMkLst>
        </pc:spChg>
      </pc:sldChg>
      <pc:sldMasterChg chg="modSldLayout">
        <pc:chgData name="Sophia Skoglund" userId="e785ee75-321d-4883-8c8f-abbe80df506e" providerId="ADAL" clId="{BFD766B7-5339-464B-96C2-17FE9DB9F37A}" dt="2022-05-24T19:17:43.143" v="93" actId="14100"/>
        <pc:sldMasterMkLst>
          <pc:docMk/>
          <pc:sldMasterMk cId="413793087" sldId="2147483660"/>
        </pc:sldMasterMkLst>
        <pc:sldLayoutChg chg="modSp mod">
          <pc:chgData name="Sophia Skoglund" userId="e785ee75-321d-4883-8c8f-abbe80df506e" providerId="ADAL" clId="{BFD766B7-5339-464B-96C2-17FE9DB9F37A}" dt="2022-05-24T19:17:43.143" v="93" actId="14100"/>
          <pc:sldLayoutMkLst>
            <pc:docMk/>
            <pc:sldMasterMk cId="413793087" sldId="2147483660"/>
            <pc:sldLayoutMk cId="802720434" sldId="2147483667"/>
          </pc:sldLayoutMkLst>
          <pc:spChg chg="mod">
            <ac:chgData name="Sophia Skoglund" userId="e785ee75-321d-4883-8c8f-abbe80df506e" providerId="ADAL" clId="{BFD766B7-5339-464B-96C2-17FE9DB9F37A}" dt="2022-05-24T19:17:43.143" v="93" actId="14100"/>
            <ac:spMkLst>
              <pc:docMk/>
              <pc:sldMasterMk cId="413793087" sldId="2147483660"/>
              <pc:sldLayoutMk cId="802720434" sldId="2147483667"/>
              <ac:spMk id="12" creationId="{00000000-0000-0000-0000-000000000000}"/>
            </ac:spMkLst>
          </pc:spChg>
        </pc:sldLayoutChg>
      </pc:sldMasterChg>
    </pc:docChg>
  </pc:docChgLst>
  <pc:docChgLst>
    <pc:chgData name="Sophia Skoglund" userId="S::sophia.skoglund@ssaihq.com::e785ee75-321d-4883-8c8f-abbe80df506e" providerId="AD" clId="Web-{6E151885-4F4C-C3A0-6D6B-F8591957D0BB}"/>
    <pc:docChg chg="modSld">
      <pc:chgData name="Sophia Skoglund" userId="S::sophia.skoglund@ssaihq.com::e785ee75-321d-4883-8c8f-abbe80df506e" providerId="AD" clId="Web-{6E151885-4F4C-C3A0-6D6B-F8591957D0BB}" dt="2022-05-31T15:40:38.122" v="8" actId="20577"/>
      <pc:docMkLst>
        <pc:docMk/>
      </pc:docMkLst>
      <pc:sldChg chg="modSp">
        <pc:chgData name="Sophia Skoglund" userId="S::sophia.skoglund@ssaihq.com::e785ee75-321d-4883-8c8f-abbe80df506e" providerId="AD" clId="Web-{6E151885-4F4C-C3A0-6D6B-F8591957D0BB}" dt="2022-05-31T15:40:30.498" v="3" actId="20577"/>
        <pc:sldMkLst>
          <pc:docMk/>
          <pc:sldMk cId="3629063796" sldId="260"/>
        </pc:sldMkLst>
        <pc:spChg chg="mod">
          <ac:chgData name="Sophia Skoglund" userId="S::sophia.skoglund@ssaihq.com::e785ee75-321d-4883-8c8f-abbe80df506e" providerId="AD" clId="Web-{6E151885-4F4C-C3A0-6D6B-F8591957D0BB}" dt="2022-05-31T15:40:30.498" v="3" actId="20577"/>
          <ac:spMkLst>
            <pc:docMk/>
            <pc:sldMk cId="3629063796" sldId="260"/>
            <ac:spMk id="18" creationId="{D35F066C-AA25-734C-B717-5ACBC62F9496}"/>
          </ac:spMkLst>
        </pc:spChg>
      </pc:sldChg>
      <pc:sldChg chg="modSp">
        <pc:chgData name="Sophia Skoglund" userId="S::sophia.skoglund@ssaihq.com::e785ee75-321d-4883-8c8f-abbe80df506e" providerId="AD" clId="Web-{6E151885-4F4C-C3A0-6D6B-F8591957D0BB}" dt="2022-05-31T15:40:38.122" v="8" actId="20577"/>
        <pc:sldMkLst>
          <pc:docMk/>
          <pc:sldMk cId="913355640" sldId="261"/>
        </pc:sldMkLst>
        <pc:spChg chg="mod">
          <ac:chgData name="Sophia Skoglund" userId="S::sophia.skoglund@ssaihq.com::e785ee75-321d-4883-8c8f-abbe80df506e" providerId="AD" clId="Web-{6E151885-4F4C-C3A0-6D6B-F8591957D0BB}" dt="2022-05-31T15:40:38.122" v="8" actId="20577"/>
          <ac:spMkLst>
            <pc:docMk/>
            <pc:sldMk cId="913355640" sldId="261"/>
            <ac:spMk id="19" creationId="{CD73F9B8-ABC1-1F41-AE91-37F33A9DC64D}"/>
          </ac:spMkLst>
        </pc:spChg>
      </pc:sldChg>
    </pc:docChg>
  </pc:docChgLst>
  <pc:docChgLst>
    <pc:chgData name="Sophia Skoglund" userId="S::sophia.skoglund@ssaihq.com::e785ee75-321d-4883-8c8f-abbe80df506e" providerId="AD" clId="Web-{578752BC-185A-A858-260D-2FF064AECB38}"/>
    <pc:docChg chg="modSld">
      <pc:chgData name="Sophia Skoglund" userId="S::sophia.skoglund@ssaihq.com::e785ee75-321d-4883-8c8f-abbe80df506e" providerId="AD" clId="Web-{578752BC-185A-A858-260D-2FF064AECB38}" dt="2022-05-31T15:12:40.405" v="4" actId="14100"/>
      <pc:docMkLst>
        <pc:docMk/>
      </pc:docMkLst>
      <pc:sldChg chg="modSp">
        <pc:chgData name="Sophia Skoglund" userId="S::sophia.skoglund@ssaihq.com::e785ee75-321d-4883-8c8f-abbe80df506e" providerId="AD" clId="Web-{578752BC-185A-A858-260D-2FF064AECB38}" dt="2022-05-31T15:12:40.405" v="4" actId="14100"/>
        <pc:sldMkLst>
          <pc:docMk/>
          <pc:sldMk cId="1532886728" sldId="259"/>
        </pc:sldMkLst>
        <pc:spChg chg="mod">
          <ac:chgData name="Sophia Skoglund" userId="S::sophia.skoglund@ssaihq.com::e785ee75-321d-4883-8c8f-abbe80df506e" providerId="AD" clId="Web-{578752BC-185A-A858-260D-2FF064AECB38}" dt="2022-05-31T15:12:40.405" v="4" actId="14100"/>
          <ac:spMkLst>
            <pc:docMk/>
            <pc:sldMk cId="1532886728" sldId="259"/>
            <ac:spMk id="7" creationId="{00000000-0000-0000-0000-000000000000}"/>
          </ac:spMkLst>
        </pc:spChg>
      </pc:sldChg>
    </pc:docChg>
  </pc:docChgLst>
  <pc:docChgLst>
    <pc:chgData name="Sophia Skoglund" userId="S::sophia.skoglund@ssaihq.com::e785ee75-321d-4883-8c8f-abbe80df506e" providerId="AD" clId="Web-{C846A985-8F32-00FF-5D4B-C0E4F49A4BDB}"/>
    <pc:docChg chg="modSld">
      <pc:chgData name="Sophia Skoglund" userId="S::sophia.skoglund@ssaihq.com::e785ee75-321d-4883-8c8f-abbe80df506e" providerId="AD" clId="Web-{C846A985-8F32-00FF-5D4B-C0E4F49A4BDB}" dt="2022-05-24T19:36:43.961" v="4"/>
      <pc:docMkLst>
        <pc:docMk/>
      </pc:docMkLst>
      <pc:sldChg chg="modSp">
        <pc:chgData name="Sophia Skoglund" userId="S::sophia.skoglund@ssaihq.com::e785ee75-321d-4883-8c8f-abbe80df506e" providerId="AD" clId="Web-{C846A985-8F32-00FF-5D4B-C0E4F49A4BDB}" dt="2022-05-24T19:36:43.961" v="4"/>
        <pc:sldMkLst>
          <pc:docMk/>
          <pc:sldMk cId="1532886728" sldId="259"/>
        </pc:sldMkLst>
        <pc:spChg chg="mod">
          <ac:chgData name="Sophia Skoglund" userId="S::sophia.skoglund@ssaihq.com::e785ee75-321d-4883-8c8f-abbe80df506e" providerId="AD" clId="Web-{C846A985-8F32-00FF-5D4B-C0E4F49A4BDB}" dt="2022-05-24T19:36:43.961" v="4"/>
          <ac:spMkLst>
            <pc:docMk/>
            <pc:sldMk cId="1532886728" sldId="259"/>
            <ac:spMk id="98" creationId="{00000000-0000-0000-0000-000000000000}"/>
          </ac:spMkLst>
        </pc:spChg>
        <pc:spChg chg="mod">
          <ac:chgData name="Sophia Skoglund" userId="S::sophia.skoglund@ssaihq.com::e785ee75-321d-4883-8c8f-abbe80df506e" providerId="AD" clId="Web-{C846A985-8F32-00FF-5D4B-C0E4F49A4BDB}" dt="2022-05-24T19:36:43.789" v="1"/>
          <ac:spMkLst>
            <pc:docMk/>
            <pc:sldMk cId="1532886728" sldId="259"/>
            <ac:spMk id="99" creationId="{00000000-0000-0000-0000-000000000000}"/>
          </ac:spMkLst>
        </pc:spChg>
        <pc:spChg chg="mod">
          <ac:chgData name="Sophia Skoglund" userId="S::sophia.skoglund@ssaihq.com::e785ee75-321d-4883-8c8f-abbe80df506e" providerId="AD" clId="Web-{C846A985-8F32-00FF-5D4B-C0E4F49A4BDB}" dt="2022-05-24T19:36:43.836" v="2"/>
          <ac:spMkLst>
            <pc:docMk/>
            <pc:sldMk cId="1532886728" sldId="259"/>
            <ac:spMk id="100" creationId="{00000000-0000-0000-0000-000000000000}"/>
          </ac:spMkLst>
        </pc:spChg>
        <pc:spChg chg="mod">
          <ac:chgData name="Sophia Skoglund" userId="S::sophia.skoglund@ssaihq.com::e785ee75-321d-4883-8c8f-abbe80df506e" providerId="AD" clId="Web-{C846A985-8F32-00FF-5D4B-C0E4F49A4BDB}" dt="2022-05-24T19:36:43.899" v="3"/>
          <ac:spMkLst>
            <pc:docMk/>
            <pc:sldMk cId="1532886728" sldId="259"/>
            <ac:spMk id="104" creationId="{00000000-0000-0000-0000-000000000000}"/>
          </ac:spMkLst>
        </pc:sp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11T13:40:24.128" idx="11">
    <p:pos x="15850" y="5290"/>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11T13:41:30.191" idx="12">
    <p:pos x="2890" y="2794"/>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11T13:41:55.215" idx="13">
    <p:pos x="3226" y="5650"/>
    <p:text>Use the standard solid round bullet in your application area color.</p:text>
    <p:extLst>
      <p:ext uri="{C676402C-5697-4E1C-873F-D02D1690AC5C}">
        <p15:threadingInfo xmlns:p15="http://schemas.microsoft.com/office/powerpoint/2012/main" timeZoneBias="300"/>
      </p:ext>
    </p:extLst>
  </p:cm>
  <p:cm authorId="1" dt="2020-11-11T13:42:21.470" idx="14">
    <p:pos x="4186" y="14026"/>
    <p:text>Here's where you can find pictures of the satellites:</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Project long title should be between 50 to 60pt font, taking up a max of 3 lines. Only shrink the text size if title cannot fit in provided text box.</p:text>
    <p:extLst>
      <p:ext uri="{C676402C-5697-4E1C-873F-D02D1690AC5C}">
        <p15:threadingInfo xmlns:p15="http://schemas.microsoft.com/office/powerpoint/2012/main" timeZoneBias="300"/>
      </p:ext>
    </p:extLst>
  </p:cm>
  <p:cm authorId="1" dt="2020-11-02T11:09:52.661" idx="3">
    <p:pos x="15914" y="4703"/>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20-11-02T11:10:56.485" idx="4">
    <p:pos x="2405" y="2587"/>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20-11-02T11:12:06.365" idx="5">
    <p:pos x="10110" y="2561"/>
    <p:text>Use the standard solid round bullet in your application area color.</p:text>
    <p:extLst>
      <p:ext uri="{C676402C-5697-4E1C-873F-D02D1690AC5C}">
        <p15:threadingInfo xmlns:p15="http://schemas.microsoft.com/office/powerpoint/2012/main" timeZoneBias="300"/>
      </p:ext>
    </p:extLst>
  </p:cm>
  <p:cm authorId="1" dt="2020-11-02T11:12:42.829" idx="6">
    <p:pos x="11541" y="5628"/>
    <p:text>Here's where you can find pictures of the satellites:</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List Project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Use the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3D86ECD-70A9-42FC-8B16-62C276B67DD2}"/>
              </a:ext>
            </a:extLst>
          </p:cNvPr>
          <p:cNvSpPr/>
          <p:nvPr userDrawn="1"/>
        </p:nvSpPr>
        <p:spPr>
          <a:xfrm>
            <a:off x="939743" y="34594800"/>
            <a:ext cx="25577857" cy="1066800"/>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5372B3"/>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1032387" y="34594800"/>
            <a:ext cx="4671727" cy="1066799"/>
          </a:xfrm>
          <a:prstGeom prst="rect">
            <a:avLst/>
          </a:prstGeom>
        </p:spPr>
        <p:txBody>
          <a:bodyPr anchor="ct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Fall</a:t>
            </a:r>
            <a:r>
              <a:rPr lang="en-US" dirty="0">
                <a:solidFill>
                  <a:schemeClr val="bg1"/>
                </a:solidFill>
              </a:rPr>
              <a:t> 2022|</a:t>
            </a:r>
          </a:p>
        </p:txBody>
      </p:sp>
      <p:pic>
        <p:nvPicPr>
          <p:cNvPr id="4" name="Picture 3"/>
          <p:cNvPicPr>
            <a:picLocks noChangeAspect="1"/>
          </p:cNvPicPr>
          <p:nvPr userDrawn="1"/>
        </p:nvPicPr>
        <p:blipFill>
          <a:blip r:embed="rId3" cstate="print">
            <a:biLevel thresh="50000"/>
            <a:extLst>
              <a:ext uri="{28A0092B-C50C-407E-A947-70E740481C1C}">
                <a14:useLocalDpi xmlns:a14="http://schemas.microsoft.com/office/drawing/2010/main" val="0"/>
              </a:ext>
            </a:extLst>
          </a:blip>
          <a:stretch>
            <a:fillRect/>
          </a:stretch>
        </p:blipFill>
        <p:spPr>
          <a:xfrm>
            <a:off x="23008970" y="34898289"/>
            <a:ext cx="3213614" cy="500102"/>
          </a:xfrm>
          <a:prstGeom prst="rect">
            <a:avLst/>
          </a:prstGeom>
        </p:spPr>
      </p:pic>
      <p:sp>
        <p:nvSpPr>
          <p:cNvPr id="15" name="Rectangle 14">
            <a:extLst>
              <a:ext uri="{FF2B5EF4-FFF2-40B4-BE49-F238E27FC236}">
                <a16:creationId xmlns:a16="http://schemas.microsoft.com/office/drawing/2014/main" id="{51C8F42E-C00B-4D4F-A6CA-4F1417C00DA0}"/>
              </a:ext>
            </a:extLst>
          </p:cNvPr>
          <p:cNvSpPr/>
          <p:nvPr userDrawn="1"/>
        </p:nvSpPr>
        <p:spPr>
          <a:xfrm>
            <a:off x="939743" y="3694001"/>
            <a:ext cx="25577857" cy="232517"/>
          </a:xfrm>
          <a:prstGeom prst="rect">
            <a:avLst/>
          </a:prstGeom>
          <a:solidFill>
            <a:srgbClr val="5372B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Icon&#10;&#10;Description automatically generated">
            <a:extLst>
              <a:ext uri="{FF2B5EF4-FFF2-40B4-BE49-F238E27FC236}">
                <a16:creationId xmlns:a16="http://schemas.microsoft.com/office/drawing/2014/main" id="{2FBE5304-FB69-4393-A4F8-03278E38AEEE}"/>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94023" y="836390"/>
            <a:ext cx="2468880" cy="2468880"/>
          </a:xfrm>
          <a:prstGeom prst="rect">
            <a:avLst/>
          </a:prstGeom>
        </p:spPr>
      </p:pic>
    </p:spTree>
    <p:extLst>
      <p:ext uri="{BB962C8B-B14F-4D97-AF65-F5344CB8AC3E}">
        <p14:creationId xmlns:p14="http://schemas.microsoft.com/office/powerpoint/2010/main" val="802720434"/>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96" userDrawn="1">
          <p15:clr>
            <a:srgbClr val="FBAE40"/>
          </p15:clr>
        </p15:guide>
        <p15:guide id="9" orient="horz" pos="21480" userDrawn="1">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9/9/22</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2" Type="http://schemas.openxmlformats.org/officeDocument/2006/relationships/image" Target="../media/image4.png"/><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 name="Picture 38" descr="Shape, circle&#10;&#10;Description automatically generated">
            <a:extLst>
              <a:ext uri="{FF2B5EF4-FFF2-40B4-BE49-F238E27FC236}">
                <a16:creationId xmlns:a16="http://schemas.microsoft.com/office/drawing/2014/main" id="{0812C390-388B-4F7C-B822-53CFD92C23D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3355" y="30808442"/>
            <a:ext cx="2123357" cy="2103120"/>
          </a:xfrm>
          <a:prstGeom prst="rect">
            <a:avLst/>
          </a:prstGeom>
        </p:spPr>
      </p:pic>
      <p:sp>
        <p:nvSpPr>
          <p:cNvPr id="45" name="Title 3"/>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Abstract</a:t>
            </a:r>
          </a:p>
        </p:txBody>
      </p:sp>
      <p:sp>
        <p:nvSpPr>
          <p:cNvPr id="14" name="Text Placeholder 16"/>
          <p:cNvSpPr txBox="1">
            <a:spLocks/>
          </p:cNvSpPr>
          <p:nvPr/>
        </p:nvSpPr>
        <p:spPr>
          <a:xfrm>
            <a:off x="822960" y="10178886"/>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5372B3"/>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668858"/>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Acknowledgements</a:t>
            </a:r>
          </a:p>
        </p:txBody>
      </p:sp>
      <p:sp>
        <p:nvSpPr>
          <p:cNvPr id="6" name="Text Placeholder 16"/>
          <p:cNvSpPr txBox="1">
            <a:spLocks/>
          </p:cNvSpPr>
          <p:nvPr/>
        </p:nvSpPr>
        <p:spPr>
          <a:xfrm>
            <a:off x="14681086" y="31996378"/>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5372B3"/>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a:p>
        </p:txBody>
      </p:sp>
      <p:sp>
        <p:nvSpPr>
          <p:cNvPr id="98" name="Text Placeholder 16"/>
          <p:cNvSpPr txBox="1">
            <a:spLocks/>
          </p:cNvSpPr>
          <p:nvPr/>
        </p:nvSpPr>
        <p:spPr>
          <a:xfrm>
            <a:off x="722815"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492336"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381743"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172303"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82507" y="31048618"/>
            <a:ext cx="1605051" cy="1645920"/>
            <a:chOff x="1320903" y="31059504"/>
            <a:chExt cx="1605051"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20903" y="31059504"/>
              <a:ext cx="1605051" cy="1645920"/>
            </a:xfrm>
            <a:prstGeom prst="ellipse">
              <a:avLst/>
            </a:prstGeom>
          </p:spPr>
        </p:pic>
        <p:sp>
          <p:nvSpPr>
            <p:cNvPr id="49" name="TextBox 48"/>
            <p:cNvSpPr txBox="1"/>
            <p:nvPr/>
          </p:nvSpPr>
          <p:spPr>
            <a:xfrm rot="20028308">
              <a:off x="14683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pic>
        <p:nvPicPr>
          <p:cNvPr id="38" name="Picture 37" descr="Shape, circle&#10;&#10;Description automatically generated">
            <a:extLst>
              <a:ext uri="{FF2B5EF4-FFF2-40B4-BE49-F238E27FC236}">
                <a16:creationId xmlns:a16="http://schemas.microsoft.com/office/drawing/2014/main" id="{12724D6E-4CAD-4031-9267-423EEFC5F8D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653731" y="30808442"/>
            <a:ext cx="2123357"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576C5EFF-C969-4459-BC01-0696F08B85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16598" y="30808442"/>
            <a:ext cx="2123357"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E9E9DAD0-0D43-4DC8-B192-19B7CC8057C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464" y="30808442"/>
            <a:ext cx="2123357" cy="2103120"/>
          </a:xfrm>
          <a:prstGeom prst="rect">
            <a:avLst/>
          </a:prstGeom>
        </p:spPr>
      </p:pic>
      <p:sp>
        <p:nvSpPr>
          <p:cNvPr id="42" name="Text Placeholder 11">
            <a:extLst>
              <a:ext uri="{FF2B5EF4-FFF2-40B4-BE49-F238E27FC236}">
                <a16:creationId xmlns:a16="http://schemas.microsoft.com/office/drawing/2014/main" id="{6B53F6D1-7A67-4850-87EE-194C08BE1316}"/>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p>
        </p:txBody>
      </p:sp>
      <p:sp>
        <p:nvSpPr>
          <p:cNvPr id="6" name="Text Placeholder 16">
            <a:extLst>
              <a:ext uri="{FF2B5EF4-FFF2-40B4-BE49-F238E27FC236}">
                <a16:creationId xmlns:a16="http://schemas.microsoft.com/office/drawing/2014/main" id="{022322CC-70F0-3A4A-9AF8-E9511B8085C4}"/>
              </a:ext>
            </a:extLst>
          </p:cNvPr>
          <p:cNvSpPr txBox="1">
            <a:spLocks/>
          </p:cNvSpPr>
          <p:nvPr/>
        </p:nvSpPr>
        <p:spPr>
          <a:xfrm>
            <a:off x="12801599" y="5144429"/>
            <a:ext cx="11430001" cy="487564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id="{F2EF5CAE-71C5-8D41-9864-3A6A4186E419}"/>
              </a:ext>
            </a:extLst>
          </p:cNvPr>
          <p:cNvSpPr txBox="1">
            <a:spLocks/>
          </p:cNvSpPr>
          <p:nvPr/>
        </p:nvSpPr>
        <p:spPr>
          <a:xfrm>
            <a:off x="12801599" y="10612130"/>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id="{98B028C0-78EC-7644-B072-D1D53DAED941}"/>
              </a:ext>
            </a:extLst>
          </p:cNvPr>
          <p:cNvSpPr txBox="1"/>
          <p:nvPr/>
        </p:nvSpPr>
        <p:spPr>
          <a:xfrm>
            <a:off x="12743140" y="9899392"/>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16" name="Text Placeholder 16">
            <a:extLst>
              <a:ext uri="{FF2B5EF4-FFF2-40B4-BE49-F238E27FC236}">
                <a16:creationId xmlns:a16="http://schemas.microsoft.com/office/drawing/2014/main" id="{93AF55B4-75F2-4E46-995B-E36887786413}"/>
              </a:ext>
            </a:extLst>
          </p:cNvPr>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7" name="TextBox 16">
            <a:extLst>
              <a:ext uri="{FF2B5EF4-FFF2-40B4-BE49-F238E27FC236}">
                <a16:creationId xmlns:a16="http://schemas.microsoft.com/office/drawing/2014/main"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id="{D35F066C-AA25-734C-B717-5ACBC62F9496}"/>
              </a:ext>
            </a:extLst>
          </p:cNvPr>
          <p:cNvSpPr txBox="1">
            <a:spLocks/>
          </p:cNvSpPr>
          <p:nvPr/>
        </p:nvSpPr>
        <p:spPr>
          <a:xfrm>
            <a:off x="12801599" y="30509234"/>
            <a:ext cx="11430000" cy="3227195"/>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ea typeface="+mn-lt"/>
              <a:cs typeface="+mn-lt"/>
            </a:endParaRPr>
          </a:p>
        </p:txBody>
      </p:sp>
      <p:sp>
        <p:nvSpPr>
          <p:cNvPr id="19" name="TextBox 18">
            <a:extLst>
              <a:ext uri="{FF2B5EF4-FFF2-40B4-BE49-F238E27FC236}">
                <a16:creationId xmlns:a16="http://schemas.microsoft.com/office/drawing/2014/main"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5372B3"/>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id="{D0AD8BC2-BBD0-2E4F-B76A-D6A02E7E27A2}"/>
              </a:ext>
            </a:extLst>
          </p:cNvPr>
          <p:cNvSpPr txBox="1"/>
          <p:nvPr/>
        </p:nvSpPr>
        <p:spPr>
          <a:xfrm>
            <a:off x="914400" y="11639345"/>
            <a:ext cx="11430000" cy="9782832"/>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id="{C227C87B-2885-494C-A9DD-4F72194374AD}"/>
              </a:ext>
            </a:extLst>
          </p:cNvPr>
          <p:cNvSpPr txBox="1"/>
          <p:nvPr/>
        </p:nvSpPr>
        <p:spPr>
          <a:xfrm>
            <a:off x="12849726" y="15568206"/>
            <a:ext cx="11430000" cy="7338115"/>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id="{57A334B8-9023-BA4E-9795-5E426B360402}"/>
              </a:ext>
            </a:extLst>
          </p:cNvPr>
          <p:cNvSpPr txBox="1"/>
          <p:nvPr/>
        </p:nvSpPr>
        <p:spPr>
          <a:xfrm>
            <a:off x="934818" y="24525514"/>
            <a:ext cx="11409581" cy="5183763"/>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sp>
        <p:nvSpPr>
          <p:cNvPr id="42" name="Title 3">
            <a:extLst>
              <a:ext uri="{FF2B5EF4-FFF2-40B4-BE49-F238E27FC236}">
                <a16:creationId xmlns:a16="http://schemas.microsoft.com/office/drawing/2014/main" id="{BF2AE676-7BC0-435A-A97D-EFAB75EA6A6D}"/>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pic>
        <p:nvPicPr>
          <p:cNvPr id="4" name="Picture 3" descr="Shape, circle&#10;&#10;Description automatically generated">
            <a:extLst>
              <a:ext uri="{FF2B5EF4-FFF2-40B4-BE49-F238E27FC236}">
                <a16:creationId xmlns:a16="http://schemas.microsoft.com/office/drawing/2014/main" id="{31A46BF0-EC5C-40F7-8312-3FA5F05F179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51986" y="30808442"/>
            <a:ext cx="2123357" cy="2103120"/>
          </a:xfrm>
          <a:prstGeom prst="rect">
            <a:avLst/>
          </a:prstGeom>
        </p:spPr>
      </p:pic>
      <p:pic>
        <p:nvPicPr>
          <p:cNvPr id="41" name="Picture 40" descr="Shape, circle&#10;&#10;Description automatically generated">
            <a:extLst>
              <a:ext uri="{FF2B5EF4-FFF2-40B4-BE49-F238E27FC236}">
                <a16:creationId xmlns:a16="http://schemas.microsoft.com/office/drawing/2014/main" id="{141B66F3-CC1E-4639-B767-C4CECF4FDDD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40585" y="30808442"/>
            <a:ext cx="2123357" cy="2103120"/>
          </a:xfrm>
          <a:prstGeom prst="rect">
            <a:avLst/>
          </a:prstGeom>
        </p:spPr>
      </p:pic>
      <p:pic>
        <p:nvPicPr>
          <p:cNvPr id="43" name="Picture 42" descr="Shape, circle&#10;&#10;Description automatically generated">
            <a:extLst>
              <a:ext uri="{FF2B5EF4-FFF2-40B4-BE49-F238E27FC236}">
                <a16:creationId xmlns:a16="http://schemas.microsoft.com/office/drawing/2014/main" id="{5934E1CF-B3BB-4629-80FD-4A39A3F1E7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4853" y="30808442"/>
            <a:ext cx="2123357" cy="2103120"/>
          </a:xfrm>
          <a:prstGeom prst="rect">
            <a:avLst/>
          </a:prstGeom>
        </p:spPr>
      </p:pic>
      <p:pic>
        <p:nvPicPr>
          <p:cNvPr id="44" name="Picture 43" descr="Shape, circle&#10;&#10;Description automatically generated">
            <a:extLst>
              <a:ext uri="{FF2B5EF4-FFF2-40B4-BE49-F238E27FC236}">
                <a16:creationId xmlns:a16="http://schemas.microsoft.com/office/drawing/2014/main" id="{7E9368D8-6F6B-49EE-B779-0014A53A399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77719" y="30808442"/>
            <a:ext cx="2123357" cy="2103120"/>
          </a:xfrm>
          <a:prstGeom prst="rect">
            <a:avLst/>
          </a:prstGeom>
        </p:spPr>
      </p:pic>
      <p:sp>
        <p:nvSpPr>
          <p:cNvPr id="53" name="Text Placeholder 11">
            <a:extLst>
              <a:ext uri="{FF2B5EF4-FFF2-40B4-BE49-F238E27FC236}">
                <a16:creationId xmlns:a16="http://schemas.microsoft.com/office/drawing/2014/main" id="{071EBB9C-2234-4E06-8A3A-32E0FD8AEE91}"/>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p>
        </p:txBody>
      </p:sp>
      <p:sp>
        <p:nvSpPr>
          <p:cNvPr id="6" name="TextBox 5">
            <a:extLst>
              <a:ext uri="{FF2B5EF4-FFF2-40B4-BE49-F238E27FC236}">
                <a16:creationId xmlns:a16="http://schemas.microsoft.com/office/drawing/2014/main"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Abstract</a:t>
            </a:r>
          </a:p>
        </p:txBody>
      </p:sp>
      <p:sp>
        <p:nvSpPr>
          <p:cNvPr id="7" name="Text Placeholder 16">
            <a:extLst>
              <a:ext uri="{FF2B5EF4-FFF2-40B4-BE49-F238E27FC236}">
                <a16:creationId xmlns:a16="http://schemas.microsoft.com/office/drawing/2014/main" id="{7735D678-F608-5940-BC93-72C0B6736AC4}"/>
              </a:ext>
            </a:extLst>
          </p:cNvPr>
          <p:cNvSpPr txBox="1">
            <a:spLocks/>
          </p:cNvSpPr>
          <p:nvPr/>
        </p:nvSpPr>
        <p:spPr>
          <a:xfrm>
            <a:off x="914399" y="8633186"/>
            <a:ext cx="11430000" cy="47900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5372B3"/>
              </a:buClr>
              <a:buFont typeface="Arial" panose="020B0604020202020204" pitchFamily="34" charset="0"/>
              <a:buChar char="•"/>
            </a:pPr>
            <a:r>
              <a:rPr lang="en-US" b="1" dirty="0">
                <a:solidFill>
                  <a:srgbClr val="5372B3"/>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8" name="TextBox 7">
            <a:extLst>
              <a:ext uri="{FF2B5EF4-FFF2-40B4-BE49-F238E27FC236}">
                <a16:creationId xmlns:a16="http://schemas.microsoft.com/office/drawing/2014/main" id="{2FA18D74-515D-E147-9A3F-2CA270F236BD}"/>
              </a:ext>
            </a:extLst>
          </p:cNvPr>
          <p:cNvSpPr txBox="1"/>
          <p:nvPr/>
        </p:nvSpPr>
        <p:spPr>
          <a:xfrm>
            <a:off x="878674" y="7894465"/>
            <a:ext cx="312777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7DAC266A-61CF-9E48-AE9F-925ABA5BF387}"/>
              </a:ext>
            </a:extLst>
          </p:cNvPr>
          <p:cNvSpPr txBox="1">
            <a:spLocks/>
          </p:cNvSpPr>
          <p:nvPr/>
        </p:nvSpPr>
        <p:spPr>
          <a:xfrm>
            <a:off x="12866914" y="8633187"/>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id="{8C2F6467-8691-E649-92B4-804436DC48AC}"/>
              </a:ext>
            </a:extLst>
          </p:cNvPr>
          <p:cNvSpPr txBox="1"/>
          <p:nvPr/>
        </p:nvSpPr>
        <p:spPr>
          <a:xfrm>
            <a:off x="12796468" y="7894465"/>
            <a:ext cx="3849131"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691CBEA6-0A83-B542-AE88-E9C84807F471}"/>
              </a:ext>
            </a:extLst>
          </p:cNvPr>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5372B3"/>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5372B3"/>
              </a:buClr>
              <a:buFont typeface="Arial" panose="020B0604020202020204" pitchFamily="34" charset="0"/>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18" name="TextBox 17">
            <a:extLst>
              <a:ext uri="{FF2B5EF4-FFF2-40B4-BE49-F238E27FC236}">
                <a16:creationId xmlns:a16="http://schemas.microsoft.com/office/drawing/2014/main"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CD73F9B8-ABC1-1F41-AE91-37F33A9DC64D}"/>
              </a:ext>
            </a:extLst>
          </p:cNvPr>
          <p:cNvSpPr txBox="1">
            <a:spLocks/>
          </p:cNvSpPr>
          <p:nvPr/>
        </p:nvSpPr>
        <p:spPr>
          <a:xfrm>
            <a:off x="914399" y="30493700"/>
            <a:ext cx="11405247" cy="3247773"/>
          </a:xfrm>
          <a:prstGeom prst="rect">
            <a:avLst/>
          </a:prstGeom>
        </p:spPr>
        <p:txBody>
          <a:bodyPr lIns="91440" tIns="45720" rIns="91440" bIns="45720" numCol="1" spcCol="640080" anchor="t"/>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p>
          <a:p>
            <a:r>
              <a:rPr lang="en-US" dirty="0">
                <a:latin typeface="Garamond"/>
              </a:rPr>
              <a:t>If you used any ESA (e.g., Sentinel) or commercial imagery data, you must include the proper acknowledgement.</a:t>
            </a:r>
            <a:endParaRPr lang="en-US" dirty="0">
              <a:latin typeface="Garamond"/>
              <a:ea typeface="+mn-lt"/>
              <a:cs typeface="+mn-lt"/>
            </a:endParaRPr>
          </a:p>
        </p:txBody>
      </p:sp>
      <p:sp>
        <p:nvSpPr>
          <p:cNvPr id="20" name="TextBox 19">
            <a:extLst>
              <a:ext uri="{FF2B5EF4-FFF2-40B4-BE49-F238E27FC236}">
                <a16:creationId xmlns:a16="http://schemas.microsoft.com/office/drawing/2014/main"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5372B3"/>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id="{5E64D11C-05BC-2942-952B-68E30AB390CB}"/>
              </a:ext>
            </a:extLst>
          </p:cNvPr>
          <p:cNvSpPr txBox="1"/>
          <p:nvPr/>
        </p:nvSpPr>
        <p:spPr>
          <a:xfrm>
            <a:off x="914401" y="17901089"/>
            <a:ext cx="23316196" cy="7796837"/>
          </a:xfrm>
          <a:prstGeom prst="rect">
            <a:avLst/>
          </a:prstGeom>
          <a:solidFill>
            <a:srgbClr val="5372B3"/>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4" name="Title 3">
            <a:extLst>
              <a:ext uri="{FF2B5EF4-FFF2-40B4-BE49-F238E27FC236}">
                <a16:creationId xmlns:a16="http://schemas.microsoft.com/office/drawing/2014/main" id="{241D118A-7093-4693-B337-DBB0C72891E3}"/>
              </a:ext>
            </a:extLst>
          </p:cNvPr>
          <p:cNvSpPr txBox="1">
            <a:spLocks/>
          </p:cNvSpPr>
          <p:nvPr/>
        </p:nvSpPr>
        <p:spPr>
          <a:xfrm>
            <a:off x="24995303" y="4648200"/>
            <a:ext cx="1522297" cy="29451299"/>
          </a:xfrm>
          <a:prstGeom prst="rect">
            <a:avLst/>
          </a:prstGeom>
        </p:spPr>
        <p:txBody>
          <a:bodyPr vert="vert270" anchor="t">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5372B3"/>
                </a:solidFill>
              </a:rPr>
              <a:t>Study Area</a:t>
            </a:r>
            <a:r>
              <a:rPr lang="en-US" sz="10000" dirty="0">
                <a:solidFill>
                  <a:srgbClr val="5372B3"/>
                </a:solidFill>
              </a:rPr>
              <a:t> Climate</a:t>
            </a:r>
          </a:p>
        </p:txBody>
      </p:sp>
      <p:pic>
        <p:nvPicPr>
          <p:cNvPr id="35" name="Picture 34" descr="Shape, circle&#10;&#10;Description automatically generated">
            <a:extLst>
              <a:ext uri="{FF2B5EF4-FFF2-40B4-BE49-F238E27FC236}">
                <a16:creationId xmlns:a16="http://schemas.microsoft.com/office/drawing/2014/main" id="{41CF9367-7277-4B10-8AFC-E5E0DACAF5E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749678" y="30808442"/>
            <a:ext cx="2123357" cy="2103120"/>
          </a:xfrm>
          <a:prstGeom prst="rect">
            <a:avLst/>
          </a:prstGeom>
        </p:spPr>
      </p:pic>
      <p:pic>
        <p:nvPicPr>
          <p:cNvPr id="36" name="Picture 35" descr="Shape, circle&#10;&#10;Description automatically generated">
            <a:extLst>
              <a:ext uri="{FF2B5EF4-FFF2-40B4-BE49-F238E27FC236}">
                <a16:creationId xmlns:a16="http://schemas.microsoft.com/office/drawing/2014/main" id="{304EB9F5-67E0-4D3A-AF12-123A478D3C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938277" y="30808442"/>
            <a:ext cx="2123357" cy="2103120"/>
          </a:xfrm>
          <a:prstGeom prst="rect">
            <a:avLst/>
          </a:prstGeom>
        </p:spPr>
      </p:pic>
      <p:pic>
        <p:nvPicPr>
          <p:cNvPr id="39" name="Picture 38" descr="Shape, circle&#10;&#10;Description automatically generated">
            <a:extLst>
              <a:ext uri="{FF2B5EF4-FFF2-40B4-BE49-F238E27FC236}">
                <a16:creationId xmlns:a16="http://schemas.microsoft.com/office/drawing/2014/main" id="{CC8165F7-68C0-4628-9E54-A5CF85AEF31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12545" y="30808442"/>
            <a:ext cx="2123357" cy="2103120"/>
          </a:xfrm>
          <a:prstGeom prst="rect">
            <a:avLst/>
          </a:prstGeom>
        </p:spPr>
      </p:pic>
      <p:pic>
        <p:nvPicPr>
          <p:cNvPr id="40" name="Picture 39" descr="Shape, circle&#10;&#10;Description automatically generated">
            <a:extLst>
              <a:ext uri="{FF2B5EF4-FFF2-40B4-BE49-F238E27FC236}">
                <a16:creationId xmlns:a16="http://schemas.microsoft.com/office/drawing/2014/main" id="{6973765D-71BC-4ACD-9C33-6CFA01B7E4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875411" y="30808442"/>
            <a:ext cx="2123357" cy="2103120"/>
          </a:xfrm>
          <a:prstGeom prst="rect">
            <a:avLst/>
          </a:prstGeom>
        </p:spPr>
      </p:pic>
      <p:sp>
        <p:nvSpPr>
          <p:cNvPr id="41" name="Text Placeholder 11">
            <a:extLst>
              <a:ext uri="{FF2B5EF4-FFF2-40B4-BE49-F238E27FC236}">
                <a16:creationId xmlns:a16="http://schemas.microsoft.com/office/drawing/2014/main" id="{E542C530-A607-4FF6-B3EE-1394FEC2DC5B}"/>
              </a:ext>
            </a:extLst>
          </p:cNvPr>
          <p:cNvSpPr txBox="1">
            <a:spLocks/>
          </p:cNvSpPr>
          <p:nvPr/>
        </p:nvSpPr>
        <p:spPr>
          <a:xfrm>
            <a:off x="5430554" y="34770348"/>
            <a:ext cx="6404732" cy="653305"/>
          </a:xfrm>
          <a:prstGeom prst="rect">
            <a:avLst/>
          </a:prstGeom>
        </p:spPr>
        <p:txBody>
          <a:bodyP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l"/>
            <a:r>
              <a:rPr lang="en-US" spc="100" baseline="0" dirty="0">
                <a:solidFill>
                  <a:schemeClr val="bg1"/>
                </a:solidFill>
              </a:rPr>
              <a:t>Node Location</a:t>
            </a:r>
            <a:endParaRPr lang="en-US" dirty="0">
              <a:solidFill>
                <a:schemeClr val="bg1"/>
              </a:solidFill>
            </a:endParaRP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1e6a8e8-1dff-48a6-ab9b-8d556c6946c0">
      <Terms xmlns="http://schemas.microsoft.com/office/infopath/2007/PartnerControls"/>
    </lcf76f155ced4ddcb4097134ff3c332f>
    <TaxCatchAll xmlns="7df78d0b-135a-4de7-9166-7c181cd87fb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19850C-B132-4F9E-91AE-B86D28DA0AF3}">
  <ds:schemaRefs>
    <ds:schemaRef ds:uri="http://purl.org/dc/terms/"/>
    <ds:schemaRef ds:uri="http://schemas.microsoft.com/office/2006/documentManagement/types"/>
    <ds:schemaRef ds:uri="21e6a8e8-1dff-48a6-ab9b-8d556c6946c0"/>
    <ds:schemaRef ds:uri="http://www.w3.org/XML/1998/namespace"/>
    <ds:schemaRef ds:uri="http://purl.org/dc/dcmitype/"/>
    <ds:schemaRef ds:uri="7df78d0b-135a-4de7-9166-7c181cd87fb4"/>
    <ds:schemaRef ds:uri="http://schemas.microsoft.com/office/infopath/2007/PartnerControls"/>
    <ds:schemaRef ds:uri="http://schemas.openxmlformats.org/package/2006/metadata/core-properties"/>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3.xml><?xml version="1.0" encoding="utf-8"?>
<ds:datastoreItem xmlns:ds="http://schemas.openxmlformats.org/officeDocument/2006/customXml" ds:itemID="{476556E0-34AE-4ACB-908C-286B9FE70C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35492</TotalTime>
  <Words>1525</Words>
  <Application>Microsoft Macintosh PowerPoint</Application>
  <PresentationFormat>Custom</PresentationFormat>
  <Paragraphs>136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Century Gothic</vt:lpstr>
      <vt:lpstr>Garamond</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TAMARA.BARBAKOVA@baruchmail.cuny.edu</cp:lastModifiedBy>
  <cp:revision>210</cp:revision>
  <dcterms:created xsi:type="dcterms:W3CDTF">2019-02-05T16:32:03Z</dcterms:created>
  <dcterms:modified xsi:type="dcterms:W3CDTF">2022-09-09T21:56:12Z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ies>
</file>