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
  </p:notesMasterIdLst>
  <p:sldIdLst>
    <p:sldId id="260" r:id="rId5"/>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7440" userDrawn="1">
          <p15:clr>
            <a:srgbClr val="A4A3A4"/>
          </p15:clr>
        </p15:guide>
        <p15:guide id="2" orient="horz" pos="20736" userDrawn="1">
          <p15:clr>
            <a:srgbClr val="A4A3A4"/>
          </p15:clr>
        </p15:guide>
        <p15:guide id="3" pos="8160" userDrawn="1">
          <p15:clr>
            <a:srgbClr val="A4A3A4"/>
          </p15:clr>
        </p15:guide>
        <p15:guide id="4" pos="150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cmAuthor>
  <p:cmAuthor id="2" name="Nicole Ramberg" initials="NR" lastIdx="2" clrIdx="1">
    <p:extLst/>
  </p:cmAuthor>
  <p:cmAuthor id="3" name="Nicole Pihl" initials="NP" lastIdx="10" clrIdx="2">
    <p:extLst/>
  </p:cmAuthor>
  <p:cmAuthor id="4" name="Madeleine Gregory" initials="MG"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751811"/>
    <a:srgbClr val="9DB13E"/>
    <a:srgbClr val="895999"/>
    <a:srgbClr val="266E98"/>
    <a:srgbClr val="56ADB2"/>
    <a:srgbClr val="D0652A"/>
    <a:srgbClr val="9B3D3B"/>
    <a:srgbClr val="964135"/>
    <a:srgbClr val="7D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5B74E-15D6-46C4-9CEE-12A151BBF368}" v="12" dt="2021-05-12T13:20:29.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859" autoAdjust="0"/>
    <p:restoredTop sz="94660"/>
  </p:normalViewPr>
  <p:slideViewPr>
    <p:cSldViewPr snapToGrid="0">
      <p:cViewPr>
        <p:scale>
          <a:sx n="33" d="100"/>
          <a:sy n="33" d="100"/>
        </p:scale>
        <p:origin x="24" y="280"/>
      </p:cViewPr>
      <p:guideLst>
        <p:guide orient="horz" pos="20736"/>
        <p:guide pos="7440"/>
        <p:guide pos="8160"/>
        <p:guide pos="15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3" Type="http://schemas.microsoft.com/office/2016/11/relationships/changesInfo" Target="changesInfos/changesInfo1.xml"/><Relationship Id="rId14" Type="http://schemas.microsoft.com/office/2015/10/relationships/revisionInfo" Target="revisionInfo.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notesMaster" Target="notesMasters/notesMaster1.xml"/><Relationship Id="rId7" Type="http://schemas.openxmlformats.org/officeDocument/2006/relationships/printerSettings" Target="printerSettings/printerSettings1.bin"/><Relationship Id="rId8" Type="http://schemas.openxmlformats.org/officeDocument/2006/relationships/commentAuthors" Target="commentAuthors.xml"/><Relationship Id="rId9" Type="http://schemas.openxmlformats.org/officeDocument/2006/relationships/presProps" Target="presProps.xml"/><Relationship Id="rId1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Le Compte" userId="9ca78715-16ca-42c8-8801-8544539c8678" providerId="ADAL" clId="{2315B74E-15D6-46C4-9CEE-12A151BBF368}"/>
    <pc:docChg chg="modSld">
      <pc:chgData name="Adriana Le Compte" userId="9ca78715-16ca-42c8-8801-8544539c8678" providerId="ADAL" clId="{2315B74E-15D6-46C4-9CEE-12A151BBF368}" dt="2021-05-12T13:20:29.363" v="28" actId="552"/>
      <pc:docMkLst>
        <pc:docMk/>
      </pc:docMkLst>
      <pc:sldChg chg="delSp modSp">
        <pc:chgData name="Adriana Le Compte" userId="9ca78715-16ca-42c8-8801-8544539c8678" providerId="ADAL" clId="{2315B74E-15D6-46C4-9CEE-12A151BBF368}" dt="2021-05-12T13:20:29.363" v="28" actId="552"/>
        <pc:sldMkLst>
          <pc:docMk/>
          <pc:sldMk cId="3629063796" sldId="260"/>
        </pc:sldMkLst>
        <pc:spChg chg="mod">
          <ac:chgData name="Adriana Le Compte" userId="9ca78715-16ca-42c8-8801-8544539c8678" providerId="ADAL" clId="{2315B74E-15D6-46C4-9CEE-12A151BBF368}" dt="2021-05-12T13:20:29.363" v="28" actId="552"/>
          <ac:spMkLst>
            <pc:docMk/>
            <pc:sldMk cId="3629063796" sldId="260"/>
            <ac:spMk id="5" creationId="{3B735542-8184-4695-BDAC-2BC4A5318508}"/>
          </ac:spMkLst>
        </pc:spChg>
        <pc:spChg chg="mod">
          <ac:chgData name="Adriana Le Compte" userId="9ca78715-16ca-42c8-8801-8544539c8678" providerId="ADAL" clId="{2315B74E-15D6-46C4-9CEE-12A151BBF368}" dt="2021-05-12T13:20:29.363" v="28" actId="552"/>
          <ac:spMkLst>
            <pc:docMk/>
            <pc:sldMk cId="3629063796" sldId="260"/>
            <ac:spMk id="9" creationId="{415D5172-C4B1-584A-B138-B91FA0653E06}"/>
          </ac:spMkLst>
        </pc:spChg>
        <pc:spChg chg="mod">
          <ac:chgData name="Adriana Le Compte" userId="9ca78715-16ca-42c8-8801-8544539c8678" providerId="ADAL" clId="{2315B74E-15D6-46C4-9CEE-12A151BBF368}" dt="2021-05-12T13:20:29.363" v="28" actId="552"/>
          <ac:spMkLst>
            <pc:docMk/>
            <pc:sldMk cId="3629063796" sldId="260"/>
            <ac:spMk id="11" creationId="{AFFEBA6E-4F7E-F948-A164-3B21EC1F8751}"/>
          </ac:spMkLst>
        </pc:spChg>
        <pc:spChg chg="mod">
          <ac:chgData name="Adriana Le Compte" userId="9ca78715-16ca-42c8-8801-8544539c8678" providerId="ADAL" clId="{2315B74E-15D6-46C4-9CEE-12A151BBF368}" dt="2021-05-12T13:20:04.403" v="27" actId="552"/>
          <ac:spMkLst>
            <pc:docMk/>
            <pc:sldMk cId="3629063796" sldId="260"/>
            <ac:spMk id="13" creationId="{98B028C0-78EC-7644-B072-D1D53DAED941}"/>
          </ac:spMkLst>
        </pc:spChg>
        <pc:spChg chg="mod">
          <ac:chgData name="Adriana Le Compte" userId="9ca78715-16ca-42c8-8801-8544539c8678" providerId="ADAL" clId="{2315B74E-15D6-46C4-9CEE-12A151BBF368}" dt="2021-05-12T13:20:04.403" v="27" actId="552"/>
          <ac:spMkLst>
            <pc:docMk/>
            <pc:sldMk cId="3629063796" sldId="260"/>
            <ac:spMk id="15" creationId="{4B870F34-8525-6748-A569-C61FE1D56F02}"/>
          </ac:spMkLst>
        </pc:spChg>
        <pc:spChg chg="mod topLvl">
          <ac:chgData name="Adriana Le Compte" userId="9ca78715-16ca-42c8-8801-8544539c8678" providerId="ADAL" clId="{2315B74E-15D6-46C4-9CEE-12A151BBF368}" dt="2021-05-12T13:20:04.403" v="27" actId="552"/>
          <ac:spMkLst>
            <pc:docMk/>
            <pc:sldMk cId="3629063796" sldId="260"/>
            <ac:spMk id="17" creationId="{4DCE6A74-6ADC-B642-A5A0-6916B3BCA987}"/>
          </ac:spMkLst>
        </pc:spChg>
        <pc:spChg chg="mod topLvl">
          <ac:chgData name="Adriana Le Compte" userId="9ca78715-16ca-42c8-8801-8544539c8678" providerId="ADAL" clId="{2315B74E-15D6-46C4-9CEE-12A151BBF368}" dt="2021-05-12T13:20:04.403" v="27" actId="552"/>
          <ac:spMkLst>
            <pc:docMk/>
            <pc:sldMk cId="3629063796" sldId="260"/>
            <ac:spMk id="19" creationId="{62609C20-1E2B-6A47-92A2-F3B2B7AB5A94}"/>
          </ac:spMkLst>
        </pc:spChg>
        <pc:spChg chg="mod topLvl">
          <ac:chgData name="Adriana Le Compte" userId="9ca78715-16ca-42c8-8801-8544539c8678" providerId="ADAL" clId="{2315B74E-15D6-46C4-9CEE-12A151BBF368}" dt="2021-05-12T13:20:04.403" v="27" actId="552"/>
          <ac:spMkLst>
            <pc:docMk/>
            <pc:sldMk cId="3629063796" sldId="260"/>
            <ac:spMk id="21" creationId="{54C1EB46-C54F-8B42-84B8-7EBD78A05F23}"/>
          </ac:spMkLst>
        </pc:spChg>
        <pc:spChg chg="mod topLvl">
          <ac:chgData name="Adriana Le Compte" userId="9ca78715-16ca-42c8-8801-8544539c8678" providerId="ADAL" clId="{2315B74E-15D6-46C4-9CEE-12A151BBF368}" dt="2021-05-12T13:20:04.403" v="27" actId="552"/>
          <ac:spMkLst>
            <pc:docMk/>
            <pc:sldMk cId="3629063796" sldId="260"/>
            <ac:spMk id="22" creationId="{DADBC8F7-A85D-3E4A-834E-92FE4F1AB007}"/>
          </ac:spMkLst>
        </pc:spChg>
        <pc:spChg chg="mod topLvl">
          <ac:chgData name="Adriana Le Compte" userId="9ca78715-16ca-42c8-8801-8544539c8678" providerId="ADAL" clId="{2315B74E-15D6-46C4-9CEE-12A151BBF368}" dt="2021-05-12T13:19:46.364" v="26" actId="165"/>
          <ac:spMkLst>
            <pc:docMk/>
            <pc:sldMk cId="3629063796" sldId="260"/>
            <ac:spMk id="27" creationId="{B28218B1-CC26-1748-A80F-C67D9F623F59}"/>
          </ac:spMkLst>
        </pc:spChg>
        <pc:spChg chg="mod topLvl">
          <ac:chgData name="Adriana Le Compte" userId="9ca78715-16ca-42c8-8801-8544539c8678" providerId="ADAL" clId="{2315B74E-15D6-46C4-9CEE-12A151BBF368}" dt="2021-05-12T13:19:46.364" v="26" actId="165"/>
          <ac:spMkLst>
            <pc:docMk/>
            <pc:sldMk cId="3629063796" sldId="260"/>
            <ac:spMk id="30" creationId="{DE579121-499F-A942-88A7-A0E367204A8F}"/>
          </ac:spMkLst>
        </pc:spChg>
        <pc:spChg chg="mod topLvl">
          <ac:chgData name="Adriana Le Compte" userId="9ca78715-16ca-42c8-8801-8544539c8678" providerId="ADAL" clId="{2315B74E-15D6-46C4-9CEE-12A151BBF368}" dt="2021-05-12T13:19:46.364" v="26" actId="165"/>
          <ac:spMkLst>
            <pc:docMk/>
            <pc:sldMk cId="3629063796" sldId="260"/>
            <ac:spMk id="33" creationId="{ECBB7FA8-F9CB-4343-9E9B-F0FDC7AE37C7}"/>
          </ac:spMkLst>
        </pc:spChg>
        <pc:spChg chg="mod topLvl">
          <ac:chgData name="Adriana Le Compte" userId="9ca78715-16ca-42c8-8801-8544539c8678" providerId="ADAL" clId="{2315B74E-15D6-46C4-9CEE-12A151BBF368}" dt="2021-05-12T13:19:46.364" v="26" actId="165"/>
          <ac:spMkLst>
            <pc:docMk/>
            <pc:sldMk cId="3629063796" sldId="260"/>
            <ac:spMk id="36" creationId="{C9A2BDDB-7307-134C-862D-2E2389AD75C6}"/>
          </ac:spMkLst>
        </pc:spChg>
        <pc:spChg chg="mod">
          <ac:chgData name="Adriana Le Compte" userId="9ca78715-16ca-42c8-8801-8544539c8678" providerId="ADAL" clId="{2315B74E-15D6-46C4-9CEE-12A151BBF368}" dt="2021-05-12T13:18:05.363" v="19" actId="207"/>
          <ac:spMkLst>
            <pc:docMk/>
            <pc:sldMk cId="3629063796" sldId="260"/>
            <ac:spMk id="37" creationId="{631B4A2A-CE5C-474A-AA98-CC9A62589A0E}"/>
          </ac:spMkLst>
        </pc:spChg>
        <pc:spChg chg="mod">
          <ac:chgData name="Adriana Le Compte" userId="9ca78715-16ca-42c8-8801-8544539c8678" providerId="ADAL" clId="{2315B74E-15D6-46C4-9CEE-12A151BBF368}" dt="2021-05-12T13:20:29.363" v="28" actId="552"/>
          <ac:spMkLst>
            <pc:docMk/>
            <pc:sldMk cId="3629063796" sldId="260"/>
            <ac:spMk id="38" creationId="{1EC47E79-0327-A941-B47B-0BC48AE55838}"/>
          </ac:spMkLst>
        </pc:spChg>
        <pc:spChg chg="mod topLvl">
          <ac:chgData name="Adriana Le Compte" userId="9ca78715-16ca-42c8-8801-8544539c8678" providerId="ADAL" clId="{2315B74E-15D6-46C4-9CEE-12A151BBF368}" dt="2021-05-12T13:19:12.843" v="23" actId="165"/>
          <ac:spMkLst>
            <pc:docMk/>
            <pc:sldMk cId="3629063796" sldId="260"/>
            <ac:spMk id="44" creationId="{3264428A-D515-8D46-9802-9C088BCBD3C7}"/>
          </ac:spMkLst>
        </pc:spChg>
        <pc:spChg chg="mod topLvl">
          <ac:chgData name="Adriana Le Compte" userId="9ca78715-16ca-42c8-8801-8544539c8678" providerId="ADAL" clId="{2315B74E-15D6-46C4-9CEE-12A151BBF368}" dt="2021-05-12T13:19:17.253" v="24" actId="165"/>
          <ac:spMkLst>
            <pc:docMk/>
            <pc:sldMk cId="3629063796" sldId="260"/>
            <ac:spMk id="47" creationId="{C7ACEB3F-B06F-6745-9865-0319B1327A40}"/>
          </ac:spMkLst>
        </pc:spChg>
        <pc:spChg chg="mod">
          <ac:chgData name="Adriana Le Compte" userId="9ca78715-16ca-42c8-8801-8544539c8678" providerId="ADAL" clId="{2315B74E-15D6-46C4-9CEE-12A151BBF368}" dt="2021-05-11T21:32:08.816" v="10" actId="1076"/>
          <ac:spMkLst>
            <pc:docMk/>
            <pc:sldMk cId="3629063796" sldId="260"/>
            <ac:spMk id="65" creationId="{16D12963-DDFA-4043-805E-607BB3D373A3}"/>
          </ac:spMkLst>
        </pc:spChg>
        <pc:spChg chg="mod">
          <ac:chgData name="Adriana Le Compte" userId="9ca78715-16ca-42c8-8801-8544539c8678" providerId="ADAL" clId="{2315B74E-15D6-46C4-9CEE-12A151BBF368}" dt="2021-05-12T13:18:40.606" v="21" actId="1076"/>
          <ac:spMkLst>
            <pc:docMk/>
            <pc:sldMk cId="3629063796" sldId="260"/>
            <ac:spMk id="240" creationId="{BE7555F1-EC4A-D147-9367-2EC5E146E08B}"/>
          </ac:spMkLst>
        </pc:spChg>
        <pc:spChg chg="mod topLvl">
          <ac:chgData name="Adriana Le Compte" userId="9ca78715-16ca-42c8-8801-8544539c8678" providerId="ADAL" clId="{2315B74E-15D6-46C4-9CEE-12A151BBF368}" dt="2021-05-12T13:19:30.291" v="25" actId="165"/>
          <ac:spMkLst>
            <pc:docMk/>
            <pc:sldMk cId="3629063796" sldId="260"/>
            <ac:spMk id="242" creationId="{834EC88D-6880-9742-A6C7-E871161C46B3}"/>
          </ac:spMkLst>
        </pc:spChg>
        <pc:grpChg chg="del">
          <ac:chgData name="Adriana Le Compte" userId="9ca78715-16ca-42c8-8801-8544539c8678" providerId="ADAL" clId="{2315B74E-15D6-46C4-9CEE-12A151BBF368}" dt="2021-05-12T13:19:46.364" v="26" actId="165"/>
          <ac:grpSpMkLst>
            <pc:docMk/>
            <pc:sldMk cId="3629063796" sldId="260"/>
            <ac:grpSpMk id="3" creationId="{238F5C8E-6DD0-427C-9B1F-D0BA2108AAE5}"/>
          </ac:grpSpMkLst>
        </pc:grpChg>
        <pc:grpChg chg="del">
          <ac:chgData name="Adriana Le Compte" userId="9ca78715-16ca-42c8-8801-8544539c8678" providerId="ADAL" clId="{2315B74E-15D6-46C4-9CEE-12A151BBF368}" dt="2021-05-12T13:19:12.843" v="23" actId="165"/>
          <ac:grpSpMkLst>
            <pc:docMk/>
            <pc:sldMk cId="3629063796" sldId="260"/>
            <ac:grpSpMk id="34" creationId="{EEEEDA53-F0B0-9240-BE25-77F7C7CDB6C8}"/>
          </ac:grpSpMkLst>
        </pc:grpChg>
        <pc:grpChg chg="del">
          <ac:chgData name="Adriana Le Compte" userId="9ca78715-16ca-42c8-8801-8544539c8678" providerId="ADAL" clId="{2315B74E-15D6-46C4-9CEE-12A151BBF368}" dt="2021-05-12T13:19:17.253" v="24" actId="165"/>
          <ac:grpSpMkLst>
            <pc:docMk/>
            <pc:sldMk cId="3629063796" sldId="260"/>
            <ac:grpSpMk id="49" creationId="{B2BB13FF-38C9-E64C-B9D2-CC9741332871}"/>
          </ac:grpSpMkLst>
        </pc:grpChg>
        <pc:grpChg chg="del">
          <ac:chgData name="Adriana Le Compte" userId="9ca78715-16ca-42c8-8801-8544539c8678" providerId="ADAL" clId="{2315B74E-15D6-46C4-9CEE-12A151BBF368}" dt="2021-05-12T13:19:30.291" v="25" actId="165"/>
          <ac:grpSpMkLst>
            <pc:docMk/>
            <pc:sldMk cId="3629063796" sldId="260"/>
            <ac:grpSpMk id="56" creationId="{FC3888C7-42B2-114F-A3A3-868E9F04877C}"/>
          </ac:grpSpMkLst>
        </pc:grpChg>
        <pc:picChg chg="mod topLvl">
          <ac:chgData name="Adriana Le Compte" userId="9ca78715-16ca-42c8-8801-8544539c8678" providerId="ADAL" clId="{2315B74E-15D6-46C4-9CEE-12A151BBF368}" dt="2021-05-12T13:19:46.364" v="26" actId="165"/>
          <ac:picMkLst>
            <pc:docMk/>
            <pc:sldMk cId="3629063796" sldId="260"/>
            <ac:picMk id="42" creationId="{CFB4114B-549B-B54A-B78F-C817CEEC3A7E}"/>
          </ac:picMkLst>
        </pc:picChg>
        <pc:picChg chg="mod topLvl">
          <ac:chgData name="Adriana Le Compte" userId="9ca78715-16ca-42c8-8801-8544539c8678" providerId="ADAL" clId="{2315B74E-15D6-46C4-9CEE-12A151BBF368}" dt="2021-05-12T13:19:46.364" v="26" actId="165"/>
          <ac:picMkLst>
            <pc:docMk/>
            <pc:sldMk cId="3629063796" sldId="260"/>
            <ac:picMk id="45" creationId="{DA3F51CB-F544-AF44-A0B3-8D59CC07F852}"/>
          </ac:picMkLst>
        </pc:picChg>
        <pc:picChg chg="mod topLvl">
          <ac:chgData name="Adriana Le Compte" userId="9ca78715-16ca-42c8-8801-8544539c8678" providerId="ADAL" clId="{2315B74E-15D6-46C4-9CEE-12A151BBF368}" dt="2021-05-12T13:19:46.364" v="26" actId="165"/>
          <ac:picMkLst>
            <pc:docMk/>
            <pc:sldMk cId="3629063796" sldId="260"/>
            <ac:picMk id="51" creationId="{B12A5494-0388-1F4C-BA9F-5A1DB7EC31D0}"/>
          </ac:picMkLst>
        </pc:picChg>
        <pc:picChg chg="mod topLvl">
          <ac:chgData name="Adriana Le Compte" userId="9ca78715-16ca-42c8-8801-8544539c8678" providerId="ADAL" clId="{2315B74E-15D6-46C4-9CEE-12A151BBF368}" dt="2021-05-12T13:19:46.364" v="26" actId="165"/>
          <ac:picMkLst>
            <pc:docMk/>
            <pc:sldMk cId="3629063796" sldId="260"/>
            <ac:picMk id="53" creationId="{15E286B0-6818-1643-96B0-CD11202D115A}"/>
          </ac:picMkLst>
        </pc:picChg>
        <pc:picChg chg="mod topLvl">
          <ac:chgData name="Adriana Le Compte" userId="9ca78715-16ca-42c8-8801-8544539c8678" providerId="ADAL" clId="{2315B74E-15D6-46C4-9CEE-12A151BBF368}" dt="2021-05-12T13:19:46.364" v="26" actId="165"/>
          <ac:picMkLst>
            <pc:docMk/>
            <pc:sldMk cId="3629063796" sldId="260"/>
            <ac:picMk id="60" creationId="{00000000-0000-0000-0000-000000000000}"/>
          </ac:picMkLst>
        </pc:picChg>
        <pc:picChg chg="mod topLvl">
          <ac:chgData name="Adriana Le Compte" userId="9ca78715-16ca-42c8-8801-8544539c8678" providerId="ADAL" clId="{2315B74E-15D6-46C4-9CEE-12A151BBF368}" dt="2021-05-12T13:19:46.364" v="26" actId="165"/>
          <ac:picMkLst>
            <pc:docMk/>
            <pc:sldMk cId="3629063796" sldId="260"/>
            <ac:picMk id="61" creationId="{00000000-0000-0000-0000-000000000000}"/>
          </ac:picMkLst>
        </pc:picChg>
        <pc:picChg chg="mod topLvl">
          <ac:chgData name="Adriana Le Compte" userId="9ca78715-16ca-42c8-8801-8544539c8678" providerId="ADAL" clId="{2315B74E-15D6-46C4-9CEE-12A151BBF368}" dt="2021-05-12T13:19:46.364" v="26" actId="165"/>
          <ac:picMkLst>
            <pc:docMk/>
            <pc:sldMk cId="3629063796" sldId="260"/>
            <ac:picMk id="62" creationId="{00000000-0000-0000-0000-000000000000}"/>
          </ac:picMkLst>
        </pc:picChg>
        <pc:picChg chg="mod topLvl">
          <ac:chgData name="Adriana Le Compte" userId="9ca78715-16ca-42c8-8801-8544539c8678" providerId="ADAL" clId="{2315B74E-15D6-46C4-9CEE-12A151BBF368}" dt="2021-05-12T13:19:46.364" v="26" actId="165"/>
          <ac:picMkLst>
            <pc:docMk/>
            <pc:sldMk cId="3629063796" sldId="260"/>
            <ac:picMk id="63" creationId="{00000000-0000-0000-0000-000000000000}"/>
          </ac:picMkLst>
        </pc:picChg>
        <pc:picChg chg="mod">
          <ac:chgData name="Adriana Le Compte" userId="9ca78715-16ca-42c8-8801-8544539c8678" providerId="ADAL" clId="{2315B74E-15D6-46C4-9CEE-12A151BBF368}" dt="2021-05-11T21:58:11.934" v="11" actId="1076"/>
          <ac:picMkLst>
            <pc:docMk/>
            <pc:sldMk cId="3629063796" sldId="260"/>
            <ac:picMk id="259" creationId="{A46B02CF-0678-E940-A028-431846DE99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50144-9DA8-8441-882D-87850F9FC9FE}" type="datetimeFigureOut">
              <a:rPr lang="en-US" smtClean="0"/>
              <a:t>9/21/21</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F2FFA-41E2-D945-967C-66D70F2898D4}" type="slidenum">
              <a:rPr lang="en-US" smtClean="0"/>
              <a:t>‹#›</a:t>
            </a:fld>
            <a:endParaRPr lang="en-US"/>
          </a:p>
        </p:txBody>
      </p:sp>
    </p:spTree>
    <p:extLst>
      <p:ext uri="{BB962C8B-B14F-4D97-AF65-F5344CB8AC3E}">
        <p14:creationId xmlns:p14="http://schemas.microsoft.com/office/powerpoint/2010/main" val="207839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3F2FFA-41E2-D945-967C-66D70F2898D4}" type="slidenum">
              <a:rPr lang="en-US" smtClean="0"/>
              <a:t>1</a:t>
            </a:fld>
            <a:endParaRPr lang="en-US"/>
          </a:p>
        </p:txBody>
      </p:sp>
    </p:spTree>
    <p:extLst>
      <p:ext uri="{BB962C8B-B14F-4D97-AF65-F5344CB8AC3E}">
        <p14:creationId xmlns:p14="http://schemas.microsoft.com/office/powerpoint/2010/main" val="27154036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67A478"/>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22114041" y="34709587"/>
            <a:ext cx="452387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 |</a:t>
            </a:r>
            <a:r>
              <a:rPr lang="en-US" spc="100" baseline="0">
                <a:solidFill>
                  <a:srgbClr val="67A478"/>
                </a:solidFill>
              </a:rPr>
              <a:t>Spring</a:t>
            </a:r>
            <a:r>
              <a:rPr lang="en-US">
                <a:solidFill>
                  <a:srgbClr val="67A478"/>
                </a:solidFill>
              </a:rPr>
              <a:t> 2021</a:t>
            </a:r>
          </a:p>
        </p:txBody>
      </p:sp>
      <p:cxnSp>
        <p:nvCxnSpPr>
          <p:cNvPr id="14" name="Straight Connector 13"/>
          <p:cNvCxnSpPr/>
          <p:nvPr userDrawn="1"/>
        </p:nvCxnSpPr>
        <p:spPr>
          <a:xfrm>
            <a:off x="1032387" y="35751321"/>
            <a:ext cx="25367226" cy="0"/>
          </a:xfrm>
          <a:prstGeom prst="line">
            <a:avLst/>
          </a:prstGeom>
          <a:ln w="190500" cap="rnd">
            <a:solidFill>
              <a:srgbClr val="67A47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032387" y="3924300"/>
            <a:ext cx="25367226" cy="0"/>
          </a:xfrm>
          <a:prstGeom prst="line">
            <a:avLst/>
          </a:prstGeom>
          <a:ln w="190500" cap="rnd">
            <a:solidFill>
              <a:srgbClr val="67A478"/>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978" y="902465"/>
            <a:ext cx="2468880" cy="2468880"/>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2430" y="34699956"/>
            <a:ext cx="4465657" cy="694944"/>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xmlns="">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24">
          <p15:clr>
            <a:srgbClr val="FBAE40"/>
          </p15:clr>
        </p15:guide>
        <p15:guide id="9" orient="horz" pos="21336">
          <p15:clr>
            <a:srgbClr val="FBAE40"/>
          </p15:clr>
        </p15:guide>
        <p15:guide id="10" pos="15360">
          <p15:clr>
            <a:srgbClr val="FBAE40"/>
          </p15:clr>
        </p15:guide>
        <p15:guide id="11" orient="horz" pos="2928">
          <p15:clr>
            <a:srgbClr val="FBAE40"/>
          </p15:clr>
        </p15:guide>
        <p15:guide id="12" pos="8928">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9/21/21</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20.png"/><Relationship Id="rId21" Type="http://schemas.openxmlformats.org/officeDocument/2006/relationships/image" Target="../media/image21.png"/><Relationship Id="rId22" Type="http://schemas.openxmlformats.org/officeDocument/2006/relationships/image" Target="../media/image22.png"/><Relationship Id="rId23" Type="http://schemas.openxmlformats.org/officeDocument/2006/relationships/image" Target="../media/image24.sv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9"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svg"/><Relationship Id="rId37" Type="http://schemas.openxmlformats.org/officeDocument/2006/relationships/image" Target="../media/image36.png"/><Relationship Id="rId38" Type="http://schemas.openxmlformats.org/officeDocument/2006/relationships/image" Target="../media/image37.jpeg"/><Relationship Id="rId3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r>
              <a:rPr lang="en-US" sz="5000"/>
              <a:t>Modeling Habitat Suitability of Mustelid Species to Guide Detection Dog Surveys for Contaminants Monitoring, via Collected Scats, in River Systems in Western Montana</a:t>
            </a:r>
          </a:p>
        </p:txBody>
      </p:sp>
      <p:grpSp>
        <p:nvGrpSpPr>
          <p:cNvPr id="8" name="Group 7">
            <a:extLst>
              <a:ext uri="{FF2B5EF4-FFF2-40B4-BE49-F238E27FC236}">
                <a16:creationId xmlns:a16="http://schemas.microsoft.com/office/drawing/2014/main" xmlns="" id="{855B0B41-75DC-4555-AB59-7F8AA08ECB91}"/>
              </a:ext>
            </a:extLst>
          </p:cNvPr>
          <p:cNvGrpSpPr/>
          <p:nvPr/>
        </p:nvGrpSpPr>
        <p:grpSpPr>
          <a:xfrm>
            <a:off x="83852825" y="-53857529"/>
            <a:ext cx="28070491" cy="17287174"/>
            <a:chOff x="95694696" y="-61172451"/>
            <a:chExt cx="28070491" cy="17287174"/>
          </a:xfrm>
        </p:grpSpPr>
        <p:sp>
          <p:nvSpPr>
            <p:cNvPr id="6" name="Text Placeholder 16">
              <a:extLst>
                <a:ext uri="{FF2B5EF4-FFF2-40B4-BE49-F238E27FC236}">
                  <a16:creationId xmlns:a16="http://schemas.microsoft.com/office/drawing/2014/main" xmlns="" id="{022322CC-70F0-3A4A-9AF8-E9511B8085C4}"/>
                </a:ext>
              </a:extLst>
            </p:cNvPr>
            <p:cNvSpPr txBox="1">
              <a:spLocks/>
            </p:cNvSpPr>
            <p:nvPr/>
          </p:nvSpPr>
          <p:spPr>
            <a:xfrm>
              <a:off x="95694696" y="-46040856"/>
              <a:ext cx="11430001" cy="2155579"/>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rgbClr val="7DB761"/>
                  </a:solidFill>
                  <a:latin typeface="Garamond"/>
                </a:rPr>
                <a:t>Create</a:t>
              </a:r>
              <a:r>
                <a:rPr lang="en-US" sz="2400">
                  <a:solidFill>
                    <a:schemeClr val="tx1">
                      <a:lumMod val="75000"/>
                      <a:lumOff val="25000"/>
                    </a:schemeClr>
                  </a:solidFill>
                  <a:latin typeface="Garamond"/>
                </a:rPr>
                <a:t> habitat suitability models for American Mink (</a:t>
              </a:r>
              <a:r>
                <a:rPr lang="en-US" sz="2400" i="1">
                  <a:solidFill>
                    <a:schemeClr val="tx1">
                      <a:lumMod val="75000"/>
                      <a:lumOff val="25000"/>
                    </a:schemeClr>
                  </a:solidFill>
                  <a:latin typeface="Garamond"/>
                </a:rPr>
                <a:t>Mustela vison</a:t>
              </a:r>
              <a:r>
                <a:rPr lang="en-US" sz="2400">
                  <a:solidFill>
                    <a:schemeClr val="tx1">
                      <a:lumMod val="75000"/>
                      <a:lumOff val="25000"/>
                    </a:schemeClr>
                  </a:solidFill>
                  <a:latin typeface="Garamond"/>
                </a:rPr>
                <a:t>) and North American River Otter (</a:t>
              </a:r>
              <a:r>
                <a:rPr lang="en-US" sz="2400" i="1">
                  <a:solidFill>
                    <a:schemeClr val="tx1">
                      <a:lumMod val="75000"/>
                      <a:lumOff val="25000"/>
                    </a:schemeClr>
                  </a:solidFill>
                  <a:latin typeface="Garamond"/>
                </a:rPr>
                <a:t>Lontara canadensis</a:t>
              </a:r>
              <a:r>
                <a:rPr lang="en-US" sz="2400">
                  <a:solidFill>
                    <a:schemeClr val="tx1">
                      <a:lumMod val="75000"/>
                      <a:lumOff val="25000"/>
                    </a:schemeClr>
                  </a:solidFill>
                  <a:latin typeface="Garamond"/>
                </a:rPr>
                <a:t>) to facilitate contaminant monitoring in Western Montana</a:t>
              </a:r>
              <a:endParaRPr lang="en-US" sz="240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7DB761"/>
                </a:buClr>
              </a:pPr>
              <a:r>
                <a:rPr lang="en-US" sz="2400" b="1">
                  <a:solidFill>
                    <a:srgbClr val="7DB761"/>
                  </a:solidFill>
                  <a:latin typeface="Garamond"/>
                </a:rPr>
                <a:t>Project </a:t>
              </a:r>
              <a:r>
                <a:rPr lang="en-US" sz="2400">
                  <a:solidFill>
                    <a:schemeClr val="tx1">
                      <a:lumMod val="75000"/>
                      <a:lumOff val="25000"/>
                    </a:schemeClr>
                  </a:solidFill>
                  <a:latin typeface="Garamond"/>
                </a:rPr>
                <a:t>habitat suitability models to 2040 based on changing climate conditions</a:t>
              </a:r>
              <a:endParaRPr lang="en-US" sz="2400" b="1">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rgbClr val="7DB761"/>
                  </a:solidFill>
                  <a:latin typeface="Garamond"/>
                </a:rPr>
                <a:t>Develop </a:t>
              </a:r>
              <a:r>
                <a:rPr lang="en-US" sz="2400">
                  <a:solidFill>
                    <a:schemeClr val="tx1">
                      <a:lumMod val="75000"/>
                      <a:lumOff val="25000"/>
                    </a:schemeClr>
                  </a:solidFill>
                  <a:latin typeface="Garamond"/>
                </a:rPr>
                <a:t>tool to identify survey regions based on proximity to contaminant sources and availability of suitable mustelid habitat </a:t>
              </a:r>
            </a:p>
          </p:txBody>
        </p:sp>
        <p:sp>
          <p:nvSpPr>
            <p:cNvPr id="7" name="TextBox 6">
              <a:extLst>
                <a:ext uri="{FF2B5EF4-FFF2-40B4-BE49-F238E27FC236}">
                  <a16:creationId xmlns:a16="http://schemas.microsoft.com/office/drawing/2014/main" xmlns="" id="{F39FCAA1-BF5E-9E4A-8FAF-F52102165EDD}"/>
                </a:ext>
              </a:extLst>
            </p:cNvPr>
            <p:cNvSpPr txBox="1"/>
            <p:nvPr/>
          </p:nvSpPr>
          <p:spPr>
            <a:xfrm>
              <a:off x="120637408" y="-61172451"/>
              <a:ext cx="3127779" cy="769441"/>
            </a:xfrm>
            <a:prstGeom prst="rect">
              <a:avLst/>
            </a:prstGeom>
            <a:noFill/>
          </p:spPr>
          <p:txBody>
            <a:bodyPr wrap="square" rtlCol="0">
              <a:spAutoFit/>
            </a:bodyPr>
            <a:lstStyle/>
            <a:p>
              <a:r>
                <a:rPr lang="en-US" sz="4400" b="1">
                  <a:solidFill>
                    <a:srgbClr val="67A478"/>
                  </a:solidFill>
                  <a:latin typeface="Century Gothic" panose="020B0502020202020204" pitchFamily="34" charset="0"/>
                </a:rPr>
                <a:t>Objectives</a:t>
              </a:r>
            </a:p>
          </p:txBody>
        </p:sp>
      </p:grpSp>
      <p:sp>
        <p:nvSpPr>
          <p:cNvPr id="37" name="Text Placeholder 16">
            <a:extLst>
              <a:ext uri="{FF2B5EF4-FFF2-40B4-BE49-F238E27FC236}">
                <a16:creationId xmlns:a16="http://schemas.microsoft.com/office/drawing/2014/main" xmlns="" id="{631B4A2A-CE5C-474A-AA98-CC9A62589A0E}"/>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38" name="TextBox 37">
            <a:extLst>
              <a:ext uri="{FF2B5EF4-FFF2-40B4-BE49-F238E27FC236}">
                <a16:creationId xmlns:a16="http://schemas.microsoft.com/office/drawing/2014/main" xmlns="" id="{1EC47E79-0327-A941-B47B-0BC48AE55838}"/>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35" name="Text Placeholder 11"/>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59" name="Title 3"/>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21" name="TextBox 20">
            <a:extLst>
              <a:ext uri="{FF2B5EF4-FFF2-40B4-BE49-F238E27FC236}">
                <a16:creationId xmlns:a16="http://schemas.microsoft.com/office/drawing/2014/main" xmlns="" id="{54C1EB46-C54F-8B42-84B8-7EBD78A05F23}"/>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44" name="Text Placeholder 16">
            <a:extLst>
              <a:ext uri="{FF2B5EF4-FFF2-40B4-BE49-F238E27FC236}">
                <a16:creationId xmlns:a16="http://schemas.microsoft.com/office/drawing/2014/main" xmlns="" id="{3264428A-D515-8D46-9802-9C088BCBD3C7}"/>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9" name="TextBox 18">
            <a:extLst>
              <a:ext uri="{FF2B5EF4-FFF2-40B4-BE49-F238E27FC236}">
                <a16:creationId xmlns:a16="http://schemas.microsoft.com/office/drawing/2014/main" xmlns="" id="{62609C20-1E2B-6A47-92A2-F3B2B7AB5A94}"/>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47" name="Text Placeholder 16">
            <a:extLst>
              <a:ext uri="{FF2B5EF4-FFF2-40B4-BE49-F238E27FC236}">
                <a16:creationId xmlns:a16="http://schemas.microsoft.com/office/drawing/2014/main" xmlns="" id="{C7ACEB3F-B06F-6745-9865-0319B1327A40}"/>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58" name="Text Placeholder 16">
            <a:extLst>
              <a:ext uri="{FF2B5EF4-FFF2-40B4-BE49-F238E27FC236}">
                <a16:creationId xmlns:a16="http://schemas.microsoft.com/office/drawing/2014/main" xmlns="" id="{0D1FEBB8-BA54-1E40-9F3C-6F09933F4E2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2" name="Text Placeholder 16">
            <a:extLst>
              <a:ext uri="{FF2B5EF4-FFF2-40B4-BE49-F238E27FC236}">
                <a16:creationId xmlns:a16="http://schemas.microsoft.com/office/drawing/2014/main" xmlns="" id="{F2EF5CAE-71C5-8D41-9864-3A6A4186E419}"/>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3" name="TextBox 12">
            <a:extLst>
              <a:ext uri="{FF2B5EF4-FFF2-40B4-BE49-F238E27FC236}">
                <a16:creationId xmlns:a16="http://schemas.microsoft.com/office/drawing/2014/main" xmlns="" id="{98B028C0-78EC-7644-B072-D1D53DAED941}"/>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040" name="Picture 16">
            <a:extLst>
              <a:ext uri="{FF2B5EF4-FFF2-40B4-BE49-F238E27FC236}">
                <a16:creationId xmlns:a16="http://schemas.microsoft.com/office/drawing/2014/main" xmlns="" id="{8FB09CC7-7E3B-B146-B0A2-2BA69453A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xmlns="" id="{9E3815AE-6D53-E44C-8405-7548D78BE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54" name="Text Placeholder 16">
            <a:extLst>
              <a:ext uri="{FF2B5EF4-FFF2-40B4-BE49-F238E27FC236}">
                <a16:creationId xmlns:a16="http://schemas.microsoft.com/office/drawing/2014/main" xmlns="" id="{66E611D7-EE57-764B-90B0-6C79823FC751}"/>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046" name="Picture 22">
            <a:extLst>
              <a:ext uri="{FF2B5EF4-FFF2-40B4-BE49-F238E27FC236}">
                <a16:creationId xmlns:a16="http://schemas.microsoft.com/office/drawing/2014/main" xmlns="" id="{15A6694C-A350-644A-97DC-6B7EF3318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xmlns="" id="{47DD8542-7555-D049-8AEA-034285E1E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xmlns="" id="{50F3344F-892B-034C-A4E8-999BB607D1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64" name="Text Placeholder 16">
            <a:extLst>
              <a:ext uri="{FF2B5EF4-FFF2-40B4-BE49-F238E27FC236}">
                <a16:creationId xmlns:a16="http://schemas.microsoft.com/office/drawing/2014/main" xmlns="" id="{639A0366-25D3-5147-B262-3A991A8E4B45}"/>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65" name="Text Placeholder 16">
            <a:extLst>
              <a:ext uri="{FF2B5EF4-FFF2-40B4-BE49-F238E27FC236}">
                <a16:creationId xmlns:a16="http://schemas.microsoft.com/office/drawing/2014/main" xmlns="" id="{16D12963-DDFA-4043-805E-607BB3D373A3}"/>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2" name="TextBox 21">
            <a:extLst>
              <a:ext uri="{FF2B5EF4-FFF2-40B4-BE49-F238E27FC236}">
                <a16:creationId xmlns:a16="http://schemas.microsoft.com/office/drawing/2014/main" xmlns="" id="{DADBC8F7-A85D-3E4A-834E-92FE4F1AB007}"/>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7" name="Text Placeholder 16">
            <a:extLst>
              <a:ext uri="{FF2B5EF4-FFF2-40B4-BE49-F238E27FC236}">
                <a16:creationId xmlns:a16="http://schemas.microsoft.com/office/drawing/2014/main" xmlns="" id="{B28218B1-CC26-1748-A80F-C67D9F623F59}"/>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30" name="Text Placeholder 16">
            <a:extLst>
              <a:ext uri="{FF2B5EF4-FFF2-40B4-BE49-F238E27FC236}">
                <a16:creationId xmlns:a16="http://schemas.microsoft.com/office/drawing/2014/main" xmlns="" id="{DE579121-499F-A942-88A7-A0E367204A8F}"/>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33" name="Text Placeholder 16">
            <a:extLst>
              <a:ext uri="{FF2B5EF4-FFF2-40B4-BE49-F238E27FC236}">
                <a16:creationId xmlns:a16="http://schemas.microsoft.com/office/drawing/2014/main" xmlns="" id="{ECBB7FA8-F9CB-4343-9E9B-F0FDC7AE37C7}"/>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36" name="Text Placeholder 16">
            <a:extLst>
              <a:ext uri="{FF2B5EF4-FFF2-40B4-BE49-F238E27FC236}">
                <a16:creationId xmlns:a16="http://schemas.microsoft.com/office/drawing/2014/main" xmlns="" id="{C9A2BDDB-7307-134C-862D-2E2389AD75C6}"/>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61" name="Pictur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42" name="Picture 41" descr="A person smiling for the camera&#10;&#10;Description automatically generated with medium confidence">
            <a:extLst>
              <a:ext uri="{FF2B5EF4-FFF2-40B4-BE49-F238E27FC236}">
                <a16:creationId xmlns:a16="http://schemas.microsoft.com/office/drawing/2014/main" xmlns="" id="{CFB4114B-549B-B54A-B78F-C817CEEC3A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45" name="Picture 44">
            <a:extLst>
              <a:ext uri="{FF2B5EF4-FFF2-40B4-BE49-F238E27FC236}">
                <a16:creationId xmlns:a16="http://schemas.microsoft.com/office/drawing/2014/main" xmlns="" id="{DA3F51CB-F544-AF44-A0B3-8D59CC07F8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51" name="Picture 50" descr="A person smiling for the camera&#10;&#10;Description automatically generated with medium confidence">
            <a:extLst>
              <a:ext uri="{FF2B5EF4-FFF2-40B4-BE49-F238E27FC236}">
                <a16:creationId xmlns:a16="http://schemas.microsoft.com/office/drawing/2014/main" xmlns="" id="{B12A5494-0388-1F4C-BA9F-5A1DB7EC31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53" name="Picture 52" descr="A person smiling for the camera&#10;&#10;Description automatically generated with medium confidence">
            <a:extLst>
              <a:ext uri="{FF2B5EF4-FFF2-40B4-BE49-F238E27FC236}">
                <a16:creationId xmlns:a16="http://schemas.microsoft.com/office/drawing/2014/main" xmlns="" id="{15E286B0-6818-1643-96B0-CD11202D11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15" name="TextBox 14">
            <a:extLst>
              <a:ext uri="{FF2B5EF4-FFF2-40B4-BE49-F238E27FC236}">
                <a16:creationId xmlns:a16="http://schemas.microsoft.com/office/drawing/2014/main" xmlns="" id="{4B870F34-8525-6748-A569-C61FE1D56F02}"/>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50" name="Picture 4" descr="A close up of a building&#10;&#10;Description automatically generated">
            <a:extLst>
              <a:ext uri="{FF2B5EF4-FFF2-40B4-BE49-F238E27FC236}">
                <a16:creationId xmlns:a16="http://schemas.microsoft.com/office/drawing/2014/main" xmlns="" id="{EE5D2611-9587-6E4E-B685-F03ADF08486E}"/>
              </a:ext>
            </a:extLst>
          </p:cNvPr>
          <p:cNvPicPr>
            <a:picLocks noChangeAspect="1"/>
          </p:cNvPicPr>
          <p:nvPr/>
        </p:nvPicPr>
        <p:blipFill>
          <a:blip r:embed="rId13"/>
          <a:stretch>
            <a:fillRect/>
          </a:stretch>
        </p:blipFill>
        <p:spPr>
          <a:xfrm>
            <a:off x="13232404" y="8804143"/>
            <a:ext cx="492292" cy="484632"/>
          </a:xfrm>
          <a:prstGeom prst="rect">
            <a:avLst/>
          </a:prstGeom>
        </p:spPr>
      </p:pic>
      <p:sp>
        <p:nvSpPr>
          <p:cNvPr id="52" name="TextBox 51">
            <a:extLst>
              <a:ext uri="{FF2B5EF4-FFF2-40B4-BE49-F238E27FC236}">
                <a16:creationId xmlns:a16="http://schemas.microsoft.com/office/drawing/2014/main" xmlns="" id="{A8063A4B-D0CB-DC43-9B8A-3A4C22827AB5}"/>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86" name="Straight Connector 85">
            <a:extLst>
              <a:ext uri="{FF2B5EF4-FFF2-40B4-BE49-F238E27FC236}">
                <a16:creationId xmlns:a16="http://schemas.microsoft.com/office/drawing/2014/main" xmlns="" id="{2C2E5C56-6BBB-C54A-AB93-465ADE742F1B}"/>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 Placeholder 16">
            <a:extLst>
              <a:ext uri="{FF2B5EF4-FFF2-40B4-BE49-F238E27FC236}">
                <a16:creationId xmlns:a16="http://schemas.microsoft.com/office/drawing/2014/main" xmlns="" id="{55FA45EA-B40A-0048-ADD1-B4D7F24BF129}"/>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133" name="Text Placeholder 16">
            <a:extLst>
              <a:ext uri="{FF2B5EF4-FFF2-40B4-BE49-F238E27FC236}">
                <a16:creationId xmlns:a16="http://schemas.microsoft.com/office/drawing/2014/main" xmlns="" id="{30145B96-45D6-514E-B8A9-1F15FCC4E2D9}"/>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11" name="TextBox 10">
            <a:extLst>
              <a:ext uri="{FF2B5EF4-FFF2-40B4-BE49-F238E27FC236}">
                <a16:creationId xmlns:a16="http://schemas.microsoft.com/office/drawing/2014/main" xmlns="" id="{AFFEBA6E-4F7E-F948-A164-3B21EC1F8751}"/>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 name="Group 3">
            <a:extLst>
              <a:ext uri="{FF2B5EF4-FFF2-40B4-BE49-F238E27FC236}">
                <a16:creationId xmlns:a16="http://schemas.microsoft.com/office/drawing/2014/main" xmlns="" id="{36042032-3C03-43B3-854C-F36B35975BBA}"/>
              </a:ext>
            </a:extLst>
          </p:cNvPr>
          <p:cNvGrpSpPr/>
          <p:nvPr/>
        </p:nvGrpSpPr>
        <p:grpSpPr>
          <a:xfrm>
            <a:off x="1896732" y="28792333"/>
            <a:ext cx="8708080" cy="5603725"/>
            <a:chOff x="2020913" y="28317637"/>
            <a:chExt cx="8306905" cy="5333580"/>
          </a:xfrm>
        </p:grpSpPr>
        <p:pic>
          <p:nvPicPr>
            <p:cNvPr id="236" name="Picture 9" descr="A picture containing diagram&#10;&#10;Description automatically generated">
              <a:extLst>
                <a:ext uri="{FF2B5EF4-FFF2-40B4-BE49-F238E27FC236}">
                  <a16:creationId xmlns:a16="http://schemas.microsoft.com/office/drawing/2014/main" xmlns="" id="{D66F2183-DD47-4847-9292-734B16A9D7D0}"/>
                </a:ext>
              </a:extLst>
            </p:cNvPr>
            <p:cNvPicPr>
              <a:picLocks noChangeAspect="1"/>
            </p:cNvPicPr>
            <p:nvPr/>
          </p:nvPicPr>
          <p:blipFill>
            <a:blip r:embed="rId14"/>
            <a:stretch>
              <a:fillRect/>
            </a:stretch>
          </p:blipFill>
          <p:spPr>
            <a:xfrm>
              <a:off x="2020913" y="28317637"/>
              <a:ext cx="8306905" cy="5333580"/>
            </a:xfrm>
            <a:prstGeom prst="rect">
              <a:avLst/>
            </a:prstGeom>
          </p:spPr>
        </p:pic>
        <p:sp>
          <p:nvSpPr>
            <p:cNvPr id="228" name="TextBox 227">
              <a:extLst>
                <a:ext uri="{FF2B5EF4-FFF2-40B4-BE49-F238E27FC236}">
                  <a16:creationId xmlns:a16="http://schemas.microsoft.com/office/drawing/2014/main" xmlns="" id="{D7A65B82-A753-C148-A560-973554F5FA67}"/>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229" name="TextBox 228">
              <a:extLst>
                <a:ext uri="{FF2B5EF4-FFF2-40B4-BE49-F238E27FC236}">
                  <a16:creationId xmlns:a16="http://schemas.microsoft.com/office/drawing/2014/main" xmlns="" id="{89E02C3E-2414-3446-BBAE-D975EDDA6AE7}"/>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230" name="TextBox 229">
              <a:extLst>
                <a:ext uri="{FF2B5EF4-FFF2-40B4-BE49-F238E27FC236}">
                  <a16:creationId xmlns:a16="http://schemas.microsoft.com/office/drawing/2014/main" xmlns="" id="{DDCEF815-51BA-0540-AF16-13A220D83169}"/>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231" name="TextBox 230">
              <a:extLst>
                <a:ext uri="{FF2B5EF4-FFF2-40B4-BE49-F238E27FC236}">
                  <a16:creationId xmlns:a16="http://schemas.microsoft.com/office/drawing/2014/main" xmlns="" id="{1EDC8415-45CE-444A-8634-D3F00635F384}"/>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233" name="Picture 4" descr="A close up of a building&#10;&#10;Description automatically generated">
              <a:extLst>
                <a:ext uri="{FF2B5EF4-FFF2-40B4-BE49-F238E27FC236}">
                  <a16:creationId xmlns:a16="http://schemas.microsoft.com/office/drawing/2014/main" xmlns="" id="{E85C6ACD-F900-A244-88AC-2E4FAE7658BA}"/>
                </a:ext>
              </a:extLst>
            </p:cNvPr>
            <p:cNvPicPr>
              <a:picLocks noChangeAspect="1"/>
            </p:cNvPicPr>
            <p:nvPr/>
          </p:nvPicPr>
          <p:blipFill>
            <a:blip r:embed="rId13"/>
            <a:stretch>
              <a:fillRect/>
            </a:stretch>
          </p:blipFill>
          <p:spPr>
            <a:xfrm>
              <a:off x="2469629" y="28914565"/>
              <a:ext cx="245283" cy="239713"/>
            </a:xfrm>
            <a:prstGeom prst="rect">
              <a:avLst/>
            </a:prstGeom>
          </p:spPr>
        </p:pic>
        <p:pic>
          <p:nvPicPr>
            <p:cNvPr id="234" name="Picture 3" descr="Diagram, schematic&#10;&#10;Description automatically generated">
              <a:extLst>
                <a:ext uri="{FF2B5EF4-FFF2-40B4-BE49-F238E27FC236}">
                  <a16:creationId xmlns:a16="http://schemas.microsoft.com/office/drawing/2014/main" xmlns="" id="{5DEB2061-D887-8A43-881B-3B46C5225D75}"/>
                </a:ext>
              </a:extLst>
            </p:cNvPr>
            <p:cNvPicPr>
              <a:picLocks noChangeAspect="1"/>
            </p:cNvPicPr>
            <p:nvPr/>
          </p:nvPicPr>
          <p:blipFill rotWithShape="1">
            <a:blip r:embed="rId15"/>
            <a:srcRect l="59782" t="16451" r="9152" b="50000"/>
            <a:stretch/>
          </p:blipFill>
          <p:spPr>
            <a:xfrm>
              <a:off x="6837156" y="29223385"/>
              <a:ext cx="2773314" cy="1925277"/>
            </a:xfrm>
            <a:prstGeom prst="rect">
              <a:avLst/>
            </a:prstGeom>
          </p:spPr>
        </p:pic>
        <p:sp>
          <p:nvSpPr>
            <p:cNvPr id="235" name="TextBox 234">
              <a:extLst>
                <a:ext uri="{FF2B5EF4-FFF2-40B4-BE49-F238E27FC236}">
                  <a16:creationId xmlns:a16="http://schemas.microsoft.com/office/drawing/2014/main" xmlns="" id="{F14B5D54-B180-EE4B-88C6-A39CA33395EE}"/>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237" name="TextBox 236">
              <a:extLst>
                <a:ext uri="{FF2B5EF4-FFF2-40B4-BE49-F238E27FC236}">
                  <a16:creationId xmlns:a16="http://schemas.microsoft.com/office/drawing/2014/main" xmlns="" id="{D5FAD08D-0AF9-CB4D-93F6-53D329B5765B}"/>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9" name="TextBox 8">
            <a:extLst>
              <a:ext uri="{FF2B5EF4-FFF2-40B4-BE49-F238E27FC236}">
                <a16:creationId xmlns:a16="http://schemas.microsoft.com/office/drawing/2014/main" xmlns="" id="{415D5172-C4B1-584A-B138-B91FA0653E06}"/>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24" name="Group 23">
            <a:extLst>
              <a:ext uri="{FF2B5EF4-FFF2-40B4-BE49-F238E27FC236}">
                <a16:creationId xmlns:a16="http://schemas.microsoft.com/office/drawing/2014/main" xmlns="" id="{463AA30B-C67C-0A4A-AB2E-B779B50C1BFA}"/>
              </a:ext>
            </a:extLst>
          </p:cNvPr>
          <p:cNvGrpSpPr/>
          <p:nvPr/>
        </p:nvGrpSpPr>
        <p:grpSpPr>
          <a:xfrm>
            <a:off x="1097981" y="15154441"/>
            <a:ext cx="11338481" cy="5611281"/>
            <a:chOff x="1097981" y="15154441"/>
            <a:chExt cx="11338481" cy="5611281"/>
          </a:xfrm>
        </p:grpSpPr>
        <p:grpSp>
          <p:nvGrpSpPr>
            <p:cNvPr id="28" name="Group 27">
              <a:extLst>
                <a:ext uri="{FF2B5EF4-FFF2-40B4-BE49-F238E27FC236}">
                  <a16:creationId xmlns:a16="http://schemas.microsoft.com/office/drawing/2014/main" xmlns="" id="{52C2063A-E847-3D41-B8AD-A190E4E44B70}"/>
                </a:ext>
              </a:extLst>
            </p:cNvPr>
            <p:cNvGrpSpPr/>
            <p:nvPr/>
          </p:nvGrpSpPr>
          <p:grpSpPr>
            <a:xfrm>
              <a:off x="1097981" y="15166611"/>
              <a:ext cx="3323242" cy="5599111"/>
              <a:chOff x="827053" y="15888185"/>
              <a:chExt cx="3323242" cy="5599111"/>
            </a:xfrm>
          </p:grpSpPr>
          <p:sp>
            <p:nvSpPr>
              <p:cNvPr id="134" name="Rounded Rectangle 133">
                <a:extLst>
                  <a:ext uri="{FF2B5EF4-FFF2-40B4-BE49-F238E27FC236}">
                    <a16:creationId xmlns:a16="http://schemas.microsoft.com/office/drawing/2014/main" xmlns="" id="{3838068C-0314-B545-8595-B37495821C79}"/>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xmlns="" id="{0A4CD28D-0836-3646-86EA-D446E22DE0D6}"/>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136" name="TextBox 135">
                <a:extLst>
                  <a:ext uri="{FF2B5EF4-FFF2-40B4-BE49-F238E27FC236}">
                    <a16:creationId xmlns:a16="http://schemas.microsoft.com/office/drawing/2014/main" xmlns="" id="{BDCC1A5A-CF82-0E44-B3AE-05B262221AD1}"/>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137" name="TextBox 136">
                <a:extLst>
                  <a:ext uri="{FF2B5EF4-FFF2-40B4-BE49-F238E27FC236}">
                    <a16:creationId xmlns:a16="http://schemas.microsoft.com/office/drawing/2014/main" xmlns="" id="{5EF2D43C-6D6D-1F4D-B514-4B1978D0582C}"/>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139" name="TextBox 138">
                <a:extLst>
                  <a:ext uri="{FF2B5EF4-FFF2-40B4-BE49-F238E27FC236}">
                    <a16:creationId xmlns:a16="http://schemas.microsoft.com/office/drawing/2014/main" xmlns="" id="{ABA2861E-F844-7F49-9E71-33807CB25BB5}"/>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140" name="TextBox 139">
                <a:extLst>
                  <a:ext uri="{FF2B5EF4-FFF2-40B4-BE49-F238E27FC236}">
                    <a16:creationId xmlns:a16="http://schemas.microsoft.com/office/drawing/2014/main" xmlns="" id="{0A45F10C-3825-904F-AC44-198A977D4024}"/>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141" name="Trapezoid 140">
                <a:extLst>
                  <a:ext uri="{FF2B5EF4-FFF2-40B4-BE49-F238E27FC236}">
                    <a16:creationId xmlns:a16="http://schemas.microsoft.com/office/drawing/2014/main" xmlns="" id="{CBDA37FE-303E-BE45-A45F-7B93693EA119}"/>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38" name="TextBox 137">
                <a:extLst>
                  <a:ext uri="{FF2B5EF4-FFF2-40B4-BE49-F238E27FC236}">
                    <a16:creationId xmlns:a16="http://schemas.microsoft.com/office/drawing/2014/main" xmlns="" id="{CFF4AF54-CF65-7A45-8519-11C9427C9169}"/>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29" name="Group 28">
              <a:extLst>
                <a:ext uri="{FF2B5EF4-FFF2-40B4-BE49-F238E27FC236}">
                  <a16:creationId xmlns:a16="http://schemas.microsoft.com/office/drawing/2014/main" xmlns="" id="{5829056B-8BB8-E748-8C1D-5B0CD920881B}"/>
                </a:ext>
              </a:extLst>
            </p:cNvPr>
            <p:cNvGrpSpPr/>
            <p:nvPr/>
          </p:nvGrpSpPr>
          <p:grpSpPr>
            <a:xfrm>
              <a:off x="5105601" y="15159718"/>
              <a:ext cx="3323242" cy="5606004"/>
              <a:chOff x="4970683" y="15881292"/>
              <a:chExt cx="3323242" cy="5606004"/>
            </a:xfrm>
          </p:grpSpPr>
          <p:sp>
            <p:nvSpPr>
              <p:cNvPr id="142" name="Rounded Rectangle 141">
                <a:extLst>
                  <a:ext uri="{FF2B5EF4-FFF2-40B4-BE49-F238E27FC236}">
                    <a16:creationId xmlns:a16="http://schemas.microsoft.com/office/drawing/2014/main" xmlns="" id="{80CBBC64-BF55-044F-AFFC-C759BD2A86DC}"/>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xmlns="" id="{0003E932-CADD-1244-A8A8-312CAAC9E079}"/>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44" name="TextBox 143">
                <a:extLst>
                  <a:ext uri="{FF2B5EF4-FFF2-40B4-BE49-F238E27FC236}">
                    <a16:creationId xmlns:a16="http://schemas.microsoft.com/office/drawing/2014/main" xmlns="" id="{CFC62D18-9B15-374F-B2DD-59A4F62C2DB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145" name="TextBox 144">
                <a:extLst>
                  <a:ext uri="{FF2B5EF4-FFF2-40B4-BE49-F238E27FC236}">
                    <a16:creationId xmlns:a16="http://schemas.microsoft.com/office/drawing/2014/main" xmlns="" id="{283A55BC-00B1-CB40-BF63-B2F0F788918D}"/>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32" name="Group 31">
              <a:extLst>
                <a:ext uri="{FF2B5EF4-FFF2-40B4-BE49-F238E27FC236}">
                  <a16:creationId xmlns:a16="http://schemas.microsoft.com/office/drawing/2014/main" xmlns="" id="{C4122810-FE6E-4D48-95DE-DBBEF63188B4}"/>
                </a:ext>
              </a:extLst>
            </p:cNvPr>
            <p:cNvGrpSpPr/>
            <p:nvPr/>
          </p:nvGrpSpPr>
          <p:grpSpPr>
            <a:xfrm>
              <a:off x="9113220" y="15154441"/>
              <a:ext cx="3323242" cy="5611281"/>
              <a:chOff x="9113220" y="15876015"/>
              <a:chExt cx="3323242" cy="5611281"/>
            </a:xfrm>
          </p:grpSpPr>
          <p:sp>
            <p:nvSpPr>
              <p:cNvPr id="146" name="Rounded Rectangle 145">
                <a:extLst>
                  <a:ext uri="{FF2B5EF4-FFF2-40B4-BE49-F238E27FC236}">
                    <a16:creationId xmlns:a16="http://schemas.microsoft.com/office/drawing/2014/main" xmlns="" id="{59DBD456-26ED-004F-BDD6-F1D5E3FEE107}"/>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xmlns="" id="{64AC8587-7982-CF42-84E1-AEE489E12F8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48" name="TextBox 147">
                <a:extLst>
                  <a:ext uri="{FF2B5EF4-FFF2-40B4-BE49-F238E27FC236}">
                    <a16:creationId xmlns:a16="http://schemas.microsoft.com/office/drawing/2014/main" xmlns="" id="{1A1BB7CC-A228-2244-A6BC-4A8AEB4563CA}"/>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149" name="TextBox 148">
                <a:extLst>
                  <a:ext uri="{FF2B5EF4-FFF2-40B4-BE49-F238E27FC236}">
                    <a16:creationId xmlns:a16="http://schemas.microsoft.com/office/drawing/2014/main" xmlns="" id="{4E3FDFF7-F144-AE4B-9B39-B9ECA9E376A0}"/>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150" name="TextBox 149">
                <a:extLst>
                  <a:ext uri="{FF2B5EF4-FFF2-40B4-BE49-F238E27FC236}">
                    <a16:creationId xmlns:a16="http://schemas.microsoft.com/office/drawing/2014/main" xmlns="" id="{C2464166-AC30-664C-9EA7-828BE4BE3D99}"/>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151" name="TextBox 150">
                <a:extLst>
                  <a:ext uri="{FF2B5EF4-FFF2-40B4-BE49-F238E27FC236}">
                    <a16:creationId xmlns:a16="http://schemas.microsoft.com/office/drawing/2014/main" xmlns="" id="{43CFD49C-5E69-8F42-B8F4-4C1A11CB4F66}"/>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152" name="Right Arrow 151">
              <a:extLst>
                <a:ext uri="{FF2B5EF4-FFF2-40B4-BE49-F238E27FC236}">
                  <a16:creationId xmlns:a16="http://schemas.microsoft.com/office/drawing/2014/main" xmlns="" id="{C96FE46F-A7B2-7E49-BD43-CDCDC3CE0101}"/>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ight Arrow 152">
              <a:extLst>
                <a:ext uri="{FF2B5EF4-FFF2-40B4-BE49-F238E27FC236}">
                  <a16:creationId xmlns:a16="http://schemas.microsoft.com/office/drawing/2014/main" xmlns="" id="{C486D333-7C00-EE4D-B76F-63F84C2BF186}"/>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3B735542-8184-4695-BDAC-2BC4A5318508}"/>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240" name="Text Placeholder 16">
            <a:extLst>
              <a:ext uri="{FF2B5EF4-FFF2-40B4-BE49-F238E27FC236}">
                <a16:creationId xmlns:a16="http://schemas.microsoft.com/office/drawing/2014/main" xmlns="" id="{BE7555F1-EC4A-D147-9367-2EC5E146E08B}"/>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109" name="Group 108">
            <a:extLst>
              <a:ext uri="{FF2B5EF4-FFF2-40B4-BE49-F238E27FC236}">
                <a16:creationId xmlns:a16="http://schemas.microsoft.com/office/drawing/2014/main" xmlns="" id="{E874291C-E67C-B540-BCB7-F6C50EF50EA3}"/>
              </a:ext>
            </a:extLst>
          </p:cNvPr>
          <p:cNvGrpSpPr/>
          <p:nvPr/>
        </p:nvGrpSpPr>
        <p:grpSpPr>
          <a:xfrm>
            <a:off x="12862433" y="7861046"/>
            <a:ext cx="11531712" cy="5978186"/>
            <a:chOff x="12862433" y="7861046"/>
            <a:chExt cx="11531712" cy="5978186"/>
          </a:xfrm>
        </p:grpSpPr>
        <p:grpSp>
          <p:nvGrpSpPr>
            <p:cNvPr id="25" name="Group 24">
              <a:extLst>
                <a:ext uri="{FF2B5EF4-FFF2-40B4-BE49-F238E27FC236}">
                  <a16:creationId xmlns:a16="http://schemas.microsoft.com/office/drawing/2014/main" xmlns="" id="{60AF86D1-73F9-F042-A705-C7E388DCF7F9}"/>
                </a:ext>
              </a:extLst>
            </p:cNvPr>
            <p:cNvGrpSpPr/>
            <p:nvPr/>
          </p:nvGrpSpPr>
          <p:grpSpPr>
            <a:xfrm>
              <a:off x="12862433" y="7861046"/>
              <a:ext cx="11531712" cy="5978186"/>
              <a:chOff x="12862433" y="7898804"/>
              <a:chExt cx="11458878" cy="5940428"/>
            </a:xfrm>
          </p:grpSpPr>
          <p:pic>
            <p:nvPicPr>
              <p:cNvPr id="48" name="Picture 47" descr="Map&#10;&#10;Description automatically generated">
                <a:extLst>
                  <a:ext uri="{FF2B5EF4-FFF2-40B4-BE49-F238E27FC236}">
                    <a16:creationId xmlns:a16="http://schemas.microsoft.com/office/drawing/2014/main" xmlns="" id="{8BB2C427-17C6-734B-9EA3-EDAA0DE0A8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0" name="TextBox 79">
                <a:extLst>
                  <a:ext uri="{FF2B5EF4-FFF2-40B4-BE49-F238E27FC236}">
                    <a16:creationId xmlns:a16="http://schemas.microsoft.com/office/drawing/2014/main" xmlns="" id="{383CE941-3F61-0D48-824C-B47234E040CE}"/>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1" name="TextBox 80">
                <a:extLst>
                  <a:ext uri="{FF2B5EF4-FFF2-40B4-BE49-F238E27FC236}">
                    <a16:creationId xmlns:a16="http://schemas.microsoft.com/office/drawing/2014/main" xmlns="" id="{AC9A8388-B95F-7948-B6EC-FB61FD5BD15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2" name="TextBox 81">
                <a:extLst>
                  <a:ext uri="{FF2B5EF4-FFF2-40B4-BE49-F238E27FC236}">
                    <a16:creationId xmlns:a16="http://schemas.microsoft.com/office/drawing/2014/main" xmlns="" id="{2B8A1AD1-6CB5-6F48-85C2-4E269B64650A}"/>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4" name="Picture 83" descr="Map&#10;&#10;Description automatically generated">
                <a:extLst>
                  <a:ext uri="{FF2B5EF4-FFF2-40B4-BE49-F238E27FC236}">
                    <a16:creationId xmlns:a16="http://schemas.microsoft.com/office/drawing/2014/main" xmlns="" id="{7AED8949-F7C6-9040-BEFB-1EB26C543C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85" name="Rectangle 84">
                <a:extLst>
                  <a:ext uri="{FF2B5EF4-FFF2-40B4-BE49-F238E27FC236}">
                    <a16:creationId xmlns:a16="http://schemas.microsoft.com/office/drawing/2014/main" xmlns="" id="{77ADEB7C-3E5F-FA4E-AFCD-C98E515C5E89}"/>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xmlns="" id="{EE7DC380-9838-6746-B566-3F9BA90C6D3F}"/>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xmlns="" id="{8244F434-A124-8549-9BB8-4A27D1EA06A4}"/>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89" name="Oval 88">
                <a:extLst>
                  <a:ext uri="{FF2B5EF4-FFF2-40B4-BE49-F238E27FC236}">
                    <a16:creationId xmlns:a16="http://schemas.microsoft.com/office/drawing/2014/main" xmlns="" id="{048C9734-6CE9-9E4B-ADBD-1230E9C6D8DC}"/>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66" name="Group 265">
                <a:extLst>
                  <a:ext uri="{FF2B5EF4-FFF2-40B4-BE49-F238E27FC236}">
                    <a16:creationId xmlns:a16="http://schemas.microsoft.com/office/drawing/2014/main" xmlns="" id="{D31FA5B0-BB4F-244E-8949-A988F9DEA504}"/>
                  </a:ext>
                </a:extLst>
              </p:cNvPr>
              <p:cNvGrpSpPr/>
              <p:nvPr/>
            </p:nvGrpSpPr>
            <p:grpSpPr>
              <a:xfrm>
                <a:off x="15403995" y="12794702"/>
                <a:ext cx="3493643" cy="1019896"/>
                <a:chOff x="15451305" y="12981305"/>
                <a:chExt cx="3493643" cy="1019896"/>
              </a:xfrm>
            </p:grpSpPr>
            <p:sp>
              <p:nvSpPr>
                <p:cNvPr id="55" name="Rectangle 54">
                  <a:extLst>
                    <a:ext uri="{FF2B5EF4-FFF2-40B4-BE49-F238E27FC236}">
                      <a16:creationId xmlns:a16="http://schemas.microsoft.com/office/drawing/2014/main" xmlns="" id="{D4727365-820C-9348-ACEB-F589316CD21A}"/>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xmlns="" id="{1281271F-ABDA-5B4C-97DE-60F9359DF9E2}"/>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66" name="TextBox 65">
                  <a:extLst>
                    <a:ext uri="{FF2B5EF4-FFF2-40B4-BE49-F238E27FC236}">
                      <a16:creationId xmlns:a16="http://schemas.microsoft.com/office/drawing/2014/main" xmlns="" id="{037BEDB2-115A-C14B-B895-11C48ACFC71F}"/>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67" name="TextBox 66">
                  <a:extLst>
                    <a:ext uri="{FF2B5EF4-FFF2-40B4-BE49-F238E27FC236}">
                      <a16:creationId xmlns:a16="http://schemas.microsoft.com/office/drawing/2014/main" xmlns="" id="{4536B4EB-9D2C-F244-86D6-136A785523D4}"/>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68" name="TextBox 67">
                  <a:extLst>
                    <a:ext uri="{FF2B5EF4-FFF2-40B4-BE49-F238E27FC236}">
                      <a16:creationId xmlns:a16="http://schemas.microsoft.com/office/drawing/2014/main" xmlns="" id="{0327DC06-4B9B-5648-90B0-FC31FE50CEB1}"/>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69" name="TextBox 68">
                  <a:extLst>
                    <a:ext uri="{FF2B5EF4-FFF2-40B4-BE49-F238E27FC236}">
                      <a16:creationId xmlns:a16="http://schemas.microsoft.com/office/drawing/2014/main" xmlns="" id="{C68EE130-187A-0A48-810D-DED98B10E2FB}"/>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70" name="TextBox 69">
                  <a:extLst>
                    <a:ext uri="{FF2B5EF4-FFF2-40B4-BE49-F238E27FC236}">
                      <a16:creationId xmlns:a16="http://schemas.microsoft.com/office/drawing/2014/main" xmlns="" id="{CDF3BA6C-C4FD-374F-B9E1-80993F4B529B}"/>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71" name="TextBox 70">
                  <a:extLst>
                    <a:ext uri="{FF2B5EF4-FFF2-40B4-BE49-F238E27FC236}">
                      <a16:creationId xmlns:a16="http://schemas.microsoft.com/office/drawing/2014/main" xmlns="" id="{37221D1E-4539-A94B-9024-6D12CBBC539F}"/>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73" name="Rectangle 72">
                  <a:extLst>
                    <a:ext uri="{FF2B5EF4-FFF2-40B4-BE49-F238E27FC236}">
                      <a16:creationId xmlns:a16="http://schemas.microsoft.com/office/drawing/2014/main" xmlns="" id="{7D0794C6-82F7-4249-AB3B-C8CC11EFE7E5}"/>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0A02C7EA-38BE-044E-BE8C-EC2834AE9BDC}"/>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58F6483A-7563-8842-91E2-5F7495E91C66}"/>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xmlns="" id="{C064F173-30DE-A948-AD69-3935005C0831}"/>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5E0103-1986-D042-9D19-910B1D358A7A}"/>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xmlns="" id="{E52C37D7-283C-B84D-A63B-488D4A57A0F6}"/>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48645CED-972B-F14D-9155-B17B434EFC9C}"/>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xmlns="" id="{78321A25-0099-9A46-8014-1DF62DC93D25}"/>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238" name="TextBox 237">
              <a:extLst>
                <a:ext uri="{FF2B5EF4-FFF2-40B4-BE49-F238E27FC236}">
                  <a16:creationId xmlns:a16="http://schemas.microsoft.com/office/drawing/2014/main" xmlns="" id="{7555D459-43CB-9D49-8E7A-BBF7CCC8D75F}"/>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239" name="TextBox 238">
              <a:extLst>
                <a:ext uri="{FF2B5EF4-FFF2-40B4-BE49-F238E27FC236}">
                  <a16:creationId xmlns:a16="http://schemas.microsoft.com/office/drawing/2014/main" xmlns="" id="{DFC9F0BA-BE57-BE4A-9177-A34B04EF52B2}"/>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241" name="TextBox 240">
              <a:extLst>
                <a:ext uri="{FF2B5EF4-FFF2-40B4-BE49-F238E27FC236}">
                  <a16:creationId xmlns:a16="http://schemas.microsoft.com/office/drawing/2014/main" xmlns="" id="{6DDE0ABA-2AB9-3C4D-A7C7-D4C37C3579B2}"/>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7" name="TextBox 16">
            <a:extLst>
              <a:ext uri="{FF2B5EF4-FFF2-40B4-BE49-F238E27FC236}">
                <a16:creationId xmlns:a16="http://schemas.microsoft.com/office/drawing/2014/main" xmlns="" id="{4DCE6A74-6ADC-B642-A5A0-6916B3BCA987}"/>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242" name="Text Placeholder 16">
            <a:extLst>
              <a:ext uri="{FF2B5EF4-FFF2-40B4-BE49-F238E27FC236}">
                <a16:creationId xmlns:a16="http://schemas.microsoft.com/office/drawing/2014/main" xmlns="" id="{834EC88D-6880-9742-A6C7-E871161C46B3}"/>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243" name="Graphic 242" descr="Marker with solid fill">
            <a:extLst>
              <a:ext uri="{FF2B5EF4-FFF2-40B4-BE49-F238E27FC236}">
                <a16:creationId xmlns:a16="http://schemas.microsoft.com/office/drawing/2014/main" xmlns="" id="{0180F287-611C-314A-BEFB-892E9D289DD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1175317" y="14903347"/>
            <a:ext cx="457200" cy="457200"/>
          </a:xfrm>
          <a:prstGeom prst="rect">
            <a:avLst/>
          </a:prstGeom>
        </p:spPr>
      </p:pic>
      <p:pic>
        <p:nvPicPr>
          <p:cNvPr id="246" name="Graphic 245" descr="Marker with solid fill">
            <a:extLst>
              <a:ext uri="{FF2B5EF4-FFF2-40B4-BE49-F238E27FC236}">
                <a16:creationId xmlns:a16="http://schemas.microsoft.com/office/drawing/2014/main" xmlns="" id="{E8935B07-8519-F041-88AA-92F233DEEC8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1410442" y="15011205"/>
            <a:ext cx="457200" cy="457200"/>
          </a:xfrm>
          <a:prstGeom prst="rect">
            <a:avLst/>
          </a:prstGeom>
        </p:spPr>
      </p:pic>
      <p:grpSp>
        <p:nvGrpSpPr>
          <p:cNvPr id="46" name="Group 45">
            <a:extLst>
              <a:ext uri="{FF2B5EF4-FFF2-40B4-BE49-F238E27FC236}">
                <a16:creationId xmlns:a16="http://schemas.microsoft.com/office/drawing/2014/main" xmlns="" id="{EA30D085-2385-0C42-9B10-DD34D32F386C}"/>
              </a:ext>
            </a:extLst>
          </p:cNvPr>
          <p:cNvGrpSpPr/>
          <p:nvPr/>
        </p:nvGrpSpPr>
        <p:grpSpPr>
          <a:xfrm>
            <a:off x="12862577" y="14633828"/>
            <a:ext cx="11539000" cy="4573029"/>
            <a:chOff x="12862577" y="14560676"/>
            <a:chExt cx="11539000" cy="4573029"/>
          </a:xfrm>
        </p:grpSpPr>
        <p:grpSp>
          <p:nvGrpSpPr>
            <p:cNvPr id="43" name="Group 42">
              <a:extLst>
                <a:ext uri="{FF2B5EF4-FFF2-40B4-BE49-F238E27FC236}">
                  <a16:creationId xmlns:a16="http://schemas.microsoft.com/office/drawing/2014/main" xmlns="" id="{DF472514-0B84-E544-BF89-6D93E41E6F3A}"/>
                </a:ext>
              </a:extLst>
            </p:cNvPr>
            <p:cNvGrpSpPr/>
            <p:nvPr/>
          </p:nvGrpSpPr>
          <p:grpSpPr>
            <a:xfrm>
              <a:off x="12862577" y="14560676"/>
              <a:ext cx="11539000" cy="4573029"/>
              <a:chOff x="12862577" y="14560676"/>
              <a:chExt cx="11539000" cy="4573029"/>
            </a:xfrm>
          </p:grpSpPr>
          <p:grpSp>
            <p:nvGrpSpPr>
              <p:cNvPr id="41" name="Group 40">
                <a:extLst>
                  <a:ext uri="{FF2B5EF4-FFF2-40B4-BE49-F238E27FC236}">
                    <a16:creationId xmlns:a16="http://schemas.microsoft.com/office/drawing/2014/main" xmlns="" id="{245DC07E-EE0D-7645-B852-B90D11B89155}"/>
                  </a:ext>
                </a:extLst>
              </p:cNvPr>
              <p:cNvGrpSpPr/>
              <p:nvPr/>
            </p:nvGrpSpPr>
            <p:grpSpPr>
              <a:xfrm>
                <a:off x="12862577" y="14560676"/>
                <a:ext cx="11539000" cy="4573029"/>
                <a:chOff x="12862577" y="14560676"/>
                <a:chExt cx="11539000" cy="4573029"/>
              </a:xfrm>
            </p:grpSpPr>
            <p:grpSp>
              <p:nvGrpSpPr>
                <p:cNvPr id="39" name="Group 38">
                  <a:extLst>
                    <a:ext uri="{FF2B5EF4-FFF2-40B4-BE49-F238E27FC236}">
                      <a16:creationId xmlns:a16="http://schemas.microsoft.com/office/drawing/2014/main" xmlns="" id="{51D7136B-363A-CD42-B6D7-0694CED9D122}"/>
                    </a:ext>
                  </a:extLst>
                </p:cNvPr>
                <p:cNvGrpSpPr/>
                <p:nvPr/>
              </p:nvGrpSpPr>
              <p:grpSpPr>
                <a:xfrm>
                  <a:off x="12862577" y="14574605"/>
                  <a:ext cx="11539000" cy="4559100"/>
                  <a:chOff x="13063870" y="14655815"/>
                  <a:chExt cx="11539000" cy="4559100"/>
                </a:xfrm>
              </p:grpSpPr>
              <p:pic>
                <p:nvPicPr>
                  <p:cNvPr id="258" name="Picture 257" descr="Map&#10;&#10;Description automatically generated">
                    <a:extLst>
                      <a:ext uri="{FF2B5EF4-FFF2-40B4-BE49-F238E27FC236}">
                        <a16:creationId xmlns:a16="http://schemas.microsoft.com/office/drawing/2014/main" xmlns="" id="{A959508B-119F-6649-B6CD-9028754516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260" name="Picture 259" descr="Map&#10;&#10;Description automatically generated">
                    <a:extLst>
                      <a:ext uri="{FF2B5EF4-FFF2-40B4-BE49-F238E27FC236}">
                        <a16:creationId xmlns:a16="http://schemas.microsoft.com/office/drawing/2014/main" xmlns="" id="{6BA9D035-AA69-FD4C-BCF6-369ABA91570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339" name="TextBox 338">
                    <a:extLst>
                      <a:ext uri="{FF2B5EF4-FFF2-40B4-BE49-F238E27FC236}">
                        <a16:creationId xmlns:a16="http://schemas.microsoft.com/office/drawing/2014/main" xmlns="" id="{B81E0B64-B425-0F46-A5E6-7E1A01333210}"/>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340" name="TextBox 339">
                    <a:extLst>
                      <a:ext uri="{FF2B5EF4-FFF2-40B4-BE49-F238E27FC236}">
                        <a16:creationId xmlns:a16="http://schemas.microsoft.com/office/drawing/2014/main" xmlns="" id="{5B5A22D8-4930-7B40-84B4-D6AE4BBF9372}"/>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341" name="TextBox 340">
                    <a:extLst>
                      <a:ext uri="{FF2B5EF4-FFF2-40B4-BE49-F238E27FC236}">
                        <a16:creationId xmlns:a16="http://schemas.microsoft.com/office/drawing/2014/main" xmlns="" id="{BD851463-73F8-924F-8121-CCA0DEA4A35C}"/>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342" name="TextBox 341">
                    <a:extLst>
                      <a:ext uri="{FF2B5EF4-FFF2-40B4-BE49-F238E27FC236}">
                        <a16:creationId xmlns:a16="http://schemas.microsoft.com/office/drawing/2014/main" xmlns="" id="{A2D32C69-BE80-0E4E-B0A9-4F94AF7793AD}"/>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343" name="Picture 4" descr="A close up of a building&#10;&#10;Description automatically generated">
                    <a:extLst>
                      <a:ext uri="{FF2B5EF4-FFF2-40B4-BE49-F238E27FC236}">
                        <a16:creationId xmlns:a16="http://schemas.microsoft.com/office/drawing/2014/main" xmlns="" id="{245E9031-53B9-EA43-BC3B-B63BA972495C}"/>
                      </a:ext>
                    </a:extLst>
                  </p:cNvPr>
                  <p:cNvPicPr>
                    <a:picLocks noChangeAspect="1"/>
                  </p:cNvPicPr>
                  <p:nvPr/>
                </p:nvPicPr>
                <p:blipFill>
                  <a:blip r:embed="rId13"/>
                  <a:stretch>
                    <a:fillRect/>
                  </a:stretch>
                </p:blipFill>
                <p:spPr>
                  <a:xfrm>
                    <a:off x="13136556" y="14702196"/>
                    <a:ext cx="492292" cy="484632"/>
                  </a:xfrm>
                  <a:prstGeom prst="rect">
                    <a:avLst/>
                  </a:prstGeom>
                </p:spPr>
              </p:pic>
              <p:sp>
                <p:nvSpPr>
                  <p:cNvPr id="344" name="TextBox 343">
                    <a:extLst>
                      <a:ext uri="{FF2B5EF4-FFF2-40B4-BE49-F238E27FC236}">
                        <a16:creationId xmlns:a16="http://schemas.microsoft.com/office/drawing/2014/main" xmlns="" id="{266EDECA-EEDE-704A-8A76-0A457C133E50}"/>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345" name="TextBox 344">
                    <a:extLst>
                      <a:ext uri="{FF2B5EF4-FFF2-40B4-BE49-F238E27FC236}">
                        <a16:creationId xmlns:a16="http://schemas.microsoft.com/office/drawing/2014/main" xmlns="" id="{EF4F7039-5DC0-FF4F-9A01-E09F20DBB866}"/>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346" name="TextBox 345">
                    <a:extLst>
                      <a:ext uri="{FF2B5EF4-FFF2-40B4-BE49-F238E27FC236}">
                        <a16:creationId xmlns:a16="http://schemas.microsoft.com/office/drawing/2014/main" xmlns="" id="{F50C9E78-184D-894E-8EA5-12C0DC5AEAD9}"/>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347" name="TextBox 346">
                    <a:extLst>
                      <a:ext uri="{FF2B5EF4-FFF2-40B4-BE49-F238E27FC236}">
                        <a16:creationId xmlns:a16="http://schemas.microsoft.com/office/drawing/2014/main" xmlns="" id="{035477AC-22C7-C04D-8B96-5BABD8F3FA4E}"/>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348" name="Rectangle 347">
                    <a:extLst>
                      <a:ext uri="{FF2B5EF4-FFF2-40B4-BE49-F238E27FC236}">
                        <a16:creationId xmlns:a16="http://schemas.microsoft.com/office/drawing/2014/main" xmlns="" id="{34E38E07-DC24-5D45-8E46-5EDF0A024BFB}"/>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9" name="Straight Arrow Connector 348">
                    <a:extLst>
                      <a:ext uri="{FF2B5EF4-FFF2-40B4-BE49-F238E27FC236}">
                        <a16:creationId xmlns:a16="http://schemas.microsoft.com/office/drawing/2014/main" xmlns="" id="{96CA63AA-D0CE-ED47-8294-26D4B0E62B4C}"/>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Arrow Connector 350">
                    <a:extLst>
                      <a:ext uri="{FF2B5EF4-FFF2-40B4-BE49-F238E27FC236}">
                        <a16:creationId xmlns:a16="http://schemas.microsoft.com/office/drawing/2014/main" xmlns="" id="{B51D3956-867F-B547-B73D-D9F22A69BDA9}"/>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xmlns="" id="{ED957422-0AD9-0145-B197-DD8D2F46EABB}"/>
                    </a:ext>
                  </a:extLst>
                </p:cNvPr>
                <p:cNvGrpSpPr/>
                <p:nvPr/>
              </p:nvGrpSpPr>
              <p:grpSpPr>
                <a:xfrm>
                  <a:off x="21348990" y="14560676"/>
                  <a:ext cx="2435407" cy="1066856"/>
                  <a:chOff x="21348990" y="14560676"/>
                  <a:chExt cx="2435407" cy="1066856"/>
                </a:xfrm>
              </p:grpSpPr>
              <p:pic>
                <p:nvPicPr>
                  <p:cNvPr id="244" name="Graphic 243" descr="Marker with solid fill">
                    <a:extLst>
                      <a:ext uri="{FF2B5EF4-FFF2-40B4-BE49-F238E27FC236}">
                        <a16:creationId xmlns:a16="http://schemas.microsoft.com/office/drawing/2014/main" xmlns="" id="{C78E614E-82E3-B84F-A8A9-E34A29A1ED6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1348990" y="14719045"/>
                    <a:ext cx="457200" cy="457200"/>
                  </a:xfrm>
                  <a:prstGeom prst="rect">
                    <a:avLst/>
                  </a:prstGeom>
                </p:spPr>
              </p:pic>
              <p:pic>
                <p:nvPicPr>
                  <p:cNvPr id="245" name="Graphic 244" descr="Marker with solid fill">
                    <a:extLst>
                      <a:ext uri="{FF2B5EF4-FFF2-40B4-BE49-F238E27FC236}">
                        <a16:creationId xmlns:a16="http://schemas.microsoft.com/office/drawing/2014/main" xmlns="" id="{00B2F854-372D-594B-89C1-F6EAC766ACD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1348990" y="14878172"/>
                    <a:ext cx="457200" cy="457200"/>
                  </a:xfrm>
                  <a:prstGeom prst="rect">
                    <a:avLst/>
                  </a:prstGeom>
                </p:spPr>
              </p:pic>
              <p:pic>
                <p:nvPicPr>
                  <p:cNvPr id="247" name="Graphic 246" descr="Marker with solid fill">
                    <a:extLst>
                      <a:ext uri="{FF2B5EF4-FFF2-40B4-BE49-F238E27FC236}">
                        <a16:creationId xmlns:a16="http://schemas.microsoft.com/office/drawing/2014/main" xmlns="" id="{4EFD92B0-4ACE-8A42-8041-056BFF3CB8B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1465369" y="15170332"/>
                    <a:ext cx="457200" cy="457200"/>
                  </a:xfrm>
                  <a:prstGeom prst="rect">
                    <a:avLst/>
                  </a:prstGeom>
                </p:spPr>
              </p:pic>
              <p:pic>
                <p:nvPicPr>
                  <p:cNvPr id="248" name="Graphic 247" descr="Marker with solid fill">
                    <a:extLst>
                      <a:ext uri="{FF2B5EF4-FFF2-40B4-BE49-F238E27FC236}">
                        <a16:creationId xmlns:a16="http://schemas.microsoft.com/office/drawing/2014/main" xmlns="" id="{9674FDC6-5FE1-B148-B7A3-84D8718E7F0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3327197" y="14560676"/>
                    <a:ext cx="457200" cy="457200"/>
                  </a:xfrm>
                  <a:prstGeom prst="rect">
                    <a:avLst/>
                  </a:prstGeom>
                </p:spPr>
              </p:pic>
            </p:grpSp>
          </p:grpSp>
          <p:pic>
            <p:nvPicPr>
              <p:cNvPr id="251" name="Graphic 250" descr="Marker with solid fill">
                <a:extLst>
                  <a:ext uri="{FF2B5EF4-FFF2-40B4-BE49-F238E27FC236}">
                    <a16:creationId xmlns:a16="http://schemas.microsoft.com/office/drawing/2014/main" xmlns="" id="{F941DECF-1481-AC43-B624-FE97CAB73B9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1175317" y="14903347"/>
                <a:ext cx="457200" cy="457200"/>
              </a:xfrm>
              <a:prstGeom prst="rect">
                <a:avLst/>
              </a:prstGeom>
            </p:spPr>
          </p:pic>
        </p:grpSp>
        <p:pic>
          <p:nvPicPr>
            <p:cNvPr id="253" name="Graphic 252" descr="Marker with solid fill">
              <a:extLst>
                <a:ext uri="{FF2B5EF4-FFF2-40B4-BE49-F238E27FC236}">
                  <a16:creationId xmlns:a16="http://schemas.microsoft.com/office/drawing/2014/main" xmlns="" id="{42D2E4C3-947A-064B-A0A8-43A9127F93D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21493539" y="14923340"/>
              <a:ext cx="457200" cy="457200"/>
            </a:xfrm>
            <a:prstGeom prst="rect">
              <a:avLst/>
            </a:prstGeom>
          </p:spPr>
        </p:pic>
      </p:grpSp>
      <p:pic>
        <p:nvPicPr>
          <p:cNvPr id="256" name="Graphic 255" descr="Marker with solid fill">
            <a:extLst>
              <a:ext uri="{FF2B5EF4-FFF2-40B4-BE49-F238E27FC236}">
                <a16:creationId xmlns:a16="http://schemas.microsoft.com/office/drawing/2014/main" xmlns="" id="{344B6AD5-C551-6142-9C44-EAE209CFC52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21419490" y="17474473"/>
            <a:ext cx="457200" cy="457200"/>
          </a:xfrm>
          <a:prstGeom prst="rect">
            <a:avLst/>
          </a:prstGeom>
        </p:spPr>
      </p:pic>
      <p:pic>
        <p:nvPicPr>
          <p:cNvPr id="257" name="Graphic 256" descr="Marker with solid fill">
            <a:extLst>
              <a:ext uri="{FF2B5EF4-FFF2-40B4-BE49-F238E27FC236}">
                <a16:creationId xmlns:a16="http://schemas.microsoft.com/office/drawing/2014/main" xmlns="" id="{18EE9672-631D-5343-B384-ACD58F11ACD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22079215" y="16882034"/>
            <a:ext cx="457200" cy="457200"/>
          </a:xfrm>
          <a:prstGeom prst="rect">
            <a:avLst/>
          </a:prstGeom>
        </p:spPr>
      </p:pic>
      <p:pic>
        <p:nvPicPr>
          <p:cNvPr id="259" name="Picture 4" descr="A close up of a building&#10;&#10;Description automatically generated">
            <a:extLst>
              <a:ext uri="{FF2B5EF4-FFF2-40B4-BE49-F238E27FC236}">
                <a16:creationId xmlns:a16="http://schemas.microsoft.com/office/drawing/2014/main" xmlns="" id="{A46B02CF-0678-E940-A028-431846DE9950}"/>
              </a:ext>
            </a:extLst>
          </p:cNvPr>
          <p:cNvPicPr>
            <a:picLocks noChangeAspect="1"/>
          </p:cNvPicPr>
          <p:nvPr/>
        </p:nvPicPr>
        <p:blipFill>
          <a:blip r:embed="rId13"/>
          <a:stretch>
            <a:fillRect/>
          </a:stretch>
        </p:blipFill>
        <p:spPr>
          <a:xfrm>
            <a:off x="13188730" y="8561827"/>
            <a:ext cx="492292" cy="484632"/>
          </a:xfrm>
          <a:prstGeom prst="rect">
            <a:avLst/>
          </a:prstGeom>
        </p:spPr>
      </p:pic>
      <p:sp>
        <p:nvSpPr>
          <p:cNvPr id="261" name="TextBox 260">
            <a:extLst>
              <a:ext uri="{FF2B5EF4-FFF2-40B4-BE49-F238E27FC236}">
                <a16:creationId xmlns:a16="http://schemas.microsoft.com/office/drawing/2014/main" xmlns="" id="{0DB0ABF0-A742-BE42-9944-04338AC760BC}"/>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8" name="Group 17">
            <a:extLst>
              <a:ext uri="{FF2B5EF4-FFF2-40B4-BE49-F238E27FC236}">
                <a16:creationId xmlns:a16="http://schemas.microsoft.com/office/drawing/2014/main" xmlns="" id="{6AA79576-3AC1-9D4B-BF86-D19FB565503E}"/>
              </a:ext>
            </a:extLst>
          </p:cNvPr>
          <p:cNvGrpSpPr/>
          <p:nvPr/>
        </p:nvGrpSpPr>
        <p:grpSpPr>
          <a:xfrm>
            <a:off x="1097981" y="21538103"/>
            <a:ext cx="11338481" cy="5908317"/>
            <a:chOff x="1097981" y="21684407"/>
            <a:chExt cx="11338481" cy="5908317"/>
          </a:xfrm>
        </p:grpSpPr>
        <p:grpSp>
          <p:nvGrpSpPr>
            <p:cNvPr id="10" name="Group 9">
              <a:extLst>
                <a:ext uri="{FF2B5EF4-FFF2-40B4-BE49-F238E27FC236}">
                  <a16:creationId xmlns:a16="http://schemas.microsoft.com/office/drawing/2014/main" xmlns="" id="{2934AC9F-579B-A342-9139-3C281BA75FC6}"/>
                </a:ext>
              </a:extLst>
            </p:cNvPr>
            <p:cNvGrpSpPr/>
            <p:nvPr/>
          </p:nvGrpSpPr>
          <p:grpSpPr>
            <a:xfrm>
              <a:off x="9117190" y="21684407"/>
              <a:ext cx="3319272" cy="5908317"/>
              <a:chOff x="8888962" y="21684407"/>
              <a:chExt cx="3319272" cy="5908317"/>
            </a:xfrm>
          </p:grpSpPr>
          <p:sp>
            <p:nvSpPr>
              <p:cNvPr id="211" name="Rounded Rectangle 210">
                <a:extLst>
                  <a:ext uri="{FF2B5EF4-FFF2-40B4-BE49-F238E27FC236}">
                    <a16:creationId xmlns:a16="http://schemas.microsoft.com/office/drawing/2014/main" xmlns="" id="{6C7AB86A-C73E-EC41-BE76-DDE441F71851}"/>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a:extLst>
                  <a:ext uri="{FF2B5EF4-FFF2-40B4-BE49-F238E27FC236}">
                    <a16:creationId xmlns:a16="http://schemas.microsoft.com/office/drawing/2014/main" xmlns="" id="{948E24CF-7694-A241-BBCD-9B8709EE07B3}"/>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3" name="TextBox 212">
                <a:extLst>
                  <a:ext uri="{FF2B5EF4-FFF2-40B4-BE49-F238E27FC236}">
                    <a16:creationId xmlns:a16="http://schemas.microsoft.com/office/drawing/2014/main" xmlns="" id="{B9A827F7-640A-7642-B0DC-2C4BF308CA2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4" name="Rectangle 213">
                <a:extLst>
                  <a:ext uri="{FF2B5EF4-FFF2-40B4-BE49-F238E27FC236}">
                    <a16:creationId xmlns:a16="http://schemas.microsoft.com/office/drawing/2014/main" xmlns="" id="{85B6C205-3539-2644-842A-471159458F8C}"/>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xmlns="" id="{E3C94BE5-44BA-394F-954A-4E075A69397A}"/>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6" name="Rectangle 215">
                <a:extLst>
                  <a:ext uri="{FF2B5EF4-FFF2-40B4-BE49-F238E27FC236}">
                    <a16:creationId xmlns:a16="http://schemas.microsoft.com/office/drawing/2014/main" xmlns="" id="{4F5D6854-BA1E-8449-AABB-83496E50C3DC}"/>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a:extLst>
                  <a:ext uri="{FF2B5EF4-FFF2-40B4-BE49-F238E27FC236}">
                    <a16:creationId xmlns:a16="http://schemas.microsoft.com/office/drawing/2014/main" xmlns="" id="{B1C6512C-1BC0-B94E-9FEB-81E4E8FABBEA}"/>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27" name="Picture 226" descr="Map&#10;&#10;Description automatically generated">
                <a:extLst>
                  <a:ext uri="{FF2B5EF4-FFF2-40B4-BE49-F238E27FC236}">
                    <a16:creationId xmlns:a16="http://schemas.microsoft.com/office/drawing/2014/main" xmlns="" id="{DA140219-95C9-EF45-9DC2-3FDAD4BE8C4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55" name="Picture 254" descr="A picture containing diagram&#10;&#10;Description automatically generated">
                <a:extLst>
                  <a:ext uri="{FF2B5EF4-FFF2-40B4-BE49-F238E27FC236}">
                    <a16:creationId xmlns:a16="http://schemas.microsoft.com/office/drawing/2014/main" xmlns="" id="{7AA208D7-CE9B-2845-9074-C8D1FF11E52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 name="Group 13">
              <a:extLst>
                <a:ext uri="{FF2B5EF4-FFF2-40B4-BE49-F238E27FC236}">
                  <a16:creationId xmlns:a16="http://schemas.microsoft.com/office/drawing/2014/main" xmlns="" id="{C52BCB4A-E00B-E949-B2AB-E735BC52B52F}"/>
                </a:ext>
              </a:extLst>
            </p:cNvPr>
            <p:cNvGrpSpPr/>
            <p:nvPr/>
          </p:nvGrpSpPr>
          <p:grpSpPr>
            <a:xfrm>
              <a:off x="4792814" y="21684407"/>
              <a:ext cx="4123949" cy="5908317"/>
              <a:chOff x="4730920" y="21684407"/>
              <a:chExt cx="4123949" cy="5908317"/>
            </a:xfrm>
          </p:grpSpPr>
          <p:sp>
            <p:nvSpPr>
              <p:cNvPr id="160" name="Rounded Rectangle 159">
                <a:extLst>
                  <a:ext uri="{FF2B5EF4-FFF2-40B4-BE49-F238E27FC236}">
                    <a16:creationId xmlns:a16="http://schemas.microsoft.com/office/drawing/2014/main" xmlns="" id="{72E514B0-BDC4-9843-BCCE-59251A572EBB}"/>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a16="http://schemas.microsoft.com/office/drawing/2014/main" xmlns="" id="{2276D392-32AD-C047-A8D5-965169C195B6}"/>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0" name="Picture 199">
                  <a:extLst>
                    <a:ext uri="{FF2B5EF4-FFF2-40B4-BE49-F238E27FC236}">
                      <a16:creationId xmlns:a16="http://schemas.microsoft.com/office/drawing/2014/main" xmlns="" id="{EA49F3CA-8064-E144-9EEB-79C36A10CD82}"/>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1" name="TextBox 200">
                  <a:extLst>
                    <a:ext uri="{FF2B5EF4-FFF2-40B4-BE49-F238E27FC236}">
                      <a16:creationId xmlns:a16="http://schemas.microsoft.com/office/drawing/2014/main" xmlns="" id="{AE40005E-0232-C044-A79D-C8757728704F}"/>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208" name="Group 207">
                <a:extLst>
                  <a:ext uri="{FF2B5EF4-FFF2-40B4-BE49-F238E27FC236}">
                    <a16:creationId xmlns:a16="http://schemas.microsoft.com/office/drawing/2014/main" xmlns="" id="{BEE6B4E5-8F17-FF45-A51B-85EBD1DA23DD}"/>
                  </a:ext>
                </a:extLst>
              </p:cNvPr>
              <p:cNvGrpSpPr/>
              <p:nvPr/>
            </p:nvGrpSpPr>
            <p:grpSpPr>
              <a:xfrm>
                <a:off x="6028467" y="26752605"/>
                <a:ext cx="1061526" cy="781639"/>
                <a:chOff x="5435415" y="5810162"/>
                <a:chExt cx="1061526" cy="781639"/>
              </a:xfrm>
            </p:grpSpPr>
            <p:pic>
              <p:nvPicPr>
                <p:cNvPr id="209" name="Picture 208" descr="A picture containing tree, sky, text, map&#10;&#10;Description automatically generated">
                  <a:extLst>
                    <a:ext uri="{FF2B5EF4-FFF2-40B4-BE49-F238E27FC236}">
                      <a16:creationId xmlns:a16="http://schemas.microsoft.com/office/drawing/2014/main" xmlns="" id="{E75A977A-DFE5-9D41-ACA9-595988A3305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10" name="TextBox 209">
                  <a:extLst>
                    <a:ext uri="{FF2B5EF4-FFF2-40B4-BE49-F238E27FC236}">
                      <a16:creationId xmlns:a16="http://schemas.microsoft.com/office/drawing/2014/main" xmlns="" id="{ECC9A6D8-5BA0-1A47-93EF-C47E894C9E73}"/>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61" name="Trapezoid 160">
                <a:extLst>
                  <a:ext uri="{FF2B5EF4-FFF2-40B4-BE49-F238E27FC236}">
                    <a16:creationId xmlns:a16="http://schemas.microsoft.com/office/drawing/2014/main" xmlns="" id="{97DB39CA-1F3E-EC45-BD2D-C6259579A4E8}"/>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2" name="TextBox 161">
                <a:extLst>
                  <a:ext uri="{FF2B5EF4-FFF2-40B4-BE49-F238E27FC236}">
                    <a16:creationId xmlns:a16="http://schemas.microsoft.com/office/drawing/2014/main" xmlns="" id="{B78734FB-B7C4-E14D-8933-747B03432CE6}"/>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3" name="Group 162">
                <a:extLst>
                  <a:ext uri="{FF2B5EF4-FFF2-40B4-BE49-F238E27FC236}">
                    <a16:creationId xmlns:a16="http://schemas.microsoft.com/office/drawing/2014/main" xmlns="" id="{0F852447-EE86-1649-81A4-93106FB1A324}"/>
                  </a:ext>
                </a:extLst>
              </p:cNvPr>
              <p:cNvGrpSpPr/>
              <p:nvPr/>
            </p:nvGrpSpPr>
            <p:grpSpPr>
              <a:xfrm>
                <a:off x="6942625" y="23522945"/>
                <a:ext cx="1637154" cy="548640"/>
                <a:chOff x="6375235" y="2892009"/>
                <a:chExt cx="1637154" cy="548640"/>
              </a:xfrm>
            </p:grpSpPr>
            <p:sp>
              <p:nvSpPr>
                <p:cNvPr id="164" name="Google Shape;514;p72">
                  <a:extLst>
                    <a:ext uri="{FF2B5EF4-FFF2-40B4-BE49-F238E27FC236}">
                      <a16:creationId xmlns:a16="http://schemas.microsoft.com/office/drawing/2014/main" xmlns="" id="{0E9264AA-3C96-804C-9FAB-A7C50404280E}"/>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5" name="TextBox 164">
                  <a:extLst>
                    <a:ext uri="{FF2B5EF4-FFF2-40B4-BE49-F238E27FC236}">
                      <a16:creationId xmlns:a16="http://schemas.microsoft.com/office/drawing/2014/main" xmlns="" id="{D8772600-606A-9840-B3B5-048AF3A330E6}"/>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6" name="Group 165">
                <a:extLst>
                  <a:ext uri="{FF2B5EF4-FFF2-40B4-BE49-F238E27FC236}">
                    <a16:creationId xmlns:a16="http://schemas.microsoft.com/office/drawing/2014/main" xmlns="" id="{84525495-F056-2244-BE2F-362AF6966281}"/>
                  </a:ext>
                </a:extLst>
              </p:cNvPr>
              <p:cNvGrpSpPr/>
              <p:nvPr/>
            </p:nvGrpSpPr>
            <p:grpSpPr>
              <a:xfrm>
                <a:off x="6942625" y="24978669"/>
                <a:ext cx="1912244" cy="548640"/>
                <a:chOff x="6364163" y="4319739"/>
                <a:chExt cx="1912244" cy="548640"/>
              </a:xfrm>
            </p:grpSpPr>
            <p:sp>
              <p:nvSpPr>
                <p:cNvPr id="167" name="Google Shape;514;p72">
                  <a:extLst>
                    <a:ext uri="{FF2B5EF4-FFF2-40B4-BE49-F238E27FC236}">
                      <a16:creationId xmlns:a16="http://schemas.microsoft.com/office/drawing/2014/main" xmlns="" id="{D108685F-9A86-7C4D-9329-B7D098CA7EF0}"/>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8" name="TextBox 167">
                  <a:extLst>
                    <a:ext uri="{FF2B5EF4-FFF2-40B4-BE49-F238E27FC236}">
                      <a16:creationId xmlns:a16="http://schemas.microsoft.com/office/drawing/2014/main" xmlns="" id="{B032A394-9763-3949-A455-6E4195410084}"/>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9" name="Group 168">
                <a:extLst>
                  <a:ext uri="{FF2B5EF4-FFF2-40B4-BE49-F238E27FC236}">
                    <a16:creationId xmlns:a16="http://schemas.microsoft.com/office/drawing/2014/main" xmlns="" id="{812CFCA5-E5D5-4949-99BB-4C259C10E8BF}"/>
                  </a:ext>
                </a:extLst>
              </p:cNvPr>
              <p:cNvGrpSpPr/>
              <p:nvPr/>
            </p:nvGrpSpPr>
            <p:grpSpPr>
              <a:xfrm>
                <a:off x="6919589" y="22431816"/>
                <a:ext cx="1749961" cy="548640"/>
                <a:chOff x="6340746" y="1655716"/>
                <a:chExt cx="1749961" cy="548640"/>
              </a:xfrm>
            </p:grpSpPr>
            <p:sp>
              <p:nvSpPr>
                <p:cNvPr id="170" name="Google Shape;514;p72">
                  <a:extLst>
                    <a:ext uri="{FF2B5EF4-FFF2-40B4-BE49-F238E27FC236}">
                      <a16:creationId xmlns:a16="http://schemas.microsoft.com/office/drawing/2014/main" xmlns="" id="{967EDB53-A416-3F49-9340-DD393A1CDEE3}"/>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71" name="TextBox 170">
                  <a:extLst>
                    <a:ext uri="{FF2B5EF4-FFF2-40B4-BE49-F238E27FC236}">
                      <a16:creationId xmlns:a16="http://schemas.microsoft.com/office/drawing/2014/main" xmlns="" id="{6A82EE86-173C-1F41-8285-5FAAB2CE065D}"/>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72" name="Group 171">
                <a:extLst>
                  <a:ext uri="{FF2B5EF4-FFF2-40B4-BE49-F238E27FC236}">
                    <a16:creationId xmlns:a16="http://schemas.microsoft.com/office/drawing/2014/main" xmlns="" id="{8DE35CAB-CFEB-3A4C-AD95-F67A65C6789F}"/>
                  </a:ext>
                </a:extLst>
              </p:cNvPr>
              <p:cNvGrpSpPr/>
              <p:nvPr/>
            </p:nvGrpSpPr>
            <p:grpSpPr>
              <a:xfrm>
                <a:off x="6942625" y="26543964"/>
                <a:ext cx="1636776" cy="548640"/>
                <a:chOff x="6363485" y="5962757"/>
                <a:chExt cx="1636776" cy="548640"/>
              </a:xfrm>
            </p:grpSpPr>
            <p:sp>
              <p:nvSpPr>
                <p:cNvPr id="173" name="Google Shape;514;p72">
                  <a:extLst>
                    <a:ext uri="{FF2B5EF4-FFF2-40B4-BE49-F238E27FC236}">
                      <a16:creationId xmlns:a16="http://schemas.microsoft.com/office/drawing/2014/main" xmlns="" id="{74A62896-6E90-F24D-871D-5A63C7776DEC}"/>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74" name="TextBox 173">
                  <a:extLst>
                    <a:ext uri="{FF2B5EF4-FFF2-40B4-BE49-F238E27FC236}">
                      <a16:creationId xmlns:a16="http://schemas.microsoft.com/office/drawing/2014/main" xmlns="" id="{D69E7235-4BD9-164F-992C-9D1F397F5D95}"/>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75" name="Group 174">
                <a:extLst>
                  <a:ext uri="{FF2B5EF4-FFF2-40B4-BE49-F238E27FC236}">
                    <a16:creationId xmlns:a16="http://schemas.microsoft.com/office/drawing/2014/main" xmlns="" id="{96E31E98-9B98-284B-AF0F-81F96B52F16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76" name="Picture 175" descr="A map of the world&#10;&#10;Description automatically generated with low confidence">
                  <a:extLst>
                    <a:ext uri="{FF2B5EF4-FFF2-40B4-BE49-F238E27FC236}">
                      <a16:creationId xmlns:a16="http://schemas.microsoft.com/office/drawing/2014/main" xmlns="" id="{83101469-A956-8040-8978-DD0FC820F15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77" name="TextBox 176">
                  <a:extLst>
                    <a:ext uri="{FF2B5EF4-FFF2-40B4-BE49-F238E27FC236}">
                      <a16:creationId xmlns:a16="http://schemas.microsoft.com/office/drawing/2014/main" xmlns="" id="{6F625192-B797-4546-800B-6D7D7E2A899B}"/>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78" name="Group 177">
                <a:extLst>
                  <a:ext uri="{FF2B5EF4-FFF2-40B4-BE49-F238E27FC236}">
                    <a16:creationId xmlns:a16="http://schemas.microsoft.com/office/drawing/2014/main" xmlns="" id="{4A7C97A0-90E0-2F45-83D7-283AE5C8D8A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79" name="Picture 178" descr="Map&#10;&#10;Description automatically generated">
                  <a:extLst>
                    <a:ext uri="{FF2B5EF4-FFF2-40B4-BE49-F238E27FC236}">
                      <a16:creationId xmlns:a16="http://schemas.microsoft.com/office/drawing/2014/main" xmlns="" id="{F9649F9A-8F27-5D42-8585-E74693BB310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80" name="TextBox 179">
                  <a:extLst>
                    <a:ext uri="{FF2B5EF4-FFF2-40B4-BE49-F238E27FC236}">
                      <a16:creationId xmlns:a16="http://schemas.microsoft.com/office/drawing/2014/main" xmlns="" id="{2B8A1187-8025-E845-A715-FF23BFDEFDE6}"/>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81" name="Group 180">
                <a:extLst>
                  <a:ext uri="{FF2B5EF4-FFF2-40B4-BE49-F238E27FC236}">
                    <a16:creationId xmlns:a16="http://schemas.microsoft.com/office/drawing/2014/main" xmlns="" id="{FBF5E03D-2304-9C47-92A5-7A1B5FA3278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82" name="Picture 181" descr="A red and blue checkered surface&#10;&#10;Description automatically generated with low confidence">
                  <a:extLst>
                    <a:ext uri="{FF2B5EF4-FFF2-40B4-BE49-F238E27FC236}">
                      <a16:creationId xmlns:a16="http://schemas.microsoft.com/office/drawing/2014/main" xmlns="" id="{4E56FF04-4149-D947-A725-D7901701751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xmlns="" id="{14A6695F-E8FB-7E45-ADE2-2706AEAD437E}"/>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84" name="Group 183">
                <a:extLst>
                  <a:ext uri="{FF2B5EF4-FFF2-40B4-BE49-F238E27FC236}">
                    <a16:creationId xmlns:a16="http://schemas.microsoft.com/office/drawing/2014/main" xmlns="" id="{6A30A6ED-F237-5F48-B536-4958596AC0E2}"/>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85" name="Picture 184" descr="A close - up of some coral&#10;&#10;Description automatically generated with low confidence">
                  <a:extLst>
                    <a:ext uri="{FF2B5EF4-FFF2-40B4-BE49-F238E27FC236}">
                      <a16:creationId xmlns:a16="http://schemas.microsoft.com/office/drawing/2014/main" xmlns="" id="{55A4DE46-873B-D149-9D60-41890A43C5C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86" name="TextBox 185">
                  <a:extLst>
                    <a:ext uri="{FF2B5EF4-FFF2-40B4-BE49-F238E27FC236}">
                      <a16:creationId xmlns:a16="http://schemas.microsoft.com/office/drawing/2014/main" xmlns="" id="{425CFEC2-5A56-5A4A-9FC9-00776AA263CE}"/>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87" name="Group 186">
                <a:extLst>
                  <a:ext uri="{FF2B5EF4-FFF2-40B4-BE49-F238E27FC236}">
                    <a16:creationId xmlns:a16="http://schemas.microsoft.com/office/drawing/2014/main" xmlns="" id="{8AA53DCC-8489-244B-803F-A40E0F3DF1E1}"/>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xmlns="" id="{D4278039-823C-D24D-8F30-42B38380BB84}"/>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xmlns="" id="{198A8A69-11D0-E343-AF55-E9D36FC61444}"/>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90" name="Group 189">
                <a:extLst>
                  <a:ext uri="{FF2B5EF4-FFF2-40B4-BE49-F238E27FC236}">
                    <a16:creationId xmlns:a16="http://schemas.microsoft.com/office/drawing/2014/main" xmlns="" id="{BFF530A4-7755-6C4E-B9E9-D5634C43D9C9}"/>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91" name="Picture 190">
                  <a:extLst>
                    <a:ext uri="{FF2B5EF4-FFF2-40B4-BE49-F238E27FC236}">
                      <a16:creationId xmlns:a16="http://schemas.microsoft.com/office/drawing/2014/main" xmlns="" id="{76923A88-EB23-2144-A318-C8E34A0E0E9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92" name="TextBox 191">
                  <a:extLst>
                    <a:ext uri="{FF2B5EF4-FFF2-40B4-BE49-F238E27FC236}">
                      <a16:creationId xmlns:a16="http://schemas.microsoft.com/office/drawing/2014/main" xmlns="" id="{C9DDFDE4-A07E-E14D-8A27-FAF1664C7755}"/>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93" name="Group 192">
                <a:extLst>
                  <a:ext uri="{FF2B5EF4-FFF2-40B4-BE49-F238E27FC236}">
                    <a16:creationId xmlns:a16="http://schemas.microsoft.com/office/drawing/2014/main" xmlns="" id="{CA13F99C-5535-664F-9269-A263E87A5FB3}"/>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94" name="Picture 193" descr="A blue and white checkered background&#10;&#10;Description automatically generated with low confidence">
                  <a:extLst>
                    <a:ext uri="{FF2B5EF4-FFF2-40B4-BE49-F238E27FC236}">
                      <a16:creationId xmlns:a16="http://schemas.microsoft.com/office/drawing/2014/main" xmlns="" id="{C5646658-558F-9C47-B229-F573E4E65B4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xmlns="" id="{DC1655EE-A50F-3A45-A851-272C519F8821}"/>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96" name="Group 195">
                <a:extLst>
                  <a:ext uri="{FF2B5EF4-FFF2-40B4-BE49-F238E27FC236}">
                    <a16:creationId xmlns:a16="http://schemas.microsoft.com/office/drawing/2014/main" xmlns="" id="{4E6AAD9F-F0BF-4A41-8045-BB51089E7477}"/>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97" name="Picture 196" descr="A picture containing fabric&#10;&#10;Description automatically generated">
                  <a:extLst>
                    <a:ext uri="{FF2B5EF4-FFF2-40B4-BE49-F238E27FC236}">
                      <a16:creationId xmlns:a16="http://schemas.microsoft.com/office/drawing/2014/main" xmlns="" id="{F32668E6-1C8E-DD4E-91F2-3EFD39460CE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98" name="TextBox 197">
                  <a:extLst>
                    <a:ext uri="{FF2B5EF4-FFF2-40B4-BE49-F238E27FC236}">
                      <a16:creationId xmlns:a16="http://schemas.microsoft.com/office/drawing/2014/main" xmlns="" id="{E6763844-0D05-814C-8A1C-547C234F646B}"/>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202" name="Group 201">
                <a:extLst>
                  <a:ext uri="{FF2B5EF4-FFF2-40B4-BE49-F238E27FC236}">
                    <a16:creationId xmlns:a16="http://schemas.microsoft.com/office/drawing/2014/main" xmlns="" id="{00A770BA-9701-5E4C-9770-4E5D35D0E2A4}"/>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203" name="Picture 202" descr="Background pattern&#10;&#10;Description automatically generated">
                  <a:extLst>
                    <a:ext uri="{FF2B5EF4-FFF2-40B4-BE49-F238E27FC236}">
                      <a16:creationId xmlns:a16="http://schemas.microsoft.com/office/drawing/2014/main" xmlns="" id="{9A14BF71-52A4-494A-95D2-C5CC52AF7B0C}"/>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204" name="TextBox 203">
                  <a:extLst>
                    <a:ext uri="{FF2B5EF4-FFF2-40B4-BE49-F238E27FC236}">
                      <a16:creationId xmlns:a16="http://schemas.microsoft.com/office/drawing/2014/main" xmlns="" id="{019B5353-F138-1041-BC20-45A70412E0BA}"/>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205" name="Group 204">
                <a:extLst>
                  <a:ext uri="{FF2B5EF4-FFF2-40B4-BE49-F238E27FC236}">
                    <a16:creationId xmlns:a16="http://schemas.microsoft.com/office/drawing/2014/main" xmlns="" id="{9484DA1F-51E9-6D42-AE97-40CD7A95A6CF}"/>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206" name="Picture 205" descr="A close up of a plant&#10;&#10;Description automatically generated with low confidence">
                  <a:extLst>
                    <a:ext uri="{FF2B5EF4-FFF2-40B4-BE49-F238E27FC236}">
                      <a16:creationId xmlns:a16="http://schemas.microsoft.com/office/drawing/2014/main" xmlns="" id="{170C3964-FEBC-0F4B-9FD7-F4AE1603C783}"/>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207" name="TextBox 206">
                  <a:extLst>
                    <a:ext uri="{FF2B5EF4-FFF2-40B4-BE49-F238E27FC236}">
                      <a16:creationId xmlns:a16="http://schemas.microsoft.com/office/drawing/2014/main" xmlns="" id="{A19174AB-5E80-BC4B-9DE9-A19E9A8FE3A2}"/>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322" name="Straight Connector 321">
                <a:extLst>
                  <a:ext uri="{FF2B5EF4-FFF2-40B4-BE49-F238E27FC236}">
                    <a16:creationId xmlns:a16="http://schemas.microsoft.com/office/drawing/2014/main" xmlns="" id="{EB585D10-6D05-094E-85CC-1E4BC5C6C76E}"/>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xmlns="" id="{34C89921-5BBD-3D4A-85C8-F1F1AECE01ED}"/>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xmlns="" id="{6DBF8EB8-AB10-A541-ADB9-1D55A4C24C57}"/>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CEA37197-D08D-E546-B0EC-0D2C2DECE06A}"/>
                </a:ext>
              </a:extLst>
            </p:cNvPr>
            <p:cNvGrpSpPr/>
            <p:nvPr/>
          </p:nvGrpSpPr>
          <p:grpSpPr>
            <a:xfrm>
              <a:off x="1097981" y="21757013"/>
              <a:ext cx="3319272" cy="5810012"/>
              <a:chOff x="1124586" y="21757013"/>
              <a:chExt cx="3319272" cy="5810012"/>
            </a:xfrm>
          </p:grpSpPr>
          <p:sp>
            <p:nvSpPr>
              <p:cNvPr id="154" name="Rounded Rectangle 153">
                <a:extLst>
                  <a:ext uri="{FF2B5EF4-FFF2-40B4-BE49-F238E27FC236}">
                    <a16:creationId xmlns:a16="http://schemas.microsoft.com/office/drawing/2014/main" xmlns="" id="{E835F4F7-4501-E343-8CC4-2CFF749A6632}"/>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a:extLst>
                  <a:ext uri="{FF2B5EF4-FFF2-40B4-BE49-F238E27FC236}">
                    <a16:creationId xmlns:a16="http://schemas.microsoft.com/office/drawing/2014/main" xmlns="" id="{452DF1BC-1BD7-F34E-968A-7BF1D7C37337}"/>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6" name="TextBox 155">
                <a:extLst>
                  <a:ext uri="{FF2B5EF4-FFF2-40B4-BE49-F238E27FC236}">
                    <a16:creationId xmlns:a16="http://schemas.microsoft.com/office/drawing/2014/main" xmlns="" id="{983516EE-C45D-0B4F-8F17-7BB2560BD57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9" name="Picture 158" descr="A picture containing text&#10;&#10;Description automatically generated">
                <a:extLst>
                  <a:ext uri="{FF2B5EF4-FFF2-40B4-BE49-F238E27FC236}">
                    <a16:creationId xmlns:a16="http://schemas.microsoft.com/office/drawing/2014/main" xmlns="" id="{23C47C88-B306-EE43-9EB7-9A764E13C5D3}"/>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72" name="Group 71">
                <a:extLst>
                  <a:ext uri="{FF2B5EF4-FFF2-40B4-BE49-F238E27FC236}">
                    <a16:creationId xmlns:a16="http://schemas.microsoft.com/office/drawing/2014/main" xmlns="" id="{B0A59F97-7ED5-3147-AF39-C1DFF4599CD9}"/>
                  </a:ext>
                </a:extLst>
              </p:cNvPr>
              <p:cNvGrpSpPr/>
              <p:nvPr/>
            </p:nvGrpSpPr>
            <p:grpSpPr>
              <a:xfrm>
                <a:off x="1186260" y="25473150"/>
                <a:ext cx="3227173" cy="548640"/>
                <a:chOff x="1120464" y="25427056"/>
                <a:chExt cx="3227173" cy="548640"/>
              </a:xfrm>
            </p:grpSpPr>
            <p:sp>
              <p:nvSpPr>
                <p:cNvPr id="320" name="Google Shape;514;p72">
                  <a:extLst>
                    <a:ext uri="{FF2B5EF4-FFF2-40B4-BE49-F238E27FC236}">
                      <a16:creationId xmlns:a16="http://schemas.microsoft.com/office/drawing/2014/main" xmlns="" id="{84569F73-06DC-A04B-9776-9F1E065B6AD4}"/>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321" name="TextBox 320">
                  <a:extLst>
                    <a:ext uri="{FF2B5EF4-FFF2-40B4-BE49-F238E27FC236}">
                      <a16:creationId xmlns:a16="http://schemas.microsoft.com/office/drawing/2014/main" xmlns="" id="{83726B9D-58DF-3145-9ABD-80E42603493A}"/>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262" name="TextBox 261">
                <a:extLst>
                  <a:ext uri="{FF2B5EF4-FFF2-40B4-BE49-F238E27FC236}">
                    <a16:creationId xmlns:a16="http://schemas.microsoft.com/office/drawing/2014/main" xmlns="" id="{21E3F473-D808-EA41-88EE-28E6C15287C1}"/>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64" name="Text Placeholder 16">
            <a:extLst>
              <a:ext uri="{FF2B5EF4-FFF2-40B4-BE49-F238E27FC236}">
                <a16:creationId xmlns:a16="http://schemas.microsoft.com/office/drawing/2014/main" xmlns="" id="{DB7263D0-F34E-4E48-B605-C111A54B376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67" name="Text Placeholder 16">
            <a:extLst>
              <a:ext uri="{FF2B5EF4-FFF2-40B4-BE49-F238E27FC236}">
                <a16:creationId xmlns:a16="http://schemas.microsoft.com/office/drawing/2014/main" xmlns="" id="{858985EB-9DB6-DE40-B13B-16E485C47E47}"/>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68" name="Text Placeholder 16">
            <a:extLst>
              <a:ext uri="{FF2B5EF4-FFF2-40B4-BE49-F238E27FC236}">
                <a16:creationId xmlns:a16="http://schemas.microsoft.com/office/drawing/2014/main" xmlns="" id="{909066B6-B9F4-1842-BB2F-889BA636FDD9}"/>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1034" name="Group 1033">
            <a:extLst>
              <a:ext uri="{FF2B5EF4-FFF2-40B4-BE49-F238E27FC236}">
                <a16:creationId xmlns:a16="http://schemas.microsoft.com/office/drawing/2014/main" xmlns="" id="{D6C27EA8-55C4-E44D-A761-A738CBAAA519}"/>
              </a:ext>
            </a:extLst>
          </p:cNvPr>
          <p:cNvGrpSpPr/>
          <p:nvPr/>
        </p:nvGrpSpPr>
        <p:grpSpPr>
          <a:xfrm>
            <a:off x="16372994" y="19347105"/>
            <a:ext cx="4738582" cy="1961079"/>
            <a:chOff x="16893935" y="19273953"/>
            <a:chExt cx="4738582" cy="1961079"/>
          </a:xfrm>
        </p:grpSpPr>
        <p:grpSp>
          <p:nvGrpSpPr>
            <p:cNvPr id="265" name="Group 264">
              <a:extLst>
                <a:ext uri="{FF2B5EF4-FFF2-40B4-BE49-F238E27FC236}">
                  <a16:creationId xmlns:a16="http://schemas.microsoft.com/office/drawing/2014/main" xmlns="" id="{ED10ECD7-5033-4142-91D2-E2E591607B3D}"/>
                </a:ext>
              </a:extLst>
            </p:cNvPr>
            <p:cNvGrpSpPr/>
            <p:nvPr/>
          </p:nvGrpSpPr>
          <p:grpSpPr>
            <a:xfrm>
              <a:off x="16893935" y="19273953"/>
              <a:ext cx="4738582" cy="1961079"/>
              <a:chOff x="13645837" y="19234224"/>
              <a:chExt cx="4738582" cy="1961079"/>
            </a:xfrm>
          </p:grpSpPr>
          <p:sp>
            <p:nvSpPr>
              <p:cNvPr id="90" name="Rectangle 89">
                <a:extLst>
                  <a:ext uri="{FF2B5EF4-FFF2-40B4-BE49-F238E27FC236}">
                    <a16:creationId xmlns:a16="http://schemas.microsoft.com/office/drawing/2014/main" xmlns="" id="{AB89BD5F-A6A5-FC42-838A-7292574D3696}"/>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90" descr="Marker with solid fill">
                <a:extLst>
                  <a:ext uri="{FF2B5EF4-FFF2-40B4-BE49-F238E27FC236}">
                    <a16:creationId xmlns:a16="http://schemas.microsoft.com/office/drawing/2014/main" xmlns="" id="{3CE41ED4-9D2D-2D4C-8414-6D966DE6D97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3645837" y="19259395"/>
                <a:ext cx="338958" cy="338958"/>
              </a:xfrm>
              <a:prstGeom prst="rect">
                <a:avLst/>
              </a:prstGeom>
            </p:spPr>
          </p:pic>
          <p:sp>
            <p:nvSpPr>
              <p:cNvPr id="92" name="TextBox 91">
                <a:extLst>
                  <a:ext uri="{FF2B5EF4-FFF2-40B4-BE49-F238E27FC236}">
                    <a16:creationId xmlns:a16="http://schemas.microsoft.com/office/drawing/2014/main" xmlns="" id="{18CF69D7-CDD3-F14B-971F-E4CD00EA7E40}"/>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93" name="Graphic 92" descr="Marker with solid fill">
                <a:extLst>
                  <a:ext uri="{FF2B5EF4-FFF2-40B4-BE49-F238E27FC236}">
                    <a16:creationId xmlns:a16="http://schemas.microsoft.com/office/drawing/2014/main" xmlns="" id="{8743ADDC-4B09-0045-B8A9-0C9B21C43DD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tretch>
                <a:fillRect/>
              </a:stretch>
            </p:blipFill>
            <p:spPr>
              <a:xfrm>
                <a:off x="13645837" y="19594885"/>
                <a:ext cx="338958" cy="338958"/>
              </a:xfrm>
              <a:prstGeom prst="rect">
                <a:avLst/>
              </a:prstGeom>
            </p:spPr>
          </p:pic>
          <p:sp>
            <p:nvSpPr>
              <p:cNvPr id="94" name="TextBox 93">
                <a:extLst>
                  <a:ext uri="{FF2B5EF4-FFF2-40B4-BE49-F238E27FC236}">
                    <a16:creationId xmlns:a16="http://schemas.microsoft.com/office/drawing/2014/main" xmlns="" id="{87AE0321-EEBC-6341-8905-8CCB33E54682}"/>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95" name="TextBox 94">
                <a:extLst>
                  <a:ext uri="{FF2B5EF4-FFF2-40B4-BE49-F238E27FC236}">
                    <a16:creationId xmlns:a16="http://schemas.microsoft.com/office/drawing/2014/main" xmlns="" id="{41358731-241C-6C4A-AE0A-733CA9EDFD7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96" name="Rectangle 95">
                <a:extLst>
                  <a:ext uri="{FF2B5EF4-FFF2-40B4-BE49-F238E27FC236}">
                    <a16:creationId xmlns:a16="http://schemas.microsoft.com/office/drawing/2014/main" xmlns="" id="{656195EE-565E-8A48-8A48-9DD131C98C7E}"/>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xmlns="" id="{C158D4A7-66B4-3941-A6F1-CB9FF4FA4CB7}"/>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xmlns="" id="{9066D4F5-61A0-F240-9FE9-E18F8A93E9B5}"/>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xmlns="" id="{B607DCD0-1F23-4F46-9230-82418BC6D19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xmlns="" id="{649CEF5F-F9ED-BE49-A2EF-7D9B210E5FD1}"/>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101" name="TextBox 100">
                <a:extLst>
                  <a:ext uri="{FF2B5EF4-FFF2-40B4-BE49-F238E27FC236}">
                    <a16:creationId xmlns:a16="http://schemas.microsoft.com/office/drawing/2014/main" xmlns="" id="{82AFAAB1-BD52-9947-8DB5-2BB7A94488AD}"/>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102" name="TextBox 101">
                <a:extLst>
                  <a:ext uri="{FF2B5EF4-FFF2-40B4-BE49-F238E27FC236}">
                    <a16:creationId xmlns:a16="http://schemas.microsoft.com/office/drawing/2014/main" xmlns="" id="{D5CB9B00-8BD8-C043-B763-A105A4E60580}"/>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103" name="TextBox 102">
                <a:extLst>
                  <a:ext uri="{FF2B5EF4-FFF2-40B4-BE49-F238E27FC236}">
                    <a16:creationId xmlns:a16="http://schemas.microsoft.com/office/drawing/2014/main" xmlns="" id="{476B009B-C2A0-DB40-A1B4-1CAF107CC1D9}"/>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104" name="TextBox 103">
                <a:extLst>
                  <a:ext uri="{FF2B5EF4-FFF2-40B4-BE49-F238E27FC236}">
                    <a16:creationId xmlns:a16="http://schemas.microsoft.com/office/drawing/2014/main" xmlns="" id="{E0B0965C-4F82-0A40-8882-2C7301891D89}"/>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105" name="TextBox 104">
                <a:extLst>
                  <a:ext uri="{FF2B5EF4-FFF2-40B4-BE49-F238E27FC236}">
                    <a16:creationId xmlns:a16="http://schemas.microsoft.com/office/drawing/2014/main" xmlns="" id="{8059EEEB-FF4A-7348-B90C-2D607B3A3D2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106" name="Straight Connector 105">
                <a:extLst>
                  <a:ext uri="{FF2B5EF4-FFF2-40B4-BE49-F238E27FC236}">
                    <a16:creationId xmlns:a16="http://schemas.microsoft.com/office/drawing/2014/main" xmlns="" id="{6DB1E79D-23A1-104D-A75D-7F07A6377CBA}"/>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35ED5F01-9BC1-AE46-9925-CDE390C0A35F}"/>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xmlns="" id="{0B27A93C-D982-D840-8065-570249E79BE6}"/>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22" name="Rectangle 221">
                <a:extLst>
                  <a:ext uri="{FF2B5EF4-FFF2-40B4-BE49-F238E27FC236}">
                    <a16:creationId xmlns:a16="http://schemas.microsoft.com/office/drawing/2014/main" xmlns="" id="{22B301A7-90DF-C142-BF01-1414D235D2D8}"/>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xmlns="" id="{2150F88F-2CBE-414F-A49C-835569B3F08A}"/>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xmlns="" id="{7D398C3B-A63D-9743-9F0C-874A781EE0EB}"/>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1033" name="Straight Connector 1032">
              <a:extLst>
                <a:ext uri="{FF2B5EF4-FFF2-40B4-BE49-F238E27FC236}">
                  <a16:creationId xmlns:a16="http://schemas.microsoft.com/office/drawing/2014/main" xmlns="" id="{2717E1C9-2169-9643-B619-D65EFF5E6BD9}"/>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90637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Adriana Le Compte</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6CCA8E-97A2-49D8-887D-E1E5F36776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5AEA51-AE85-468C-A309-75F57230F09A}">
  <ds:schemaRefs>
    <ds:schemaRef ds:uri="http://schemas.microsoft.com/office/2006/documentManagement/types"/>
    <ds:schemaRef ds:uri="http://purl.org/dc/terms/"/>
    <ds:schemaRef ds:uri="http://schemas.microsoft.com/office/2006/metadata/properties"/>
    <ds:schemaRef ds:uri="21e6a8e8-1dff-48a6-ab9b-8d556c6946c0"/>
    <ds:schemaRef ds:uri="http://schemas.microsoft.com/office/infopath/2007/PartnerControls"/>
    <ds:schemaRef ds:uri="http://purl.org/dc/elements/1.1/"/>
    <ds:schemaRef ds:uri="http://www.w3.org/XML/1998/namespace"/>
    <ds:schemaRef ds:uri="7df78d0b-135a-4de7-9166-7c181cd87fb4"/>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06CFFC0-C535-4EF3-A756-3C9C4CD34C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817</Words>
  <Application>Microsoft Macintosh PowerPoint</Application>
  <PresentationFormat>Custom</PresentationFormat>
  <Paragraphs>126</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2</cp:revision>
  <dcterms:created xsi:type="dcterms:W3CDTF">2019-02-05T16:32:03Z</dcterms:created>
  <dcterms:modified xsi:type="dcterms:W3CDTF">2021-09-21T14:03:27Z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