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6" r:id="rId3"/>
    <p:sldId id="278" r:id="rId4"/>
    <p:sldId id="285" r:id="rId5"/>
    <p:sldId id="295" r:id="rId6"/>
    <p:sldId id="287" r:id="rId7"/>
    <p:sldId id="296" r:id="rId8"/>
    <p:sldId id="297" r:id="rId9"/>
    <p:sldId id="298" r:id="rId10"/>
    <p:sldId id="303" r:id="rId11"/>
    <p:sldId id="311" r:id="rId12"/>
    <p:sldId id="289" r:id="rId13"/>
    <p:sldId id="299" r:id="rId14"/>
    <p:sldId id="304" r:id="rId15"/>
    <p:sldId id="309" r:id="rId16"/>
    <p:sldId id="312" r:id="rId17"/>
    <p:sldId id="305" r:id="rId18"/>
    <p:sldId id="306" r:id="rId19"/>
    <p:sldId id="313" r:id="rId20"/>
    <p:sldId id="310" r:id="rId21"/>
    <p:sldId id="30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7" clrIdx="0">
    <p:extLst/>
  </p:cmAuthor>
  <p:cmAuthor id="2" name="Fenn, Teresa E. (LARC-E3)[SSAI DEVELOP]" initials="FTE(D"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0509" autoAdjust="0"/>
  </p:normalViewPr>
  <p:slideViewPr>
    <p:cSldViewPr snapToGrid="0">
      <p:cViewPr varScale="1">
        <p:scale>
          <a:sx n="86" d="100"/>
          <a:sy n="86" d="100"/>
        </p:scale>
        <p:origin x="84" y="50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clayt1\Desktop\AOD_PM25_correlations_AL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clayt1\Desktop\NO2_correlations_AL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smtClean="0"/>
              <a:t>MODIS AOD Time Series 2002 - 2014</a:t>
            </a:r>
            <a:endParaRPr lang="en-US" sz="2400" baseline="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0734176622571"/>
          <c:y val="0.13556348425196849"/>
          <c:w val="0.86697202983406341"/>
          <c:h val="0.69933480971128603"/>
        </c:manualLayout>
      </c:layout>
      <c:lineChart>
        <c:grouping val="standard"/>
        <c:varyColors val="0"/>
        <c:ser>
          <c:idx val="1"/>
          <c:order val="0"/>
          <c:tx>
            <c:strRef>
              <c:f>Sheet1!$B$1</c:f>
              <c:strCache>
                <c:ptCount val="1"/>
                <c:pt idx="0">
                  <c:v>AOD Average</c:v>
                </c:pt>
              </c:strCache>
            </c:strRef>
          </c:tx>
          <c:spPr>
            <a:ln w="28575" cap="rnd">
              <a:solidFill>
                <a:schemeClr val="accent2"/>
              </a:solidFill>
              <a:round/>
            </a:ln>
            <a:effectLst/>
          </c:spPr>
          <c:marker>
            <c:symbol val="none"/>
          </c:marke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General</c:formatCode>
                <c:ptCount val="16"/>
                <c:pt idx="2">
                  <c:v>0.19159999999999999</c:v>
                </c:pt>
                <c:pt idx="3">
                  <c:v>0.183</c:v>
                </c:pt>
                <c:pt idx="4">
                  <c:v>0.17519999999999999</c:v>
                </c:pt>
                <c:pt idx="5">
                  <c:v>0.1865</c:v>
                </c:pt>
                <c:pt idx="6">
                  <c:v>0.1807</c:v>
                </c:pt>
                <c:pt idx="7">
                  <c:v>0.1986</c:v>
                </c:pt>
                <c:pt idx="8">
                  <c:v>0.17319999999999999</c:v>
                </c:pt>
                <c:pt idx="9">
                  <c:v>0.17050000000000001</c:v>
                </c:pt>
                <c:pt idx="10">
                  <c:v>0.16070000000000001</c:v>
                </c:pt>
                <c:pt idx="11">
                  <c:v>0.19350000000000001</c:v>
                </c:pt>
                <c:pt idx="12">
                  <c:v>0.17899999999999999</c:v>
                </c:pt>
                <c:pt idx="13">
                  <c:v>0.17399999999999999</c:v>
                </c:pt>
                <c:pt idx="14">
                  <c:v>0.15790000000000001</c:v>
                </c:pt>
              </c:numCache>
            </c:numRef>
          </c:val>
          <c:smooth val="0"/>
        </c:ser>
        <c:dLbls>
          <c:showLegendKey val="0"/>
          <c:showVal val="0"/>
          <c:showCatName val="0"/>
          <c:showSerName val="0"/>
          <c:showPercent val="0"/>
          <c:showBubbleSize val="0"/>
        </c:dLbls>
        <c:smooth val="0"/>
        <c:axId val="575963936"/>
        <c:axId val="437875680"/>
      </c:lineChart>
      <c:catAx>
        <c:axId val="575963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7875680"/>
        <c:crosses val="autoZero"/>
        <c:auto val="1"/>
        <c:lblAlgn val="ctr"/>
        <c:lblOffset val="100"/>
        <c:noMultiLvlLbl val="0"/>
      </c:catAx>
      <c:valAx>
        <c:axId val="437875680"/>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smtClean="0"/>
                  <a:t>MODIS Average AOD</a:t>
                </a:r>
                <a:endParaRPr lang="en-US" sz="2000" baseline="0" dirty="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596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Correlation 2005</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'[2]2005CombBOEMMODIS'!$K$1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1911444541488768"/>
                  <c:y val="-0.34169765237678623"/>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000" baseline="0">
                        <a:latin typeface="Century Gothic" panose="020B0502020202020204" pitchFamily="34" charset="0"/>
                      </a:rPr>
                      <a:t>y = 0.0002x + 0.2067</a:t>
                    </a:r>
                    <a:br>
                      <a:rPr lang="en-US" sz="1000" baseline="0">
                        <a:latin typeface="Century Gothic" panose="020B0502020202020204" pitchFamily="34" charset="0"/>
                      </a:rPr>
                    </a:br>
                    <a:r>
                      <a:rPr lang="en-US" sz="1000" baseline="0">
                        <a:latin typeface="Century Gothic" panose="020B0502020202020204" pitchFamily="34" charset="0"/>
                      </a:rPr>
                      <a:t>R² = 0.0067</a:t>
                    </a:r>
                    <a:endParaRPr lang="en-US" sz="1000">
                      <a:latin typeface="Century Gothic" panose="020B0502020202020204" pitchFamily="34" charset="0"/>
                    </a:endParaRPr>
                  </a:p>
                </c:rich>
              </c:tx>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'[2]2005CombBOEMMODIS'!$D$2:$D$3236</c:f>
              <c:numCache>
                <c:formatCode>General</c:formatCode>
                <c:ptCount val="3235"/>
                <c:pt idx="0">
                  <c:v>1.635E-2</c:v>
                </c:pt>
                <c:pt idx="1">
                  <c:v>1.7777000000000001E-2</c:v>
                </c:pt>
                <c:pt idx="2">
                  <c:v>2.8842E-2</c:v>
                </c:pt>
                <c:pt idx="3">
                  <c:v>2.2249000000000001E-2</c:v>
                </c:pt>
                <c:pt idx="4">
                  <c:v>1.6945000000000002E-2</c:v>
                </c:pt>
                <c:pt idx="5">
                  <c:v>5.8219999999999999E-3</c:v>
                </c:pt>
                <c:pt idx="6">
                  <c:v>7.6109999999999997E-3</c:v>
                </c:pt>
                <c:pt idx="7">
                  <c:v>3.9345999999999999E-2</c:v>
                </c:pt>
                <c:pt idx="8">
                  <c:v>3.9619000000000001E-2</c:v>
                </c:pt>
                <c:pt idx="9">
                  <c:v>4.1008000000000003E-2</c:v>
                </c:pt>
                <c:pt idx="10">
                  <c:v>4.2583000000000003E-2</c:v>
                </c:pt>
                <c:pt idx="11">
                  <c:v>4.5097999999999999E-2</c:v>
                </c:pt>
                <c:pt idx="12">
                  <c:v>4.6800000000000001E-2</c:v>
                </c:pt>
                <c:pt idx="13">
                  <c:v>4.9306999999999997E-2</c:v>
                </c:pt>
                <c:pt idx="14">
                  <c:v>5.0346000000000002E-2</c:v>
                </c:pt>
                <c:pt idx="15">
                  <c:v>5.3051000000000001E-2</c:v>
                </c:pt>
                <c:pt idx="16">
                  <c:v>3.9010999999999997E-2</c:v>
                </c:pt>
                <c:pt idx="17">
                  <c:v>3.8594999999999997E-2</c:v>
                </c:pt>
                <c:pt idx="18">
                  <c:v>5.8716999999999998E-2</c:v>
                </c:pt>
                <c:pt idx="19">
                  <c:v>3.9003999999999997E-2</c:v>
                </c:pt>
                <c:pt idx="20">
                  <c:v>3.9002000000000002E-2</c:v>
                </c:pt>
                <c:pt idx="21">
                  <c:v>4.3054000000000002E-2</c:v>
                </c:pt>
                <c:pt idx="22">
                  <c:v>4.1390000000000003E-2</c:v>
                </c:pt>
                <c:pt idx="23">
                  <c:v>0.25317400000000001</c:v>
                </c:pt>
                <c:pt idx="24">
                  <c:v>0.29897200000000002</c:v>
                </c:pt>
                <c:pt idx="25">
                  <c:v>1.9281E-2</c:v>
                </c:pt>
                <c:pt idx="26">
                  <c:v>1.2383999999999999E-2</c:v>
                </c:pt>
                <c:pt idx="27">
                  <c:v>6.1830000000000001E-3</c:v>
                </c:pt>
                <c:pt idx="28">
                  <c:v>7.67E-4</c:v>
                </c:pt>
                <c:pt idx="29">
                  <c:v>4.0000000000000002E-4</c:v>
                </c:pt>
                <c:pt idx="30">
                  <c:v>2.562E-3</c:v>
                </c:pt>
                <c:pt idx="31">
                  <c:v>4.934E-3</c:v>
                </c:pt>
                <c:pt idx="32">
                  <c:v>7.306E-3</c:v>
                </c:pt>
                <c:pt idx="33">
                  <c:v>9.6780000000000008E-3</c:v>
                </c:pt>
                <c:pt idx="34">
                  <c:v>1.2050999999999999E-2</c:v>
                </c:pt>
                <c:pt idx="35">
                  <c:v>1.4423999999999999E-2</c:v>
                </c:pt>
                <c:pt idx="36">
                  <c:v>1.6796999999999999E-2</c:v>
                </c:pt>
                <c:pt idx="37">
                  <c:v>1.917E-2</c:v>
                </c:pt>
                <c:pt idx="38">
                  <c:v>3.1196000000000002E-2</c:v>
                </c:pt>
                <c:pt idx="39">
                  <c:v>2.8389999999999999E-2</c:v>
                </c:pt>
                <c:pt idx="40">
                  <c:v>2.9555999999999999E-2</c:v>
                </c:pt>
                <c:pt idx="41">
                  <c:v>3.2916000000000001E-2</c:v>
                </c:pt>
                <c:pt idx="42">
                  <c:v>3.6275000000000002E-2</c:v>
                </c:pt>
                <c:pt idx="43">
                  <c:v>1.9397000000000001E-2</c:v>
                </c:pt>
                <c:pt idx="44">
                  <c:v>3.1800000000000001E-3</c:v>
                </c:pt>
                <c:pt idx="45">
                  <c:v>4.2169999999999999E-2</c:v>
                </c:pt>
                <c:pt idx="46">
                  <c:v>3.8136000000000003E-2</c:v>
                </c:pt>
                <c:pt idx="47">
                  <c:v>3.8219999999999997E-2</c:v>
                </c:pt>
                <c:pt idx="48">
                  <c:v>3.9681000000000001E-2</c:v>
                </c:pt>
                <c:pt idx="49">
                  <c:v>3.9399000000000003E-2</c:v>
                </c:pt>
                <c:pt idx="50">
                  <c:v>3.9843000000000003E-2</c:v>
                </c:pt>
                <c:pt idx="51">
                  <c:v>3.8782999999999998E-2</c:v>
                </c:pt>
                <c:pt idx="52">
                  <c:v>3.8588999999999998E-2</c:v>
                </c:pt>
                <c:pt idx="53">
                  <c:v>3.9003000000000003E-2</c:v>
                </c:pt>
                <c:pt idx="54">
                  <c:v>3.9414999999999999E-2</c:v>
                </c:pt>
                <c:pt idx="55">
                  <c:v>3.8998999999999999E-2</c:v>
                </c:pt>
                <c:pt idx="56">
                  <c:v>3.8582999999999999E-2</c:v>
                </c:pt>
                <c:pt idx="57">
                  <c:v>5.9114E-2</c:v>
                </c:pt>
                <c:pt idx="58">
                  <c:v>3.8578000000000001E-2</c:v>
                </c:pt>
                <c:pt idx="59">
                  <c:v>3.8575999999999999E-2</c:v>
                </c:pt>
                <c:pt idx="60">
                  <c:v>3.8573000000000003E-2</c:v>
                </c:pt>
                <c:pt idx="61">
                  <c:v>0.43525399999999997</c:v>
                </c:pt>
                <c:pt idx="62">
                  <c:v>0.36306899999999998</c:v>
                </c:pt>
                <c:pt idx="63">
                  <c:v>3.8564000000000001E-2</c:v>
                </c:pt>
                <c:pt idx="64">
                  <c:v>3.8560999999999998E-2</c:v>
                </c:pt>
                <c:pt idx="65">
                  <c:v>3.8558000000000002E-2</c:v>
                </c:pt>
                <c:pt idx="66">
                  <c:v>4.8189999999999997E-2</c:v>
                </c:pt>
                <c:pt idx="67">
                  <c:v>5.7866000000000001E-2</c:v>
                </c:pt>
                <c:pt idx="68">
                  <c:v>5.2013999999999998E-2</c:v>
                </c:pt>
                <c:pt idx="69">
                  <c:v>4.6502000000000002E-2</c:v>
                </c:pt>
                <c:pt idx="70">
                  <c:v>1.8465499999999999</c:v>
                </c:pt>
                <c:pt idx="71">
                  <c:v>1.8820300000000001</c:v>
                </c:pt>
                <c:pt idx="72">
                  <c:v>3.8674E-2</c:v>
                </c:pt>
                <c:pt idx="73">
                  <c:v>3.9695000000000001E-2</c:v>
                </c:pt>
                <c:pt idx="74">
                  <c:v>3.9888E-2</c:v>
                </c:pt>
                <c:pt idx="75">
                  <c:v>4.0495000000000003E-2</c:v>
                </c:pt>
                <c:pt idx="76">
                  <c:v>3.3069000000000001E-2</c:v>
                </c:pt>
                <c:pt idx="77">
                  <c:v>4.4935000000000003E-2</c:v>
                </c:pt>
                <c:pt idx="78">
                  <c:v>6.6572999999999993E-2</c:v>
                </c:pt>
                <c:pt idx="79">
                  <c:v>0.32103900000000002</c:v>
                </c:pt>
                <c:pt idx="80">
                  <c:v>0.41176099999999999</c:v>
                </c:pt>
                <c:pt idx="81">
                  <c:v>5.5628999999999998E-2</c:v>
                </c:pt>
                <c:pt idx="82">
                  <c:v>5.8021000000000003E-2</c:v>
                </c:pt>
                <c:pt idx="83">
                  <c:v>5.7820999999999997E-2</c:v>
                </c:pt>
                <c:pt idx="84">
                  <c:v>4.8189999999999997E-2</c:v>
                </c:pt>
                <c:pt idx="85">
                  <c:v>3.8557000000000001E-2</c:v>
                </c:pt>
                <c:pt idx="86">
                  <c:v>3.8560999999999998E-2</c:v>
                </c:pt>
                <c:pt idx="87">
                  <c:v>3.8564000000000001E-2</c:v>
                </c:pt>
                <c:pt idx="88">
                  <c:v>3.8566999999999997E-2</c:v>
                </c:pt>
                <c:pt idx="89">
                  <c:v>3.857E-2</c:v>
                </c:pt>
                <c:pt idx="90">
                  <c:v>3.8573000000000003E-2</c:v>
                </c:pt>
                <c:pt idx="91">
                  <c:v>5.7863999999999999E-2</c:v>
                </c:pt>
                <c:pt idx="92">
                  <c:v>3.8579000000000002E-2</c:v>
                </c:pt>
                <c:pt idx="93">
                  <c:v>3.8580999999999997E-2</c:v>
                </c:pt>
                <c:pt idx="94">
                  <c:v>3.8582999999999999E-2</c:v>
                </c:pt>
                <c:pt idx="95">
                  <c:v>3.8585000000000001E-2</c:v>
                </c:pt>
                <c:pt idx="96">
                  <c:v>1.2598</c:v>
                </c:pt>
                <c:pt idx="97">
                  <c:v>1.248E-3</c:v>
                </c:pt>
                <c:pt idx="98">
                  <c:v>1.7527000000000001E-2</c:v>
                </c:pt>
                <c:pt idx="99">
                  <c:v>5.5352999999999999E-2</c:v>
                </c:pt>
                <c:pt idx="100">
                  <c:v>3.8976999999999998E-2</c:v>
                </c:pt>
                <c:pt idx="101">
                  <c:v>3.9091000000000001E-2</c:v>
                </c:pt>
                <c:pt idx="102">
                  <c:v>3.9321000000000002E-2</c:v>
                </c:pt>
                <c:pt idx="103">
                  <c:v>3.9833E-2</c:v>
                </c:pt>
                <c:pt idx="104">
                  <c:v>3.9831999999999999E-2</c:v>
                </c:pt>
                <c:pt idx="105">
                  <c:v>4.0245000000000003E-2</c:v>
                </c:pt>
                <c:pt idx="106">
                  <c:v>3.8759000000000002E-2</c:v>
                </c:pt>
                <c:pt idx="107">
                  <c:v>7.7790999999999999E-2</c:v>
                </c:pt>
                <c:pt idx="108">
                  <c:v>5.8595000000000001E-2</c:v>
                </c:pt>
                <c:pt idx="109">
                  <c:v>5.0287999999999999E-2</c:v>
                </c:pt>
                <c:pt idx="110">
                  <c:v>5.9513000000000003E-2</c:v>
                </c:pt>
                <c:pt idx="111">
                  <c:v>5.8680999999999997E-2</c:v>
                </c:pt>
                <c:pt idx="112">
                  <c:v>0.10877199999999999</c:v>
                </c:pt>
                <c:pt idx="113">
                  <c:v>0.196793</c:v>
                </c:pt>
                <c:pt idx="114">
                  <c:v>0.57044099999999998</c:v>
                </c:pt>
                <c:pt idx="115">
                  <c:v>0.69603000000000004</c:v>
                </c:pt>
                <c:pt idx="116">
                  <c:v>0.20244599999999999</c:v>
                </c:pt>
                <c:pt idx="117">
                  <c:v>5.8243000000000003E-2</c:v>
                </c:pt>
                <c:pt idx="118">
                  <c:v>6.2796000000000005E-2</c:v>
                </c:pt>
                <c:pt idx="119">
                  <c:v>5.8234000000000001E-2</c:v>
                </c:pt>
                <c:pt idx="120">
                  <c:v>5.8643000000000001E-2</c:v>
                </c:pt>
                <c:pt idx="121">
                  <c:v>4.8173000000000001E-2</c:v>
                </c:pt>
                <c:pt idx="122">
                  <c:v>3.8947000000000002E-2</c:v>
                </c:pt>
                <c:pt idx="123">
                  <c:v>3.9357000000000003E-2</c:v>
                </c:pt>
                <c:pt idx="124">
                  <c:v>0.42466700000000002</c:v>
                </c:pt>
                <c:pt idx="125">
                  <c:v>3.3282099999999999</c:v>
                </c:pt>
                <c:pt idx="126">
                  <c:v>5.9844000000000001E-2</c:v>
                </c:pt>
                <c:pt idx="127">
                  <c:v>3.8922999999999999E-2</c:v>
                </c:pt>
                <c:pt idx="128">
                  <c:v>3.8503999999999997E-2</c:v>
                </c:pt>
                <c:pt idx="129">
                  <c:v>3.8913000000000003E-2</c:v>
                </c:pt>
                <c:pt idx="130">
                  <c:v>3.8494E-2</c:v>
                </c:pt>
                <c:pt idx="131">
                  <c:v>2.9187000000000001E-2</c:v>
                </c:pt>
                <c:pt idx="132">
                  <c:v>4.8129999999999999E-2</c:v>
                </c:pt>
                <c:pt idx="133">
                  <c:v>0.19578000000000001</c:v>
                </c:pt>
                <c:pt idx="134">
                  <c:v>0.33951500000000001</c:v>
                </c:pt>
                <c:pt idx="135">
                  <c:v>3.8934000000000003E-2</c:v>
                </c:pt>
                <c:pt idx="136">
                  <c:v>3.8939000000000001E-2</c:v>
                </c:pt>
                <c:pt idx="137">
                  <c:v>3.9357000000000003E-2</c:v>
                </c:pt>
                <c:pt idx="138">
                  <c:v>3.8531999999999997E-2</c:v>
                </c:pt>
                <c:pt idx="139">
                  <c:v>4.8173000000000001E-2</c:v>
                </c:pt>
                <c:pt idx="140">
                  <c:v>5.7813999999999997E-2</c:v>
                </c:pt>
                <c:pt idx="141">
                  <c:v>5.7819000000000002E-2</c:v>
                </c:pt>
                <c:pt idx="142">
                  <c:v>5.7824E-2</c:v>
                </c:pt>
                <c:pt idx="143">
                  <c:v>5.7828999999999998E-2</c:v>
                </c:pt>
                <c:pt idx="144">
                  <c:v>5.7833000000000002E-2</c:v>
                </c:pt>
                <c:pt idx="145">
                  <c:v>5.7837E-2</c:v>
                </c:pt>
                <c:pt idx="146">
                  <c:v>8.6763000000000007E-2</c:v>
                </c:pt>
                <c:pt idx="147">
                  <c:v>5.7846000000000002E-2</c:v>
                </c:pt>
                <c:pt idx="148">
                  <c:v>5.7849999999999999E-2</c:v>
                </c:pt>
                <c:pt idx="149">
                  <c:v>5.7853000000000002E-2</c:v>
                </c:pt>
                <c:pt idx="150">
                  <c:v>2.06752</c:v>
                </c:pt>
                <c:pt idx="151">
                  <c:v>1.4630700000000001</c:v>
                </c:pt>
                <c:pt idx="152">
                  <c:v>2.8174700000000001</c:v>
                </c:pt>
                <c:pt idx="153">
                  <c:v>0.258849</c:v>
                </c:pt>
                <c:pt idx="154">
                  <c:v>0.208872</c:v>
                </c:pt>
                <c:pt idx="155">
                  <c:v>0.20662700000000001</c:v>
                </c:pt>
                <c:pt idx="156">
                  <c:v>0.223833</c:v>
                </c:pt>
                <c:pt idx="157">
                  <c:v>0.30747200000000002</c:v>
                </c:pt>
                <c:pt idx="158">
                  <c:v>3.7830000000000003E-2</c:v>
                </c:pt>
                <c:pt idx="159">
                  <c:v>4.5433000000000001E-2</c:v>
                </c:pt>
                <c:pt idx="160">
                  <c:v>0.19983200000000001</c:v>
                </c:pt>
                <c:pt idx="161">
                  <c:v>0.19893</c:v>
                </c:pt>
                <c:pt idx="162">
                  <c:v>2.1918E-2</c:v>
                </c:pt>
                <c:pt idx="163">
                  <c:v>5.0043999999999998E-2</c:v>
                </c:pt>
                <c:pt idx="164">
                  <c:v>1.6730999999999999E-2</c:v>
                </c:pt>
                <c:pt idx="165">
                  <c:v>1.2345999999999999E-2</c:v>
                </c:pt>
                <c:pt idx="166">
                  <c:v>1.3103999999999999E-2</c:v>
                </c:pt>
                <c:pt idx="167">
                  <c:v>1.376E-2</c:v>
                </c:pt>
                <c:pt idx="168">
                  <c:v>1.4434000000000001E-2</c:v>
                </c:pt>
                <c:pt idx="169">
                  <c:v>1.5108999999999999E-2</c:v>
                </c:pt>
                <c:pt idx="170">
                  <c:v>1.5782999999999998E-2</c:v>
                </c:pt>
                <c:pt idx="171">
                  <c:v>1.6458E-2</c:v>
                </c:pt>
                <c:pt idx="172">
                  <c:v>5.2377E-2</c:v>
                </c:pt>
                <c:pt idx="173">
                  <c:v>3.5949000000000002E-2</c:v>
                </c:pt>
                <c:pt idx="174">
                  <c:v>5.6501000000000003E-2</c:v>
                </c:pt>
                <c:pt idx="175">
                  <c:v>5.8249000000000002E-2</c:v>
                </c:pt>
                <c:pt idx="176">
                  <c:v>6.0624999999999998E-2</c:v>
                </c:pt>
                <c:pt idx="177">
                  <c:v>9.0463000000000002E-2</c:v>
                </c:pt>
                <c:pt idx="178">
                  <c:v>4.6482999999999997E-2</c:v>
                </c:pt>
                <c:pt idx="179">
                  <c:v>0.72853999999999997</c:v>
                </c:pt>
                <c:pt idx="180">
                  <c:v>0.12912699999999999</c:v>
                </c:pt>
                <c:pt idx="181">
                  <c:v>2.3539000000000001E-2</c:v>
                </c:pt>
                <c:pt idx="182">
                  <c:v>2.4212999999999998E-2</c:v>
                </c:pt>
                <c:pt idx="183">
                  <c:v>6.4074000000000006E-2</c:v>
                </c:pt>
                <c:pt idx="184">
                  <c:v>2.5562000000000001E-2</c:v>
                </c:pt>
                <c:pt idx="185">
                  <c:v>2.6235999999999999E-2</c:v>
                </c:pt>
                <c:pt idx="186">
                  <c:v>2.691E-2</c:v>
                </c:pt>
                <c:pt idx="187">
                  <c:v>2.7584000000000001E-2</c:v>
                </c:pt>
                <c:pt idx="188">
                  <c:v>3.4853000000000002E-2</c:v>
                </c:pt>
                <c:pt idx="189">
                  <c:v>5.3067000000000003E-2</c:v>
                </c:pt>
                <c:pt idx="190">
                  <c:v>5.7229000000000002E-2</c:v>
                </c:pt>
                <c:pt idx="191">
                  <c:v>8.7028999999999995E-2</c:v>
                </c:pt>
                <c:pt idx="192">
                  <c:v>5.8906E-2</c:v>
                </c:pt>
                <c:pt idx="193">
                  <c:v>5.9520999999999998E-2</c:v>
                </c:pt>
                <c:pt idx="194">
                  <c:v>5.9520999999999998E-2</c:v>
                </c:pt>
                <c:pt idx="195">
                  <c:v>5.9105999999999999E-2</c:v>
                </c:pt>
                <c:pt idx="196">
                  <c:v>5.9104999999999998E-2</c:v>
                </c:pt>
                <c:pt idx="197">
                  <c:v>6.0345999999999997E-2</c:v>
                </c:pt>
                <c:pt idx="198">
                  <c:v>5.8853000000000003E-2</c:v>
                </c:pt>
                <c:pt idx="199">
                  <c:v>7.7853000000000006E-2</c:v>
                </c:pt>
                <c:pt idx="200">
                  <c:v>0.155834</c:v>
                </c:pt>
                <c:pt idx="201">
                  <c:v>0.10739700000000001</c:v>
                </c:pt>
                <c:pt idx="202">
                  <c:v>8.1469E-2</c:v>
                </c:pt>
                <c:pt idx="203">
                  <c:v>5.8562999999999997E-2</c:v>
                </c:pt>
                <c:pt idx="204">
                  <c:v>4.1452000000000003E-2</c:v>
                </c:pt>
                <c:pt idx="205">
                  <c:v>0.71189899999999995</c:v>
                </c:pt>
                <c:pt idx="206">
                  <c:v>0.26349099999999998</c:v>
                </c:pt>
                <c:pt idx="207">
                  <c:v>9.8135E-2</c:v>
                </c:pt>
                <c:pt idx="208">
                  <c:v>5.8955E-2</c:v>
                </c:pt>
                <c:pt idx="209">
                  <c:v>6.0197000000000001E-2</c:v>
                </c:pt>
                <c:pt idx="210">
                  <c:v>4.1435E-2</c:v>
                </c:pt>
                <c:pt idx="211">
                  <c:v>4.1846000000000001E-2</c:v>
                </c:pt>
                <c:pt idx="212">
                  <c:v>3.9771000000000001E-2</c:v>
                </c:pt>
                <c:pt idx="213">
                  <c:v>3.9352999999999999E-2</c:v>
                </c:pt>
                <c:pt idx="214">
                  <c:v>3.9350000000000003E-2</c:v>
                </c:pt>
                <c:pt idx="215">
                  <c:v>0.72059700000000004</c:v>
                </c:pt>
                <c:pt idx="216">
                  <c:v>3.0350100000000002</c:v>
                </c:pt>
                <c:pt idx="217">
                  <c:v>3.8922999999999999E-2</c:v>
                </c:pt>
                <c:pt idx="218">
                  <c:v>4.8959000000000003E-2</c:v>
                </c:pt>
                <c:pt idx="219">
                  <c:v>4.8536000000000003E-2</c:v>
                </c:pt>
                <c:pt idx="220">
                  <c:v>3.9321000000000002E-2</c:v>
                </c:pt>
                <c:pt idx="221">
                  <c:v>3.8901999999999999E-2</c:v>
                </c:pt>
                <c:pt idx="222">
                  <c:v>3.8897000000000001E-2</c:v>
                </c:pt>
                <c:pt idx="223">
                  <c:v>3.0835999999999999E-2</c:v>
                </c:pt>
                <c:pt idx="224">
                  <c:v>9.1673000000000004E-2</c:v>
                </c:pt>
                <c:pt idx="225">
                  <c:v>0.45709499999999997</c:v>
                </c:pt>
                <c:pt idx="226">
                  <c:v>3.8918000000000001E-2</c:v>
                </c:pt>
                <c:pt idx="227">
                  <c:v>3.9336999999999997E-2</c:v>
                </c:pt>
                <c:pt idx="228">
                  <c:v>3.8512999999999999E-2</c:v>
                </c:pt>
                <c:pt idx="229">
                  <c:v>4.1417000000000002E-2</c:v>
                </c:pt>
                <c:pt idx="230">
                  <c:v>3.8934999999999997E-2</c:v>
                </c:pt>
                <c:pt idx="231">
                  <c:v>3.8524999999999997E-2</c:v>
                </c:pt>
                <c:pt idx="232">
                  <c:v>3.9771000000000001E-2</c:v>
                </c:pt>
                <c:pt idx="233">
                  <c:v>3.8531999999999997E-2</c:v>
                </c:pt>
                <c:pt idx="234">
                  <c:v>3.8535E-2</c:v>
                </c:pt>
                <c:pt idx="235">
                  <c:v>3.8538000000000003E-2</c:v>
                </c:pt>
                <c:pt idx="236">
                  <c:v>3.8954999999999997E-2</c:v>
                </c:pt>
                <c:pt idx="237">
                  <c:v>5.7815999999999999E-2</c:v>
                </c:pt>
                <c:pt idx="238">
                  <c:v>3.8546999999999998E-2</c:v>
                </c:pt>
                <c:pt idx="239">
                  <c:v>3.8550000000000001E-2</c:v>
                </c:pt>
                <c:pt idx="240">
                  <c:v>3.8552000000000003E-2</c:v>
                </c:pt>
                <c:pt idx="241">
                  <c:v>3.8553999999999998E-2</c:v>
                </c:pt>
                <c:pt idx="242">
                  <c:v>2.3347199999999999</c:v>
                </c:pt>
                <c:pt idx="243">
                  <c:v>1.9278E-2</c:v>
                </c:pt>
                <c:pt idx="244">
                  <c:v>1.2739</c:v>
                </c:pt>
                <c:pt idx="245">
                  <c:v>5.5868000000000002</c:v>
                </c:pt>
                <c:pt idx="246">
                  <c:v>8.0416000000000001E-2</c:v>
                </c:pt>
                <c:pt idx="247">
                  <c:v>4.1260999999999999E-2</c:v>
                </c:pt>
                <c:pt idx="248">
                  <c:v>8.0412999999999998E-2</c:v>
                </c:pt>
                <c:pt idx="249">
                  <c:v>6.1892000000000003E-2</c:v>
                </c:pt>
                <c:pt idx="250">
                  <c:v>3.3328000000000003E-2</c:v>
                </c:pt>
                <c:pt idx="251">
                  <c:v>8.2110000000000002E-2</c:v>
                </c:pt>
                <c:pt idx="252">
                  <c:v>6.182E-2</c:v>
                </c:pt>
                <c:pt idx="253">
                  <c:v>0.10091</c:v>
                </c:pt>
                <c:pt idx="254">
                  <c:v>0.35206700000000002</c:v>
                </c:pt>
                <c:pt idx="255">
                  <c:v>0.25613200000000003</c:v>
                </c:pt>
                <c:pt idx="256">
                  <c:v>0.36738900000000002</c:v>
                </c:pt>
                <c:pt idx="257">
                  <c:v>0.24457100000000001</c:v>
                </c:pt>
                <c:pt idx="258">
                  <c:v>0.24457400000000001</c:v>
                </c:pt>
                <c:pt idx="259">
                  <c:v>0.24457999999999999</c:v>
                </c:pt>
                <c:pt idx="260">
                  <c:v>0.22556599999999999</c:v>
                </c:pt>
                <c:pt idx="261">
                  <c:v>0.22556699999999999</c:v>
                </c:pt>
                <c:pt idx="262">
                  <c:v>0.22556999999999999</c:v>
                </c:pt>
                <c:pt idx="263">
                  <c:v>0.24514</c:v>
                </c:pt>
                <c:pt idx="264">
                  <c:v>0.28428799999999999</c:v>
                </c:pt>
                <c:pt idx="265">
                  <c:v>0.25405100000000003</c:v>
                </c:pt>
                <c:pt idx="266">
                  <c:v>0.116372</c:v>
                </c:pt>
                <c:pt idx="267">
                  <c:v>0.116382</c:v>
                </c:pt>
                <c:pt idx="268">
                  <c:v>0.11638999999999999</c:v>
                </c:pt>
                <c:pt idx="269">
                  <c:v>0.81576599999999999</c:v>
                </c:pt>
                <c:pt idx="270">
                  <c:v>0.78741000000000005</c:v>
                </c:pt>
                <c:pt idx="271">
                  <c:v>0.100906</c:v>
                </c:pt>
                <c:pt idx="272">
                  <c:v>5.7666000000000002E-2</c:v>
                </c:pt>
                <c:pt idx="273">
                  <c:v>7.7253000000000002E-2</c:v>
                </c:pt>
                <c:pt idx="274">
                  <c:v>0.116435</c:v>
                </c:pt>
                <c:pt idx="275">
                  <c:v>0.11644</c:v>
                </c:pt>
                <c:pt idx="276">
                  <c:v>0.11644400000000001</c:v>
                </c:pt>
                <c:pt idx="277">
                  <c:v>0.116448</c:v>
                </c:pt>
                <c:pt idx="278">
                  <c:v>5.7680000000000002E-2</c:v>
                </c:pt>
                <c:pt idx="279">
                  <c:v>3.8507E-2</c:v>
                </c:pt>
                <c:pt idx="280">
                  <c:v>3.8108000000000003E-2</c:v>
                </c:pt>
                <c:pt idx="281">
                  <c:v>3.8606000000000001E-2</c:v>
                </c:pt>
                <c:pt idx="282">
                  <c:v>3.9268999999999998E-2</c:v>
                </c:pt>
                <c:pt idx="283">
                  <c:v>0.11827600000000001</c:v>
                </c:pt>
                <c:pt idx="284">
                  <c:v>3.9803999999999999E-2</c:v>
                </c:pt>
                <c:pt idx="285">
                  <c:v>3.9390000000000001E-2</c:v>
                </c:pt>
                <c:pt idx="286">
                  <c:v>3.9390000000000001E-2</c:v>
                </c:pt>
                <c:pt idx="287">
                  <c:v>5.9393000000000001E-2</c:v>
                </c:pt>
                <c:pt idx="288">
                  <c:v>7.8570000000000001E-2</c:v>
                </c:pt>
                <c:pt idx="289">
                  <c:v>7.8979999999999995E-2</c:v>
                </c:pt>
                <c:pt idx="290">
                  <c:v>3.9425000000000002E-2</c:v>
                </c:pt>
                <c:pt idx="291">
                  <c:v>9.8143999999999995E-2</c:v>
                </c:pt>
                <c:pt idx="292">
                  <c:v>7.9381999999999994E-2</c:v>
                </c:pt>
                <c:pt idx="293">
                  <c:v>7.8140000000000001E-2</c:v>
                </c:pt>
                <c:pt idx="294">
                  <c:v>9.8137000000000002E-2</c:v>
                </c:pt>
                <c:pt idx="295">
                  <c:v>3.8955999999999998E-2</c:v>
                </c:pt>
                <c:pt idx="296">
                  <c:v>0.524003</c:v>
                </c:pt>
                <c:pt idx="297">
                  <c:v>0.39233200000000001</c:v>
                </c:pt>
                <c:pt idx="298">
                  <c:v>0.11935</c:v>
                </c:pt>
                <c:pt idx="299">
                  <c:v>0.117271</c:v>
                </c:pt>
                <c:pt idx="300">
                  <c:v>0.117677</c:v>
                </c:pt>
                <c:pt idx="301">
                  <c:v>0.118911</c:v>
                </c:pt>
                <c:pt idx="302">
                  <c:v>7.9330999999999999E-2</c:v>
                </c:pt>
                <c:pt idx="303">
                  <c:v>9.8487000000000005E-2</c:v>
                </c:pt>
                <c:pt idx="304">
                  <c:v>4.0587999999999999E-2</c:v>
                </c:pt>
                <c:pt idx="305">
                  <c:v>3.9756E-2</c:v>
                </c:pt>
                <c:pt idx="306">
                  <c:v>1.0220800000000001</c:v>
                </c:pt>
                <c:pt idx="307">
                  <c:v>2.7378800000000001</c:v>
                </c:pt>
                <c:pt idx="308">
                  <c:v>3.9329999999999997E-2</c:v>
                </c:pt>
                <c:pt idx="309">
                  <c:v>5.8984000000000002E-2</c:v>
                </c:pt>
                <c:pt idx="310">
                  <c:v>5.8148999999999999E-2</c:v>
                </c:pt>
                <c:pt idx="311">
                  <c:v>8.7416999999999995E-2</c:v>
                </c:pt>
                <c:pt idx="312">
                  <c:v>5.7716999999999997E-2</c:v>
                </c:pt>
                <c:pt idx="313">
                  <c:v>5.8538E-2</c:v>
                </c:pt>
                <c:pt idx="314">
                  <c:v>5.9773E-2</c:v>
                </c:pt>
                <c:pt idx="315">
                  <c:v>0.193606</c:v>
                </c:pt>
                <c:pt idx="316">
                  <c:v>0.60125200000000001</c:v>
                </c:pt>
                <c:pt idx="317">
                  <c:v>6.0627E-2</c:v>
                </c:pt>
                <c:pt idx="318">
                  <c:v>5.8977000000000002E-2</c:v>
                </c:pt>
                <c:pt idx="319">
                  <c:v>6.0227000000000003E-2</c:v>
                </c:pt>
                <c:pt idx="320">
                  <c:v>3.8501000000000001E-2</c:v>
                </c:pt>
                <c:pt idx="321">
                  <c:v>3.8919000000000002E-2</c:v>
                </c:pt>
                <c:pt idx="322">
                  <c:v>3.8509000000000002E-2</c:v>
                </c:pt>
                <c:pt idx="323">
                  <c:v>3.8927000000000003E-2</c:v>
                </c:pt>
                <c:pt idx="324">
                  <c:v>3.8931E-2</c:v>
                </c:pt>
                <c:pt idx="325">
                  <c:v>3.8519999999999999E-2</c:v>
                </c:pt>
                <c:pt idx="326">
                  <c:v>3.8523000000000002E-2</c:v>
                </c:pt>
                <c:pt idx="327">
                  <c:v>3.8525999999999998E-2</c:v>
                </c:pt>
                <c:pt idx="328">
                  <c:v>3.8529000000000001E-2</c:v>
                </c:pt>
                <c:pt idx="329">
                  <c:v>5.7799000000000003E-2</c:v>
                </c:pt>
                <c:pt idx="330">
                  <c:v>3.8536000000000001E-2</c:v>
                </c:pt>
                <c:pt idx="331">
                  <c:v>3.8538000000000003E-2</c:v>
                </c:pt>
                <c:pt idx="332">
                  <c:v>3.8539999999999998E-2</c:v>
                </c:pt>
                <c:pt idx="333">
                  <c:v>1.28376</c:v>
                </c:pt>
                <c:pt idx="334">
                  <c:v>1.09029</c:v>
                </c:pt>
                <c:pt idx="335">
                  <c:v>1.9272999999999998E-2</c:v>
                </c:pt>
                <c:pt idx="336">
                  <c:v>0.13630999999999999</c:v>
                </c:pt>
                <c:pt idx="337">
                  <c:v>5.8401699999999996</c:v>
                </c:pt>
                <c:pt idx="338">
                  <c:v>6.1872000000000003E-2</c:v>
                </c:pt>
                <c:pt idx="339">
                  <c:v>0.12057900000000001</c:v>
                </c:pt>
                <c:pt idx="340">
                  <c:v>8.1445000000000004E-2</c:v>
                </c:pt>
                <c:pt idx="341">
                  <c:v>0.101017</c:v>
                </c:pt>
                <c:pt idx="342">
                  <c:v>7.3774000000000006E-2</c:v>
                </c:pt>
                <c:pt idx="343">
                  <c:v>3.3853000000000001E-2</c:v>
                </c:pt>
                <c:pt idx="344">
                  <c:v>6.1800000000000001E-2</c:v>
                </c:pt>
                <c:pt idx="345">
                  <c:v>4.1194000000000001E-2</c:v>
                </c:pt>
                <c:pt idx="346">
                  <c:v>0.117343</c:v>
                </c:pt>
                <c:pt idx="347">
                  <c:v>0.127444</c:v>
                </c:pt>
                <c:pt idx="348">
                  <c:v>3.8008E-2</c:v>
                </c:pt>
                <c:pt idx="349">
                  <c:v>3.8012999999999998E-2</c:v>
                </c:pt>
                <c:pt idx="350">
                  <c:v>5.7568000000000001E-2</c:v>
                </c:pt>
                <c:pt idx="351">
                  <c:v>9.6681000000000003E-2</c:v>
                </c:pt>
                <c:pt idx="352">
                  <c:v>0.135265</c:v>
                </c:pt>
                <c:pt idx="353">
                  <c:v>5.7049999999999997E-2</c:v>
                </c:pt>
                <c:pt idx="354">
                  <c:v>0.135293</c:v>
                </c:pt>
                <c:pt idx="355">
                  <c:v>0.13531599999999999</c:v>
                </c:pt>
                <c:pt idx="356">
                  <c:v>0.13533300000000001</c:v>
                </c:pt>
                <c:pt idx="357">
                  <c:v>0.14602799999999999</c:v>
                </c:pt>
                <c:pt idx="358">
                  <c:v>0.456563</c:v>
                </c:pt>
                <c:pt idx="359">
                  <c:v>1.2684200000000001</c:v>
                </c:pt>
                <c:pt idx="360">
                  <c:v>3.0152299999999999</c:v>
                </c:pt>
                <c:pt idx="361">
                  <c:v>9.9151199999999999</c:v>
                </c:pt>
                <c:pt idx="362">
                  <c:v>2.1995399999999998</c:v>
                </c:pt>
                <c:pt idx="363">
                  <c:v>2.1991399999999999</c:v>
                </c:pt>
                <c:pt idx="364">
                  <c:v>2.1991800000000001</c:v>
                </c:pt>
                <c:pt idx="365">
                  <c:v>2.19922</c:v>
                </c:pt>
                <c:pt idx="366">
                  <c:v>2.1992600000000002</c:v>
                </c:pt>
                <c:pt idx="367">
                  <c:v>2.1992799999999999</c:v>
                </c:pt>
                <c:pt idx="368">
                  <c:v>2.1797300000000002</c:v>
                </c:pt>
                <c:pt idx="369">
                  <c:v>2.1993399999999999</c:v>
                </c:pt>
                <c:pt idx="370">
                  <c:v>2.19977</c:v>
                </c:pt>
                <c:pt idx="371">
                  <c:v>2.1801400000000002</c:v>
                </c:pt>
                <c:pt idx="372">
                  <c:v>2.1417000000000002</c:v>
                </c:pt>
                <c:pt idx="373">
                  <c:v>2.2006899999999998</c:v>
                </c:pt>
                <c:pt idx="374">
                  <c:v>2.2006800000000002</c:v>
                </c:pt>
                <c:pt idx="375">
                  <c:v>3.1843400000000002</c:v>
                </c:pt>
                <c:pt idx="376">
                  <c:v>2.12357</c:v>
                </c:pt>
                <c:pt idx="377">
                  <c:v>2.1223200000000002</c:v>
                </c:pt>
                <c:pt idx="378">
                  <c:v>2.1227200000000002</c:v>
                </c:pt>
                <c:pt idx="379">
                  <c:v>2.2006199999999998</c:v>
                </c:pt>
                <c:pt idx="380">
                  <c:v>2.1618499999999998</c:v>
                </c:pt>
                <c:pt idx="381">
                  <c:v>2.1430500000000001</c:v>
                </c:pt>
                <c:pt idx="382">
                  <c:v>2.1221999999999999</c:v>
                </c:pt>
                <c:pt idx="383">
                  <c:v>2.16092</c:v>
                </c:pt>
                <c:pt idx="384">
                  <c:v>2.1433599999999999</c:v>
                </c:pt>
                <c:pt idx="385">
                  <c:v>2.1216699999999999</c:v>
                </c:pt>
                <c:pt idx="386">
                  <c:v>2.2980700000000001</c:v>
                </c:pt>
                <c:pt idx="387">
                  <c:v>2.7198899999999999</c:v>
                </c:pt>
                <c:pt idx="388">
                  <c:v>2.1361599999999998</c:v>
                </c:pt>
                <c:pt idx="389">
                  <c:v>3.0943700000000001</c:v>
                </c:pt>
                <c:pt idx="390">
                  <c:v>2.1113499999999998</c:v>
                </c:pt>
                <c:pt idx="391">
                  <c:v>41.624299999999899</c:v>
                </c:pt>
                <c:pt idx="392">
                  <c:v>2.1224500000000002</c:v>
                </c:pt>
                <c:pt idx="393">
                  <c:v>2.1423399999999999</c:v>
                </c:pt>
                <c:pt idx="394">
                  <c:v>2.1418200000000001</c:v>
                </c:pt>
                <c:pt idx="395">
                  <c:v>2.1421299999999999</c:v>
                </c:pt>
                <c:pt idx="396">
                  <c:v>2.1424300000000001</c:v>
                </c:pt>
                <c:pt idx="397">
                  <c:v>4.8683800000000002</c:v>
                </c:pt>
                <c:pt idx="398">
                  <c:v>4.4581499999999998</c:v>
                </c:pt>
                <c:pt idx="399">
                  <c:v>2.0225</c:v>
                </c:pt>
                <c:pt idx="400">
                  <c:v>2.02278</c:v>
                </c:pt>
                <c:pt idx="401">
                  <c:v>2.0034100000000001</c:v>
                </c:pt>
                <c:pt idx="402">
                  <c:v>2.0036800000000001</c:v>
                </c:pt>
                <c:pt idx="403">
                  <c:v>2.0222699999999998</c:v>
                </c:pt>
                <c:pt idx="404">
                  <c:v>3.10216</c:v>
                </c:pt>
                <c:pt idx="405">
                  <c:v>2.0235599999999998</c:v>
                </c:pt>
                <c:pt idx="406">
                  <c:v>2.0230100000000002</c:v>
                </c:pt>
                <c:pt idx="407">
                  <c:v>2.6608800000000001</c:v>
                </c:pt>
                <c:pt idx="408">
                  <c:v>1.9782299999999999</c:v>
                </c:pt>
                <c:pt idx="409">
                  <c:v>1.97831</c:v>
                </c:pt>
                <c:pt idx="410">
                  <c:v>1.97837</c:v>
                </c:pt>
                <c:pt idx="411">
                  <c:v>1.9780199999999999</c:v>
                </c:pt>
                <c:pt idx="412">
                  <c:v>1.99857</c:v>
                </c:pt>
                <c:pt idx="413">
                  <c:v>1.99739</c:v>
                </c:pt>
                <c:pt idx="414">
                  <c:v>1.9974400000000001</c:v>
                </c:pt>
                <c:pt idx="415">
                  <c:v>1.99749</c:v>
                </c:pt>
                <c:pt idx="416">
                  <c:v>1.9975400000000001</c:v>
                </c:pt>
                <c:pt idx="417">
                  <c:v>1.9975799999999999</c:v>
                </c:pt>
                <c:pt idx="418">
                  <c:v>1.9976</c:v>
                </c:pt>
                <c:pt idx="419">
                  <c:v>1.99762</c:v>
                </c:pt>
                <c:pt idx="420">
                  <c:v>1.99766</c:v>
                </c:pt>
                <c:pt idx="421">
                  <c:v>2.01694</c:v>
                </c:pt>
                <c:pt idx="422">
                  <c:v>3.8524000000000003E-2</c:v>
                </c:pt>
                <c:pt idx="423">
                  <c:v>3.8525999999999998E-2</c:v>
                </c:pt>
                <c:pt idx="424">
                  <c:v>3.8529000000000001E-2</c:v>
                </c:pt>
                <c:pt idx="425">
                  <c:v>2.3363</c:v>
                </c:pt>
                <c:pt idx="426">
                  <c:v>3.8531999999999997E-2</c:v>
                </c:pt>
                <c:pt idx="427">
                  <c:v>1.9266999999999999E-2</c:v>
                </c:pt>
                <c:pt idx="428">
                  <c:v>0.103017</c:v>
                </c:pt>
                <c:pt idx="429">
                  <c:v>3.8952100000000001</c:v>
                </c:pt>
                <c:pt idx="430">
                  <c:v>4.1236000000000002E-2</c:v>
                </c:pt>
                <c:pt idx="431">
                  <c:v>6.0798999999999999E-2</c:v>
                </c:pt>
                <c:pt idx="432">
                  <c:v>4.1236000000000002E-2</c:v>
                </c:pt>
                <c:pt idx="433">
                  <c:v>4.1236000000000002E-2</c:v>
                </c:pt>
                <c:pt idx="434">
                  <c:v>5.1546000000000002E-2</c:v>
                </c:pt>
                <c:pt idx="435">
                  <c:v>3.3773999999999998E-2</c:v>
                </c:pt>
                <c:pt idx="436">
                  <c:v>5.1486999999999998E-2</c:v>
                </c:pt>
                <c:pt idx="437">
                  <c:v>5.1478000000000003E-2</c:v>
                </c:pt>
                <c:pt idx="438">
                  <c:v>5.8631000000000003E-2</c:v>
                </c:pt>
                <c:pt idx="439">
                  <c:v>6.2806000000000001E-2</c:v>
                </c:pt>
                <c:pt idx="440">
                  <c:v>3.7997000000000003E-2</c:v>
                </c:pt>
                <c:pt idx="441">
                  <c:v>3.8002000000000001E-2</c:v>
                </c:pt>
                <c:pt idx="442">
                  <c:v>7.7098E-2</c:v>
                </c:pt>
                <c:pt idx="443">
                  <c:v>7.7105000000000007E-2</c:v>
                </c:pt>
                <c:pt idx="444">
                  <c:v>0.11620900000000001</c:v>
                </c:pt>
                <c:pt idx="445">
                  <c:v>5.7567E-2</c:v>
                </c:pt>
                <c:pt idx="446">
                  <c:v>0.116233</c:v>
                </c:pt>
                <c:pt idx="447">
                  <c:v>5.7582000000000001E-2</c:v>
                </c:pt>
                <c:pt idx="448">
                  <c:v>3.8030000000000001E-2</c:v>
                </c:pt>
                <c:pt idx="449">
                  <c:v>3.8032999999999997E-2</c:v>
                </c:pt>
                <c:pt idx="450">
                  <c:v>0.58169999999999999</c:v>
                </c:pt>
                <c:pt idx="451">
                  <c:v>1.31134</c:v>
                </c:pt>
                <c:pt idx="452">
                  <c:v>5.38042</c:v>
                </c:pt>
                <c:pt idx="453">
                  <c:v>8.6696999999999996E-2</c:v>
                </c:pt>
                <c:pt idx="454">
                  <c:v>0.174484</c:v>
                </c:pt>
                <c:pt idx="455">
                  <c:v>0.17449400000000001</c:v>
                </c:pt>
                <c:pt idx="456">
                  <c:v>0.17450399999999999</c:v>
                </c:pt>
                <c:pt idx="457">
                  <c:v>0.174513</c:v>
                </c:pt>
                <c:pt idx="458">
                  <c:v>0.13538</c:v>
                </c:pt>
                <c:pt idx="459">
                  <c:v>0.13539000000000001</c:v>
                </c:pt>
                <c:pt idx="460">
                  <c:v>5.7255E-2</c:v>
                </c:pt>
                <c:pt idx="461">
                  <c:v>5.7939999999999998E-2</c:v>
                </c:pt>
                <c:pt idx="462">
                  <c:v>7.8239000000000003E-2</c:v>
                </c:pt>
                <c:pt idx="463">
                  <c:v>7.8620999999999996E-2</c:v>
                </c:pt>
                <c:pt idx="464">
                  <c:v>0.157332</c:v>
                </c:pt>
                <c:pt idx="465">
                  <c:v>0.137352</c:v>
                </c:pt>
                <c:pt idx="466">
                  <c:v>0.11819499999999999</c:v>
                </c:pt>
                <c:pt idx="467">
                  <c:v>0.18645400000000001</c:v>
                </c:pt>
                <c:pt idx="468">
                  <c:v>0.13775899999999999</c:v>
                </c:pt>
                <c:pt idx="469">
                  <c:v>0.15692400000000001</c:v>
                </c:pt>
                <c:pt idx="470">
                  <c:v>0.157337</c:v>
                </c:pt>
                <c:pt idx="471">
                  <c:v>0.17774300000000001</c:v>
                </c:pt>
                <c:pt idx="472">
                  <c:v>0.178983</c:v>
                </c:pt>
                <c:pt idx="473">
                  <c:v>0.137626</c:v>
                </c:pt>
                <c:pt idx="474">
                  <c:v>0.175234</c:v>
                </c:pt>
                <c:pt idx="475">
                  <c:v>0.13814499999999999</c:v>
                </c:pt>
                <c:pt idx="476">
                  <c:v>0.63795999999999997</c:v>
                </c:pt>
                <c:pt idx="477">
                  <c:v>0.68001400000000001</c:v>
                </c:pt>
                <c:pt idx="478">
                  <c:v>0.46506700000000001</c:v>
                </c:pt>
                <c:pt idx="479">
                  <c:v>0.305703</c:v>
                </c:pt>
                <c:pt idx="480">
                  <c:v>0.13813</c:v>
                </c:pt>
                <c:pt idx="481">
                  <c:v>0.11855300000000001</c:v>
                </c:pt>
                <c:pt idx="482">
                  <c:v>0.130746</c:v>
                </c:pt>
                <c:pt idx="483">
                  <c:v>3.9745999999999997E-2</c:v>
                </c:pt>
                <c:pt idx="484">
                  <c:v>7.8865000000000005E-2</c:v>
                </c:pt>
                <c:pt idx="485">
                  <c:v>0.118814</c:v>
                </c:pt>
                <c:pt idx="486">
                  <c:v>0.11921900000000001</c:v>
                </c:pt>
                <c:pt idx="487">
                  <c:v>0.118795</c:v>
                </c:pt>
                <c:pt idx="488">
                  <c:v>2.5739899999999998</c:v>
                </c:pt>
                <c:pt idx="489">
                  <c:v>1.0305599999999999</c:v>
                </c:pt>
                <c:pt idx="490">
                  <c:v>7.9243999999999995E-2</c:v>
                </c:pt>
                <c:pt idx="491">
                  <c:v>4.0548000000000001E-2</c:v>
                </c:pt>
                <c:pt idx="492">
                  <c:v>3.9715E-2</c:v>
                </c:pt>
                <c:pt idx="493">
                  <c:v>3.9711000000000003E-2</c:v>
                </c:pt>
                <c:pt idx="494">
                  <c:v>7.7965999999999994E-2</c:v>
                </c:pt>
                <c:pt idx="495">
                  <c:v>0.117456</c:v>
                </c:pt>
                <c:pt idx="496">
                  <c:v>0.147009</c:v>
                </c:pt>
                <c:pt idx="497">
                  <c:v>9.7085000000000005E-2</c:v>
                </c:pt>
                <c:pt idx="498">
                  <c:v>0.510463</c:v>
                </c:pt>
                <c:pt idx="499">
                  <c:v>6.9096000000000005E-2</c:v>
                </c:pt>
                <c:pt idx="500">
                  <c:v>3.8869000000000001E-2</c:v>
                </c:pt>
                <c:pt idx="501">
                  <c:v>3.9702000000000001E-2</c:v>
                </c:pt>
                <c:pt idx="502">
                  <c:v>3.8463999999999998E-2</c:v>
                </c:pt>
                <c:pt idx="503">
                  <c:v>3.8468000000000002E-2</c:v>
                </c:pt>
                <c:pt idx="504">
                  <c:v>3.8471999999999999E-2</c:v>
                </c:pt>
                <c:pt idx="505">
                  <c:v>5.8026000000000001E-2</c:v>
                </c:pt>
                <c:pt idx="506">
                  <c:v>7.7581999999999998E-2</c:v>
                </c:pt>
                <c:pt idx="507">
                  <c:v>3.8483999999999997E-2</c:v>
                </c:pt>
                <c:pt idx="508">
                  <c:v>3.8901999999999999E-2</c:v>
                </c:pt>
                <c:pt idx="509">
                  <c:v>3.8905000000000002E-2</c:v>
                </c:pt>
                <c:pt idx="510">
                  <c:v>3.8494E-2</c:v>
                </c:pt>
                <c:pt idx="511">
                  <c:v>3.8497000000000003E-2</c:v>
                </c:pt>
                <c:pt idx="512">
                  <c:v>5.8166000000000002E-2</c:v>
                </c:pt>
                <c:pt idx="513">
                  <c:v>1.0180899999999999</c:v>
                </c:pt>
                <c:pt idx="514">
                  <c:v>1.99769</c:v>
                </c:pt>
                <c:pt idx="515">
                  <c:v>1.9977</c:v>
                </c:pt>
                <c:pt idx="516">
                  <c:v>3.64913</c:v>
                </c:pt>
                <c:pt idx="517">
                  <c:v>3.7979799999999999</c:v>
                </c:pt>
                <c:pt idx="518">
                  <c:v>1.9977199999999999</c:v>
                </c:pt>
                <c:pt idx="519">
                  <c:v>0.99886399999999997</c:v>
                </c:pt>
                <c:pt idx="520">
                  <c:v>9.9299999999999996E-4</c:v>
                </c:pt>
                <c:pt idx="521">
                  <c:v>0.10975699999999999</c:v>
                </c:pt>
                <c:pt idx="522">
                  <c:v>3.9159600000000001</c:v>
                </c:pt>
                <c:pt idx="523">
                  <c:v>6.0780000000000001E-2</c:v>
                </c:pt>
                <c:pt idx="524">
                  <c:v>4.1225999999999999E-2</c:v>
                </c:pt>
                <c:pt idx="525">
                  <c:v>4.1225999999999999E-2</c:v>
                </c:pt>
                <c:pt idx="526">
                  <c:v>4.1225999999999999E-2</c:v>
                </c:pt>
                <c:pt idx="527">
                  <c:v>4.1227E-2</c:v>
                </c:pt>
                <c:pt idx="528">
                  <c:v>4.4216999999999999E-2</c:v>
                </c:pt>
                <c:pt idx="529">
                  <c:v>6.1763999999999999E-2</c:v>
                </c:pt>
                <c:pt idx="530">
                  <c:v>8.2339999999999997E-2</c:v>
                </c:pt>
                <c:pt idx="531">
                  <c:v>6.8775000000000003E-2</c:v>
                </c:pt>
                <c:pt idx="532">
                  <c:v>0.114819</c:v>
                </c:pt>
                <c:pt idx="533">
                  <c:v>0.11556</c:v>
                </c:pt>
                <c:pt idx="534">
                  <c:v>8.6548E-2</c:v>
                </c:pt>
                <c:pt idx="535">
                  <c:v>3.7995000000000001E-2</c:v>
                </c:pt>
                <c:pt idx="536">
                  <c:v>7.7078999999999995E-2</c:v>
                </c:pt>
                <c:pt idx="537">
                  <c:v>7.7090000000000006E-2</c:v>
                </c:pt>
                <c:pt idx="538">
                  <c:v>7.7098E-2</c:v>
                </c:pt>
                <c:pt idx="539">
                  <c:v>0.11619500000000001</c:v>
                </c:pt>
                <c:pt idx="540">
                  <c:v>3.8015E-2</c:v>
                </c:pt>
                <c:pt idx="541">
                  <c:v>3.8018000000000003E-2</c:v>
                </c:pt>
                <c:pt idx="542">
                  <c:v>0.68100799999999995</c:v>
                </c:pt>
                <c:pt idx="543">
                  <c:v>1.0437799999999999</c:v>
                </c:pt>
                <c:pt idx="544">
                  <c:v>0.16678200000000001</c:v>
                </c:pt>
                <c:pt idx="545">
                  <c:v>5.3230300000000002</c:v>
                </c:pt>
                <c:pt idx="546">
                  <c:v>3.8034999999999999E-2</c:v>
                </c:pt>
                <c:pt idx="547">
                  <c:v>7.7159000000000005E-2</c:v>
                </c:pt>
                <c:pt idx="548">
                  <c:v>9.6723000000000003E-2</c:v>
                </c:pt>
                <c:pt idx="549">
                  <c:v>0.116702</c:v>
                </c:pt>
                <c:pt idx="550">
                  <c:v>0.11629399999999999</c:v>
                </c:pt>
                <c:pt idx="551">
                  <c:v>0.11637400000000001</c:v>
                </c:pt>
                <c:pt idx="552">
                  <c:v>5.8299999999999998E-2</c:v>
                </c:pt>
                <c:pt idx="553">
                  <c:v>7.843E-2</c:v>
                </c:pt>
                <c:pt idx="554">
                  <c:v>5.8909000000000003E-2</c:v>
                </c:pt>
                <c:pt idx="555">
                  <c:v>4.0175000000000002E-2</c:v>
                </c:pt>
                <c:pt idx="556">
                  <c:v>4.2247E-2</c:v>
                </c:pt>
                <c:pt idx="557">
                  <c:v>0.118031</c:v>
                </c:pt>
                <c:pt idx="558">
                  <c:v>7.8897999999999996E-2</c:v>
                </c:pt>
                <c:pt idx="559">
                  <c:v>3.9764000000000001E-2</c:v>
                </c:pt>
                <c:pt idx="560">
                  <c:v>0.158105</c:v>
                </c:pt>
                <c:pt idx="561">
                  <c:v>0.11845</c:v>
                </c:pt>
                <c:pt idx="562">
                  <c:v>0.117621</c:v>
                </c:pt>
                <c:pt idx="563">
                  <c:v>0.118863</c:v>
                </c:pt>
                <c:pt idx="564">
                  <c:v>0.120104</c:v>
                </c:pt>
                <c:pt idx="565">
                  <c:v>0.118031</c:v>
                </c:pt>
                <c:pt idx="566">
                  <c:v>7.8722E-2</c:v>
                </c:pt>
                <c:pt idx="567">
                  <c:v>7.8060000000000004E-2</c:v>
                </c:pt>
                <c:pt idx="568">
                  <c:v>0.57297699999999996</c:v>
                </c:pt>
                <c:pt idx="569">
                  <c:v>0.30879000000000001</c:v>
                </c:pt>
                <c:pt idx="570">
                  <c:v>7.8876000000000002E-2</c:v>
                </c:pt>
                <c:pt idx="571">
                  <c:v>9.8020999999999997E-2</c:v>
                </c:pt>
                <c:pt idx="572">
                  <c:v>0.15235399999999999</c:v>
                </c:pt>
                <c:pt idx="573">
                  <c:v>0.13336400000000001</c:v>
                </c:pt>
                <c:pt idx="574">
                  <c:v>3.9740999999999999E-2</c:v>
                </c:pt>
                <c:pt idx="575">
                  <c:v>0.121393</c:v>
                </c:pt>
                <c:pt idx="576">
                  <c:v>6.0947000000000001E-2</c:v>
                </c:pt>
                <c:pt idx="577">
                  <c:v>0.101712</c:v>
                </c:pt>
                <c:pt idx="578">
                  <c:v>0.12167600000000001</c:v>
                </c:pt>
                <c:pt idx="579">
                  <c:v>0.118766</c:v>
                </c:pt>
                <c:pt idx="580">
                  <c:v>2.2080099999999998</c:v>
                </c:pt>
                <c:pt idx="581">
                  <c:v>1.4002300000000001</c:v>
                </c:pt>
                <c:pt idx="582">
                  <c:v>0.119564</c:v>
                </c:pt>
                <c:pt idx="583">
                  <c:v>0.117481</c:v>
                </c:pt>
                <c:pt idx="584">
                  <c:v>5.8422000000000002E-2</c:v>
                </c:pt>
                <c:pt idx="585">
                  <c:v>3.8461000000000002E-2</c:v>
                </c:pt>
                <c:pt idx="586">
                  <c:v>3.8456999999999998E-2</c:v>
                </c:pt>
                <c:pt idx="587">
                  <c:v>4.011E-2</c:v>
                </c:pt>
                <c:pt idx="588">
                  <c:v>9.8294000000000006E-2</c:v>
                </c:pt>
                <c:pt idx="589">
                  <c:v>0.21737999999999999</c:v>
                </c:pt>
                <c:pt idx="590">
                  <c:v>0.82799199999999995</c:v>
                </c:pt>
                <c:pt idx="591">
                  <c:v>6.8904999999999994E-2</c:v>
                </c:pt>
                <c:pt idx="592">
                  <c:v>9.7036999999999998E-2</c:v>
                </c:pt>
                <c:pt idx="593">
                  <c:v>5.8074000000000001E-2</c:v>
                </c:pt>
                <c:pt idx="594">
                  <c:v>4.8057000000000002E-2</c:v>
                </c:pt>
                <c:pt idx="595">
                  <c:v>3.8452E-2</c:v>
                </c:pt>
                <c:pt idx="596">
                  <c:v>3.8456999999999998E-2</c:v>
                </c:pt>
                <c:pt idx="597">
                  <c:v>5.8000999999999997E-2</c:v>
                </c:pt>
                <c:pt idx="598">
                  <c:v>0.11705500000000001</c:v>
                </c:pt>
                <c:pt idx="599">
                  <c:v>0.117066</c:v>
                </c:pt>
                <c:pt idx="600">
                  <c:v>3.8473E-2</c:v>
                </c:pt>
                <c:pt idx="601">
                  <c:v>3.8891000000000002E-2</c:v>
                </c:pt>
                <c:pt idx="602">
                  <c:v>3.848E-2</c:v>
                </c:pt>
                <c:pt idx="603">
                  <c:v>3.8483000000000003E-2</c:v>
                </c:pt>
                <c:pt idx="604">
                  <c:v>3.8485999999999999E-2</c:v>
                </c:pt>
                <c:pt idx="605">
                  <c:v>5.7734000000000001E-2</c:v>
                </c:pt>
                <c:pt idx="606">
                  <c:v>3.8492999999999999E-2</c:v>
                </c:pt>
                <c:pt idx="607">
                  <c:v>3.8495000000000001E-2</c:v>
                </c:pt>
                <c:pt idx="608">
                  <c:v>3.8497999999999998E-2</c:v>
                </c:pt>
                <c:pt idx="609">
                  <c:v>2.3411900000000001</c:v>
                </c:pt>
                <c:pt idx="610">
                  <c:v>3.8502000000000002E-2</c:v>
                </c:pt>
                <c:pt idx="611">
                  <c:v>3.8503999999999997E-2</c:v>
                </c:pt>
                <c:pt idx="612">
                  <c:v>1.9251999999999998E-2</c:v>
                </c:pt>
                <c:pt idx="613">
                  <c:v>1.0411999999999999E-2</c:v>
                </c:pt>
                <c:pt idx="614">
                  <c:v>0.11147899999999999</c:v>
                </c:pt>
                <c:pt idx="615">
                  <c:v>3.91737</c:v>
                </c:pt>
                <c:pt idx="616">
                  <c:v>6.0766000000000001E-2</c:v>
                </c:pt>
                <c:pt idx="617">
                  <c:v>4.1216000000000003E-2</c:v>
                </c:pt>
                <c:pt idx="618">
                  <c:v>5.1518000000000001E-2</c:v>
                </c:pt>
                <c:pt idx="619">
                  <c:v>6.1821000000000001E-2</c:v>
                </c:pt>
                <c:pt idx="620">
                  <c:v>6.6356999999999999E-2</c:v>
                </c:pt>
                <c:pt idx="621">
                  <c:v>6.0199000000000003E-2</c:v>
                </c:pt>
                <c:pt idx="622">
                  <c:v>4.1161999999999997E-2</c:v>
                </c:pt>
                <c:pt idx="623">
                  <c:v>4.1155999999999998E-2</c:v>
                </c:pt>
                <c:pt idx="624">
                  <c:v>5.9458999999999998E-2</c:v>
                </c:pt>
                <c:pt idx="625">
                  <c:v>5.4982999999999997E-2</c:v>
                </c:pt>
                <c:pt idx="626">
                  <c:v>5.7492000000000001E-2</c:v>
                </c:pt>
                <c:pt idx="627">
                  <c:v>4.7468999999999997E-2</c:v>
                </c:pt>
                <c:pt idx="628">
                  <c:v>7.6496999999999996E-2</c:v>
                </c:pt>
                <c:pt idx="629">
                  <c:v>0.135099</c:v>
                </c:pt>
                <c:pt idx="630">
                  <c:v>7.6517000000000002E-2</c:v>
                </c:pt>
                <c:pt idx="631">
                  <c:v>5.6989999999999999E-2</c:v>
                </c:pt>
                <c:pt idx="632">
                  <c:v>7.6950000000000005E-2</c:v>
                </c:pt>
                <c:pt idx="633">
                  <c:v>0.158751</c:v>
                </c:pt>
                <c:pt idx="634">
                  <c:v>1.5016799999999999</c:v>
                </c:pt>
                <c:pt idx="635">
                  <c:v>0.86409999999999998</c:v>
                </c:pt>
                <c:pt idx="636">
                  <c:v>0.217447</c:v>
                </c:pt>
                <c:pt idx="637">
                  <c:v>0.107407</c:v>
                </c:pt>
                <c:pt idx="638">
                  <c:v>5.3743299999999996</c:v>
                </c:pt>
                <c:pt idx="639">
                  <c:v>7.7127000000000001E-2</c:v>
                </c:pt>
                <c:pt idx="640">
                  <c:v>0.117065</c:v>
                </c:pt>
                <c:pt idx="641">
                  <c:v>9.6687999999999996E-2</c:v>
                </c:pt>
                <c:pt idx="642">
                  <c:v>7.7160999999999993E-2</c:v>
                </c:pt>
                <c:pt idx="643">
                  <c:v>5.8542999999999998E-2</c:v>
                </c:pt>
                <c:pt idx="644">
                  <c:v>0.11786199999999999</c:v>
                </c:pt>
                <c:pt idx="645">
                  <c:v>0.11838899999999999</c:v>
                </c:pt>
                <c:pt idx="646">
                  <c:v>5.8892E-2</c:v>
                </c:pt>
                <c:pt idx="647">
                  <c:v>7.8868999999999995E-2</c:v>
                </c:pt>
                <c:pt idx="648">
                  <c:v>5.8895999999999997E-2</c:v>
                </c:pt>
                <c:pt idx="649">
                  <c:v>3.9336000000000003E-2</c:v>
                </c:pt>
                <c:pt idx="650">
                  <c:v>0.117992</c:v>
                </c:pt>
                <c:pt idx="651">
                  <c:v>0.117994</c:v>
                </c:pt>
                <c:pt idx="652">
                  <c:v>7.8460000000000002E-2</c:v>
                </c:pt>
                <c:pt idx="653">
                  <c:v>0.177202</c:v>
                </c:pt>
                <c:pt idx="654">
                  <c:v>0.117997</c:v>
                </c:pt>
                <c:pt idx="655">
                  <c:v>0.117997</c:v>
                </c:pt>
                <c:pt idx="656">
                  <c:v>0.117996</c:v>
                </c:pt>
                <c:pt idx="657">
                  <c:v>0.11758</c:v>
                </c:pt>
                <c:pt idx="658">
                  <c:v>0.117578</c:v>
                </c:pt>
                <c:pt idx="659">
                  <c:v>0.31419200000000003</c:v>
                </c:pt>
                <c:pt idx="660">
                  <c:v>0.56130500000000005</c:v>
                </c:pt>
                <c:pt idx="661">
                  <c:v>0.124504</c:v>
                </c:pt>
                <c:pt idx="662">
                  <c:v>7.8022999999999995E-2</c:v>
                </c:pt>
                <c:pt idx="663">
                  <c:v>9.7578999999999999E-2</c:v>
                </c:pt>
                <c:pt idx="664">
                  <c:v>0.118376</c:v>
                </c:pt>
                <c:pt idx="665">
                  <c:v>4.2219E-2</c:v>
                </c:pt>
                <c:pt idx="666">
                  <c:v>0.22559499999999999</c:v>
                </c:pt>
                <c:pt idx="667">
                  <c:v>4.0557999999999997E-2</c:v>
                </c:pt>
                <c:pt idx="668">
                  <c:v>5.142E-2</c:v>
                </c:pt>
                <c:pt idx="669">
                  <c:v>0.110065</c:v>
                </c:pt>
                <c:pt idx="670">
                  <c:v>0.11791699999999999</c:v>
                </c:pt>
                <c:pt idx="671">
                  <c:v>0.118323</c:v>
                </c:pt>
                <c:pt idx="672">
                  <c:v>1.84128</c:v>
                </c:pt>
                <c:pt idx="673">
                  <c:v>1.79403</c:v>
                </c:pt>
                <c:pt idx="674">
                  <c:v>0.18115500000000001</c:v>
                </c:pt>
                <c:pt idx="675">
                  <c:v>0.17699599999999999</c:v>
                </c:pt>
                <c:pt idx="676">
                  <c:v>0.17615</c:v>
                </c:pt>
                <c:pt idx="677">
                  <c:v>0.15783700000000001</c:v>
                </c:pt>
                <c:pt idx="678">
                  <c:v>0.13787099999999999</c:v>
                </c:pt>
                <c:pt idx="679">
                  <c:v>0.158218</c:v>
                </c:pt>
                <c:pt idx="680">
                  <c:v>6.0143000000000002E-2</c:v>
                </c:pt>
                <c:pt idx="681">
                  <c:v>0.14876400000000001</c:v>
                </c:pt>
                <c:pt idx="682">
                  <c:v>0.48876999999999998</c:v>
                </c:pt>
                <c:pt idx="683">
                  <c:v>3.9663999999999998E-2</c:v>
                </c:pt>
                <c:pt idx="684">
                  <c:v>5.8451000000000003E-2</c:v>
                </c:pt>
                <c:pt idx="685">
                  <c:v>6.3477000000000006E-2</c:v>
                </c:pt>
                <c:pt idx="686">
                  <c:v>3.884E-2</c:v>
                </c:pt>
                <c:pt idx="687">
                  <c:v>5.0941E-2</c:v>
                </c:pt>
                <c:pt idx="688">
                  <c:v>6.0557E-2</c:v>
                </c:pt>
                <c:pt idx="689">
                  <c:v>5.8492000000000002E-2</c:v>
                </c:pt>
                <c:pt idx="690">
                  <c:v>7.7620999999999996E-2</c:v>
                </c:pt>
                <c:pt idx="691">
                  <c:v>9.6754000000000007E-2</c:v>
                </c:pt>
                <c:pt idx="692">
                  <c:v>9.8005999999999996E-2</c:v>
                </c:pt>
                <c:pt idx="693">
                  <c:v>5.8102000000000001E-2</c:v>
                </c:pt>
                <c:pt idx="694">
                  <c:v>5.7693000000000001E-2</c:v>
                </c:pt>
                <c:pt idx="695">
                  <c:v>4.8496999999999998E-2</c:v>
                </c:pt>
                <c:pt idx="696">
                  <c:v>3.8470999999999998E-2</c:v>
                </c:pt>
                <c:pt idx="697">
                  <c:v>4.8092999999999997E-2</c:v>
                </c:pt>
                <c:pt idx="698">
                  <c:v>4.8099000000000003E-2</c:v>
                </c:pt>
                <c:pt idx="699">
                  <c:v>3.8482000000000002E-2</c:v>
                </c:pt>
                <c:pt idx="700">
                  <c:v>3.8483999999999997E-2</c:v>
                </c:pt>
                <c:pt idx="701">
                  <c:v>0.99283600000000005</c:v>
                </c:pt>
                <c:pt idx="702">
                  <c:v>1.3875999999999999</c:v>
                </c:pt>
                <c:pt idx="703">
                  <c:v>3.8490000000000003E-2</c:v>
                </c:pt>
                <c:pt idx="704">
                  <c:v>3.8906999999999997E-2</c:v>
                </c:pt>
                <c:pt idx="705">
                  <c:v>1.9247E-2</c:v>
                </c:pt>
                <c:pt idx="706">
                  <c:v>3.9917000000000001E-2</c:v>
                </c:pt>
                <c:pt idx="707">
                  <c:v>0.20632400000000001</c:v>
                </c:pt>
                <c:pt idx="708">
                  <c:v>5.8492899999999999</c:v>
                </c:pt>
                <c:pt idx="709">
                  <c:v>6.1803999999999998E-2</c:v>
                </c:pt>
                <c:pt idx="710">
                  <c:v>6.1804999999999999E-2</c:v>
                </c:pt>
                <c:pt idx="711">
                  <c:v>7.1041000000000007E-2</c:v>
                </c:pt>
                <c:pt idx="712">
                  <c:v>4.1201000000000002E-2</c:v>
                </c:pt>
                <c:pt idx="713">
                  <c:v>4.2777000000000003E-2</c:v>
                </c:pt>
                <c:pt idx="714">
                  <c:v>4.1154999999999997E-2</c:v>
                </c:pt>
                <c:pt idx="715">
                  <c:v>4.1149999999999999E-2</c:v>
                </c:pt>
                <c:pt idx="716">
                  <c:v>4.1145000000000001E-2</c:v>
                </c:pt>
                <c:pt idx="717">
                  <c:v>4.0396000000000001E-2</c:v>
                </c:pt>
                <c:pt idx="718">
                  <c:v>5.2644000000000003E-2</c:v>
                </c:pt>
                <c:pt idx="719">
                  <c:v>3.7956999999999998E-2</c:v>
                </c:pt>
                <c:pt idx="720">
                  <c:v>3.7962000000000003E-2</c:v>
                </c:pt>
                <c:pt idx="721">
                  <c:v>5.7488999999999998E-2</c:v>
                </c:pt>
                <c:pt idx="722">
                  <c:v>9.6542000000000003E-2</c:v>
                </c:pt>
                <c:pt idx="723">
                  <c:v>7.7023999999999995E-2</c:v>
                </c:pt>
                <c:pt idx="724">
                  <c:v>3.7978999999999999E-2</c:v>
                </c:pt>
                <c:pt idx="725">
                  <c:v>0.26269100000000001</c:v>
                </c:pt>
                <c:pt idx="726">
                  <c:v>1.37961</c:v>
                </c:pt>
                <c:pt idx="727">
                  <c:v>8.0169000000000004E-2</c:v>
                </c:pt>
                <c:pt idx="728">
                  <c:v>0.29644599999999999</c:v>
                </c:pt>
                <c:pt idx="729">
                  <c:v>5.8242000000000002E-2</c:v>
                </c:pt>
                <c:pt idx="730">
                  <c:v>0.126249</c:v>
                </c:pt>
                <c:pt idx="731">
                  <c:v>1.6083700000000001</c:v>
                </c:pt>
                <c:pt idx="732">
                  <c:v>6.5583999999999998</c:v>
                </c:pt>
                <c:pt idx="733">
                  <c:v>0.135519</c:v>
                </c:pt>
                <c:pt idx="734">
                  <c:v>0.17533099999999999</c:v>
                </c:pt>
                <c:pt idx="735">
                  <c:v>0.117394</c:v>
                </c:pt>
                <c:pt idx="736">
                  <c:v>7.8514E-2</c:v>
                </c:pt>
                <c:pt idx="737">
                  <c:v>0.15754599999999999</c:v>
                </c:pt>
                <c:pt idx="738">
                  <c:v>0.15672</c:v>
                </c:pt>
                <c:pt idx="739">
                  <c:v>7.9352000000000006E-2</c:v>
                </c:pt>
                <c:pt idx="740">
                  <c:v>0.13842399999999999</c:v>
                </c:pt>
                <c:pt idx="741">
                  <c:v>0.11846</c:v>
                </c:pt>
                <c:pt idx="742">
                  <c:v>5.9396999999999998E-2</c:v>
                </c:pt>
                <c:pt idx="743">
                  <c:v>0.118475</c:v>
                </c:pt>
                <c:pt idx="744">
                  <c:v>0.13802900000000001</c:v>
                </c:pt>
                <c:pt idx="745">
                  <c:v>7.9366999999999993E-2</c:v>
                </c:pt>
                <c:pt idx="746">
                  <c:v>0.15676399999999999</c:v>
                </c:pt>
                <c:pt idx="747">
                  <c:v>0.11837300000000001</c:v>
                </c:pt>
                <c:pt idx="748">
                  <c:v>0.11795899999999999</c:v>
                </c:pt>
                <c:pt idx="749">
                  <c:v>0.14857899999999999</c:v>
                </c:pt>
                <c:pt idx="750">
                  <c:v>0.49458400000000002</c:v>
                </c:pt>
                <c:pt idx="751">
                  <c:v>0.69827600000000001</c:v>
                </c:pt>
                <c:pt idx="752">
                  <c:v>0.48529499999999998</c:v>
                </c:pt>
                <c:pt idx="753">
                  <c:v>0.178675</c:v>
                </c:pt>
                <c:pt idx="754">
                  <c:v>0.177179</c:v>
                </c:pt>
                <c:pt idx="755">
                  <c:v>0.17585000000000001</c:v>
                </c:pt>
                <c:pt idx="756">
                  <c:v>0.175843</c:v>
                </c:pt>
                <c:pt idx="757">
                  <c:v>7.8920000000000004E-2</c:v>
                </c:pt>
                <c:pt idx="758">
                  <c:v>6.1442999999999998E-2</c:v>
                </c:pt>
                <c:pt idx="759">
                  <c:v>0.28954299999999999</c:v>
                </c:pt>
                <c:pt idx="760">
                  <c:v>0.118412</c:v>
                </c:pt>
                <c:pt idx="761">
                  <c:v>0.100522</c:v>
                </c:pt>
                <c:pt idx="762">
                  <c:v>0.20671200000000001</c:v>
                </c:pt>
                <c:pt idx="763">
                  <c:v>0.13710800000000001</c:v>
                </c:pt>
                <c:pt idx="764">
                  <c:v>3.2227899999999998</c:v>
                </c:pt>
                <c:pt idx="765">
                  <c:v>2.1906699999999999</c:v>
                </c:pt>
                <c:pt idx="766">
                  <c:v>0.14615900000000001</c:v>
                </c:pt>
                <c:pt idx="767">
                  <c:v>0.117822</c:v>
                </c:pt>
                <c:pt idx="768">
                  <c:v>0.117397</c:v>
                </c:pt>
                <c:pt idx="769">
                  <c:v>0.117386</c:v>
                </c:pt>
                <c:pt idx="770">
                  <c:v>0.118617</c:v>
                </c:pt>
                <c:pt idx="771">
                  <c:v>0.118605</c:v>
                </c:pt>
                <c:pt idx="772">
                  <c:v>7.8720999999999999E-2</c:v>
                </c:pt>
                <c:pt idx="773">
                  <c:v>0.10065</c:v>
                </c:pt>
                <c:pt idx="774">
                  <c:v>0.49928299999999998</c:v>
                </c:pt>
                <c:pt idx="775">
                  <c:v>4.0486000000000001E-2</c:v>
                </c:pt>
                <c:pt idx="776">
                  <c:v>3.841E-2</c:v>
                </c:pt>
                <c:pt idx="777">
                  <c:v>3.8405000000000002E-2</c:v>
                </c:pt>
                <c:pt idx="778">
                  <c:v>8.0876000000000003E-2</c:v>
                </c:pt>
                <c:pt idx="779">
                  <c:v>3.8829000000000002E-2</c:v>
                </c:pt>
                <c:pt idx="780">
                  <c:v>3.8834E-2</c:v>
                </c:pt>
                <c:pt idx="781">
                  <c:v>3.8837999999999998E-2</c:v>
                </c:pt>
                <c:pt idx="782">
                  <c:v>3.9257E-2</c:v>
                </c:pt>
                <c:pt idx="783">
                  <c:v>3.8433000000000002E-2</c:v>
                </c:pt>
                <c:pt idx="784">
                  <c:v>3.8850999999999997E-2</c:v>
                </c:pt>
                <c:pt idx="785">
                  <c:v>3.9683000000000003E-2</c:v>
                </c:pt>
                <c:pt idx="786">
                  <c:v>3.8443999999999999E-2</c:v>
                </c:pt>
                <c:pt idx="787">
                  <c:v>3.8448000000000003E-2</c:v>
                </c:pt>
                <c:pt idx="788">
                  <c:v>4.8481000000000003E-2</c:v>
                </c:pt>
                <c:pt idx="789">
                  <c:v>5.7686000000000001E-2</c:v>
                </c:pt>
                <c:pt idx="790">
                  <c:v>8.6538000000000004E-2</c:v>
                </c:pt>
                <c:pt idx="791">
                  <c:v>5.8111999999999997E-2</c:v>
                </c:pt>
                <c:pt idx="792">
                  <c:v>5.7701000000000002E-2</c:v>
                </c:pt>
                <c:pt idx="793">
                  <c:v>5.7704999999999999E-2</c:v>
                </c:pt>
                <c:pt idx="794">
                  <c:v>3.5143499999999999</c:v>
                </c:pt>
                <c:pt idx="795">
                  <c:v>5.7711999999999999E-2</c:v>
                </c:pt>
                <c:pt idx="796">
                  <c:v>5.7715000000000002E-2</c:v>
                </c:pt>
                <c:pt idx="797">
                  <c:v>5.7716999999999997E-2</c:v>
                </c:pt>
                <c:pt idx="798">
                  <c:v>2.886E-2</c:v>
                </c:pt>
                <c:pt idx="799">
                  <c:v>2.9499999999999999E-3</c:v>
                </c:pt>
                <c:pt idx="800">
                  <c:v>4.1057999999999997E-2</c:v>
                </c:pt>
                <c:pt idx="801">
                  <c:v>0.15057899999999999</c:v>
                </c:pt>
                <c:pt idx="802">
                  <c:v>2.5950799999999998</c:v>
                </c:pt>
                <c:pt idx="803">
                  <c:v>4.1189999999999997E-2</c:v>
                </c:pt>
                <c:pt idx="804">
                  <c:v>4.1189999999999997E-2</c:v>
                </c:pt>
                <c:pt idx="805">
                  <c:v>8.0256999999999995E-2</c:v>
                </c:pt>
                <c:pt idx="806">
                  <c:v>4.4457000000000003E-2</c:v>
                </c:pt>
                <c:pt idx="807">
                  <c:v>3.9670999999999998E-2</c:v>
                </c:pt>
                <c:pt idx="808">
                  <c:v>4.1144E-2</c:v>
                </c:pt>
                <c:pt idx="809">
                  <c:v>4.1139000000000002E-2</c:v>
                </c:pt>
                <c:pt idx="810">
                  <c:v>6.0639999999999999E-2</c:v>
                </c:pt>
                <c:pt idx="811">
                  <c:v>5.0151000000000001E-2</c:v>
                </c:pt>
                <c:pt idx="812">
                  <c:v>9.7503000000000006E-2</c:v>
                </c:pt>
                <c:pt idx="813">
                  <c:v>5.7452999999999997E-2</c:v>
                </c:pt>
                <c:pt idx="814">
                  <c:v>5.7459999999999997E-2</c:v>
                </c:pt>
                <c:pt idx="815">
                  <c:v>3.7955000000000003E-2</c:v>
                </c:pt>
                <c:pt idx="816">
                  <c:v>3.7960000000000001E-2</c:v>
                </c:pt>
                <c:pt idx="817">
                  <c:v>3.7963999999999998E-2</c:v>
                </c:pt>
                <c:pt idx="818">
                  <c:v>0.38720100000000002</c:v>
                </c:pt>
                <c:pt idx="819">
                  <c:v>1.25576</c:v>
                </c:pt>
                <c:pt idx="820">
                  <c:v>5.7499000000000001E-2</c:v>
                </c:pt>
                <c:pt idx="821">
                  <c:v>0.27106200000000003</c:v>
                </c:pt>
                <c:pt idx="822">
                  <c:v>7.7449000000000004E-2</c:v>
                </c:pt>
                <c:pt idx="823">
                  <c:v>9.0268000000000001E-2</c:v>
                </c:pt>
                <c:pt idx="824">
                  <c:v>4.7488000000000002E-2</c:v>
                </c:pt>
                <c:pt idx="825">
                  <c:v>3.9440000000000003E-2</c:v>
                </c:pt>
                <c:pt idx="826">
                  <c:v>5.2923200000000001</c:v>
                </c:pt>
                <c:pt idx="827">
                  <c:v>7.8777E-2</c:v>
                </c:pt>
                <c:pt idx="828">
                  <c:v>5.9248000000000002E-2</c:v>
                </c:pt>
                <c:pt idx="829">
                  <c:v>7.8791E-2</c:v>
                </c:pt>
                <c:pt idx="830">
                  <c:v>7.8791E-2</c:v>
                </c:pt>
                <c:pt idx="831">
                  <c:v>3.9301000000000003E-2</c:v>
                </c:pt>
                <c:pt idx="832">
                  <c:v>4.0131E-2</c:v>
                </c:pt>
                <c:pt idx="833">
                  <c:v>7.8391000000000002E-2</c:v>
                </c:pt>
                <c:pt idx="834">
                  <c:v>0.11788899999999999</c:v>
                </c:pt>
                <c:pt idx="835">
                  <c:v>5.8851000000000001E-2</c:v>
                </c:pt>
                <c:pt idx="836">
                  <c:v>4.0135999999999998E-2</c:v>
                </c:pt>
                <c:pt idx="837">
                  <c:v>5.9264999999999998E-2</c:v>
                </c:pt>
                <c:pt idx="838">
                  <c:v>4.0967000000000003E-2</c:v>
                </c:pt>
                <c:pt idx="839">
                  <c:v>7.8812999999999994E-2</c:v>
                </c:pt>
                <c:pt idx="840">
                  <c:v>0.226108</c:v>
                </c:pt>
                <c:pt idx="841">
                  <c:v>0.120514</c:v>
                </c:pt>
                <c:pt idx="842">
                  <c:v>0.216949</c:v>
                </c:pt>
                <c:pt idx="843">
                  <c:v>0.66756499999999996</c:v>
                </c:pt>
                <c:pt idx="844">
                  <c:v>0.32136599999999999</c:v>
                </c:pt>
                <c:pt idx="845">
                  <c:v>0.117898</c:v>
                </c:pt>
                <c:pt idx="846">
                  <c:v>0.120185</c:v>
                </c:pt>
                <c:pt idx="847">
                  <c:v>0.119076</c:v>
                </c:pt>
                <c:pt idx="848">
                  <c:v>0.118559</c:v>
                </c:pt>
                <c:pt idx="849">
                  <c:v>0.119119</c:v>
                </c:pt>
                <c:pt idx="850">
                  <c:v>0.11745800000000001</c:v>
                </c:pt>
                <c:pt idx="851">
                  <c:v>7.8786999999999996E-2</c:v>
                </c:pt>
                <c:pt idx="852">
                  <c:v>4.0120000000000003E-2</c:v>
                </c:pt>
                <c:pt idx="853">
                  <c:v>0.16617299999999999</c:v>
                </c:pt>
                <c:pt idx="854">
                  <c:v>0.120749</c:v>
                </c:pt>
                <c:pt idx="855">
                  <c:v>0.10038</c:v>
                </c:pt>
                <c:pt idx="856">
                  <c:v>7.2575000000000001E-2</c:v>
                </c:pt>
                <c:pt idx="857">
                  <c:v>2.7970700000000002</c:v>
                </c:pt>
                <c:pt idx="858">
                  <c:v>0.80598400000000003</c:v>
                </c:pt>
                <c:pt idx="859">
                  <c:v>0.118633</c:v>
                </c:pt>
                <c:pt idx="860">
                  <c:v>0.11820899999999999</c:v>
                </c:pt>
                <c:pt idx="861">
                  <c:v>0.116956</c:v>
                </c:pt>
                <c:pt idx="862">
                  <c:v>0.118188</c:v>
                </c:pt>
                <c:pt idx="863">
                  <c:v>0.11942</c:v>
                </c:pt>
                <c:pt idx="864">
                  <c:v>0.11775099999999999</c:v>
                </c:pt>
                <c:pt idx="865">
                  <c:v>0.11691</c:v>
                </c:pt>
                <c:pt idx="866">
                  <c:v>0.189529</c:v>
                </c:pt>
                <c:pt idx="867">
                  <c:v>0.48755300000000001</c:v>
                </c:pt>
                <c:pt idx="868">
                  <c:v>3.8407999999999998E-2</c:v>
                </c:pt>
                <c:pt idx="869">
                  <c:v>4.0060999999999999E-2</c:v>
                </c:pt>
                <c:pt idx="870">
                  <c:v>3.8399000000000003E-2</c:v>
                </c:pt>
                <c:pt idx="871">
                  <c:v>6.8735000000000004E-2</c:v>
                </c:pt>
                <c:pt idx="872">
                  <c:v>0.133102</c:v>
                </c:pt>
                <c:pt idx="873">
                  <c:v>3.9232000000000003E-2</c:v>
                </c:pt>
                <c:pt idx="874">
                  <c:v>3.8822000000000002E-2</c:v>
                </c:pt>
                <c:pt idx="875">
                  <c:v>3.8413000000000003E-2</c:v>
                </c:pt>
                <c:pt idx="876">
                  <c:v>3.8830999999999997E-2</c:v>
                </c:pt>
                <c:pt idx="877">
                  <c:v>4.0493000000000001E-2</c:v>
                </c:pt>
                <c:pt idx="878">
                  <c:v>3.9668000000000002E-2</c:v>
                </c:pt>
                <c:pt idx="879">
                  <c:v>3.8843999999999997E-2</c:v>
                </c:pt>
                <c:pt idx="880">
                  <c:v>3.8433000000000002E-2</c:v>
                </c:pt>
                <c:pt idx="881">
                  <c:v>3.8436999999999999E-2</c:v>
                </c:pt>
                <c:pt idx="882">
                  <c:v>3.8440000000000002E-2</c:v>
                </c:pt>
                <c:pt idx="883">
                  <c:v>4.8467999999999997E-2</c:v>
                </c:pt>
                <c:pt idx="884">
                  <c:v>4.8059999999999999E-2</c:v>
                </c:pt>
                <c:pt idx="885">
                  <c:v>3.8450999999999999E-2</c:v>
                </c:pt>
                <c:pt idx="886">
                  <c:v>3.8453000000000001E-2</c:v>
                </c:pt>
                <c:pt idx="887">
                  <c:v>1.4591499999999999</c:v>
                </c:pt>
                <c:pt idx="888">
                  <c:v>0.92315000000000003</c:v>
                </c:pt>
                <c:pt idx="889">
                  <c:v>3.8460000000000001E-2</c:v>
                </c:pt>
                <c:pt idx="890">
                  <c:v>3.8462000000000003E-2</c:v>
                </c:pt>
                <c:pt idx="891">
                  <c:v>3.8463999999999998E-2</c:v>
                </c:pt>
                <c:pt idx="892">
                  <c:v>1.9233E-2</c:v>
                </c:pt>
                <c:pt idx="893">
                  <c:v>1.4409E-2</c:v>
                </c:pt>
                <c:pt idx="894">
                  <c:v>6.0704000000000001E-2</c:v>
                </c:pt>
                <c:pt idx="895">
                  <c:v>0.36791299999999999</c:v>
                </c:pt>
                <c:pt idx="896">
                  <c:v>5.6216900000000001</c:v>
                </c:pt>
                <c:pt idx="897">
                  <c:v>4.1179E-2</c:v>
                </c:pt>
                <c:pt idx="898">
                  <c:v>4.1179E-2</c:v>
                </c:pt>
                <c:pt idx="899">
                  <c:v>4.1180000000000001E-2</c:v>
                </c:pt>
                <c:pt idx="900">
                  <c:v>5.5350999999999997E-2</c:v>
                </c:pt>
                <c:pt idx="901">
                  <c:v>6.1703000000000001E-2</c:v>
                </c:pt>
                <c:pt idx="902">
                  <c:v>8.1198999999999993E-2</c:v>
                </c:pt>
                <c:pt idx="903">
                  <c:v>6.1688E-2</c:v>
                </c:pt>
                <c:pt idx="904">
                  <c:v>6.1679999999999999E-2</c:v>
                </c:pt>
                <c:pt idx="905">
                  <c:v>8.9448E-2</c:v>
                </c:pt>
                <c:pt idx="906">
                  <c:v>0.17611499999999999</c:v>
                </c:pt>
                <c:pt idx="907">
                  <c:v>0.173904</c:v>
                </c:pt>
                <c:pt idx="908">
                  <c:v>9.5919000000000004E-2</c:v>
                </c:pt>
                <c:pt idx="909">
                  <c:v>5.6911999999999997E-2</c:v>
                </c:pt>
                <c:pt idx="910">
                  <c:v>9.5927999999999999E-2</c:v>
                </c:pt>
                <c:pt idx="911">
                  <c:v>1.31674</c:v>
                </c:pt>
                <c:pt idx="912">
                  <c:v>1.18834</c:v>
                </c:pt>
                <c:pt idx="913">
                  <c:v>9.6506999999999996E-2</c:v>
                </c:pt>
                <c:pt idx="914">
                  <c:v>0.26285399999999998</c:v>
                </c:pt>
                <c:pt idx="915">
                  <c:v>0.143399</c:v>
                </c:pt>
                <c:pt idx="916">
                  <c:v>3.8800000000000001E-2</c:v>
                </c:pt>
                <c:pt idx="917">
                  <c:v>0.13767599999999999</c:v>
                </c:pt>
                <c:pt idx="918">
                  <c:v>6.0353999999999998E-2</c:v>
                </c:pt>
                <c:pt idx="919">
                  <c:v>4.0085999999999997E-2</c:v>
                </c:pt>
                <c:pt idx="920">
                  <c:v>5.2936199999999998</c:v>
                </c:pt>
                <c:pt idx="921">
                  <c:v>7.8751000000000002E-2</c:v>
                </c:pt>
                <c:pt idx="922">
                  <c:v>9.8701999999999998E-2</c:v>
                </c:pt>
                <c:pt idx="923">
                  <c:v>0.11824</c:v>
                </c:pt>
                <c:pt idx="924">
                  <c:v>3.9702000000000001E-2</c:v>
                </c:pt>
                <c:pt idx="925">
                  <c:v>3.9289999999999999E-2</c:v>
                </c:pt>
                <c:pt idx="926">
                  <c:v>3.9705999999999998E-2</c:v>
                </c:pt>
                <c:pt idx="927">
                  <c:v>5.8826000000000003E-2</c:v>
                </c:pt>
                <c:pt idx="928">
                  <c:v>9.9973999999999993E-2</c:v>
                </c:pt>
                <c:pt idx="929">
                  <c:v>5.9243999999999998E-2</c:v>
                </c:pt>
                <c:pt idx="930">
                  <c:v>8.1267000000000006E-2</c:v>
                </c:pt>
                <c:pt idx="931">
                  <c:v>5.9249999999999997E-2</c:v>
                </c:pt>
                <c:pt idx="932">
                  <c:v>5.9665999999999997E-2</c:v>
                </c:pt>
                <c:pt idx="933">
                  <c:v>0.11827699999999999</c:v>
                </c:pt>
                <c:pt idx="934">
                  <c:v>7.8902E-2</c:v>
                </c:pt>
                <c:pt idx="935">
                  <c:v>0.34374500000000002</c:v>
                </c:pt>
                <c:pt idx="936">
                  <c:v>0.59907500000000002</c:v>
                </c:pt>
                <c:pt idx="937">
                  <c:v>0.117449</c:v>
                </c:pt>
                <c:pt idx="938">
                  <c:v>0.120348</c:v>
                </c:pt>
                <c:pt idx="939">
                  <c:v>0.118169</c:v>
                </c:pt>
                <c:pt idx="940">
                  <c:v>0.119451</c:v>
                </c:pt>
                <c:pt idx="941">
                  <c:v>0.120281</c:v>
                </c:pt>
                <c:pt idx="942">
                  <c:v>0.122985</c:v>
                </c:pt>
                <c:pt idx="943">
                  <c:v>0.12003999999999999</c:v>
                </c:pt>
                <c:pt idx="944">
                  <c:v>0.11783399999999999</c:v>
                </c:pt>
                <c:pt idx="945">
                  <c:v>4.0939000000000003E-2</c:v>
                </c:pt>
                <c:pt idx="946">
                  <c:v>5.7981999999999999E-2</c:v>
                </c:pt>
                <c:pt idx="947">
                  <c:v>0.204847</c:v>
                </c:pt>
                <c:pt idx="948">
                  <c:v>7.9163999999999998E-2</c:v>
                </c:pt>
                <c:pt idx="949">
                  <c:v>9.9516999999999994E-2</c:v>
                </c:pt>
                <c:pt idx="950">
                  <c:v>0.51007999999999998</c:v>
                </c:pt>
                <c:pt idx="951">
                  <c:v>3.0923699999999998</c:v>
                </c:pt>
                <c:pt idx="952">
                  <c:v>0.122333</c:v>
                </c:pt>
                <c:pt idx="953">
                  <c:v>0.11901</c:v>
                </c:pt>
                <c:pt idx="954">
                  <c:v>0.117343</c:v>
                </c:pt>
                <c:pt idx="955">
                  <c:v>0.116504</c:v>
                </c:pt>
                <c:pt idx="956">
                  <c:v>0.116908</c:v>
                </c:pt>
                <c:pt idx="957">
                  <c:v>0.117311</c:v>
                </c:pt>
                <c:pt idx="958">
                  <c:v>0.177177</c:v>
                </c:pt>
                <c:pt idx="959">
                  <c:v>0.50811899999999999</c:v>
                </c:pt>
                <c:pt idx="960">
                  <c:v>40.735199999999899</c:v>
                </c:pt>
                <c:pt idx="961">
                  <c:v>9.7858000000000001E-2</c:v>
                </c:pt>
                <c:pt idx="962">
                  <c:v>0.13725599999999999</c:v>
                </c:pt>
                <c:pt idx="963">
                  <c:v>9.8652000000000004E-2</c:v>
                </c:pt>
                <c:pt idx="964">
                  <c:v>0.175398</c:v>
                </c:pt>
                <c:pt idx="965">
                  <c:v>8.7799000000000002E-2</c:v>
                </c:pt>
                <c:pt idx="966">
                  <c:v>9.9329000000000001E-2</c:v>
                </c:pt>
                <c:pt idx="967">
                  <c:v>5.8413E-2</c:v>
                </c:pt>
                <c:pt idx="968">
                  <c:v>5.842E-2</c:v>
                </c:pt>
                <c:pt idx="969">
                  <c:v>5.8012000000000001E-2</c:v>
                </c:pt>
                <c:pt idx="970">
                  <c:v>5.8019000000000001E-2</c:v>
                </c:pt>
                <c:pt idx="971">
                  <c:v>5.8853999999999997E-2</c:v>
                </c:pt>
                <c:pt idx="972">
                  <c:v>5.8445999999999998E-2</c:v>
                </c:pt>
                <c:pt idx="973">
                  <c:v>3.8831999999999998E-2</c:v>
                </c:pt>
                <c:pt idx="974">
                  <c:v>3.8421999999999998E-2</c:v>
                </c:pt>
                <c:pt idx="975">
                  <c:v>3.9253999999999997E-2</c:v>
                </c:pt>
                <c:pt idx="976">
                  <c:v>3.8843000000000003E-2</c:v>
                </c:pt>
                <c:pt idx="977">
                  <c:v>5.8063999999999998E-2</c:v>
                </c:pt>
                <c:pt idx="978">
                  <c:v>4.0508000000000002E-2</c:v>
                </c:pt>
                <c:pt idx="979">
                  <c:v>3.9267999999999997E-2</c:v>
                </c:pt>
                <c:pt idx="980">
                  <c:v>3.8441999999999997E-2</c:v>
                </c:pt>
                <c:pt idx="981">
                  <c:v>2.3445900000000002</c:v>
                </c:pt>
                <c:pt idx="982">
                  <c:v>3.8447000000000002E-2</c:v>
                </c:pt>
                <c:pt idx="983">
                  <c:v>3.8448999999999997E-2</c:v>
                </c:pt>
                <c:pt idx="984">
                  <c:v>3.8450999999999999E-2</c:v>
                </c:pt>
                <c:pt idx="985">
                  <c:v>3.8453000000000001E-2</c:v>
                </c:pt>
                <c:pt idx="986">
                  <c:v>1.9227000000000001E-2</c:v>
                </c:pt>
                <c:pt idx="987">
                  <c:v>3.7395999999999999E-2</c:v>
                </c:pt>
                <c:pt idx="988">
                  <c:v>0.13919100000000001</c:v>
                </c:pt>
                <c:pt idx="989">
                  <c:v>0.55994299999999997</c:v>
                </c:pt>
                <c:pt idx="990">
                  <c:v>0.17658399999999999</c:v>
                </c:pt>
                <c:pt idx="991">
                  <c:v>0.17399700000000001</c:v>
                </c:pt>
                <c:pt idx="992">
                  <c:v>6.1906999999999997E-2</c:v>
                </c:pt>
                <c:pt idx="993">
                  <c:v>6.2038999999999997E-2</c:v>
                </c:pt>
                <c:pt idx="994">
                  <c:v>5.7619999999999998E-2</c:v>
                </c:pt>
                <c:pt idx="995">
                  <c:v>4.1397000000000003E-2</c:v>
                </c:pt>
                <c:pt idx="996">
                  <c:v>4.1514000000000002E-2</c:v>
                </c:pt>
                <c:pt idx="997">
                  <c:v>6.1122000000000003E-2</c:v>
                </c:pt>
                <c:pt idx="998">
                  <c:v>8.0729999999999996E-2</c:v>
                </c:pt>
                <c:pt idx="999">
                  <c:v>6.0344000000000002E-2</c:v>
                </c:pt>
                <c:pt idx="1000">
                  <c:v>6.7012000000000002E-2</c:v>
                </c:pt>
                <c:pt idx="1001">
                  <c:v>7.8268000000000004E-2</c:v>
                </c:pt>
                <c:pt idx="1002">
                  <c:v>3.9571000000000002E-2</c:v>
                </c:pt>
                <c:pt idx="1003">
                  <c:v>9.8350000000000007E-2</c:v>
                </c:pt>
                <c:pt idx="1004">
                  <c:v>1.4859599999999999</c:v>
                </c:pt>
                <c:pt idx="1005">
                  <c:v>0.22178400000000001</c:v>
                </c:pt>
                <c:pt idx="1006">
                  <c:v>7.9729999999999995E-2</c:v>
                </c:pt>
                <c:pt idx="1007">
                  <c:v>0.35195900000000002</c:v>
                </c:pt>
                <c:pt idx="1008">
                  <c:v>0.23475599999999999</c:v>
                </c:pt>
                <c:pt idx="1009">
                  <c:v>0.100573</c:v>
                </c:pt>
                <c:pt idx="1010">
                  <c:v>0.19923199999999999</c:v>
                </c:pt>
                <c:pt idx="1011">
                  <c:v>0.18784300000000001</c:v>
                </c:pt>
                <c:pt idx="1012">
                  <c:v>56.1846999999999</c:v>
                </c:pt>
                <c:pt idx="1013">
                  <c:v>9.8755999999999997E-2</c:v>
                </c:pt>
                <c:pt idx="1014">
                  <c:v>8.0221400000000003</c:v>
                </c:pt>
                <c:pt idx="1015">
                  <c:v>5.9729999999999998E-2</c:v>
                </c:pt>
                <c:pt idx="1016">
                  <c:v>0.176452</c:v>
                </c:pt>
                <c:pt idx="1017">
                  <c:v>0.118617</c:v>
                </c:pt>
                <c:pt idx="1018">
                  <c:v>9.8682000000000006E-2</c:v>
                </c:pt>
                <c:pt idx="1019">
                  <c:v>4.0936E-2</c:v>
                </c:pt>
                <c:pt idx="1020">
                  <c:v>6.0463999999999997E-2</c:v>
                </c:pt>
                <c:pt idx="1021">
                  <c:v>0.118224</c:v>
                </c:pt>
                <c:pt idx="1022">
                  <c:v>5.8811000000000002E-2</c:v>
                </c:pt>
                <c:pt idx="1023">
                  <c:v>7.8760999999999998E-2</c:v>
                </c:pt>
                <c:pt idx="1024">
                  <c:v>7.8759999999999997E-2</c:v>
                </c:pt>
                <c:pt idx="1025">
                  <c:v>4.0529000000000003E-2</c:v>
                </c:pt>
                <c:pt idx="1026">
                  <c:v>9.9951999999999999E-2</c:v>
                </c:pt>
                <c:pt idx="1027">
                  <c:v>9.8293000000000005E-2</c:v>
                </c:pt>
                <c:pt idx="1028">
                  <c:v>0.60918300000000003</c:v>
                </c:pt>
                <c:pt idx="1029">
                  <c:v>0.27691199999999999</c:v>
                </c:pt>
                <c:pt idx="1030">
                  <c:v>4.1359E-2</c:v>
                </c:pt>
                <c:pt idx="1031">
                  <c:v>5.8819999999999997E-2</c:v>
                </c:pt>
                <c:pt idx="1032">
                  <c:v>0.118358</c:v>
                </c:pt>
                <c:pt idx="1033">
                  <c:v>0.118037</c:v>
                </c:pt>
                <c:pt idx="1034">
                  <c:v>0.119004</c:v>
                </c:pt>
                <c:pt idx="1035">
                  <c:v>0.119001</c:v>
                </c:pt>
                <c:pt idx="1036">
                  <c:v>0.121069</c:v>
                </c:pt>
                <c:pt idx="1037">
                  <c:v>0.118191</c:v>
                </c:pt>
                <c:pt idx="1038">
                  <c:v>0.117383</c:v>
                </c:pt>
                <c:pt idx="1039">
                  <c:v>7.8738000000000002E-2</c:v>
                </c:pt>
                <c:pt idx="1040">
                  <c:v>8.0392000000000005E-2</c:v>
                </c:pt>
                <c:pt idx="1041">
                  <c:v>0.24557200000000001</c:v>
                </c:pt>
                <c:pt idx="1042">
                  <c:v>0.22578200000000001</c:v>
                </c:pt>
                <c:pt idx="1043">
                  <c:v>1.9869300000000001</c:v>
                </c:pt>
                <c:pt idx="1044">
                  <c:v>3.3565100000000001</c:v>
                </c:pt>
                <c:pt idx="1045">
                  <c:v>0.14163000000000001</c:v>
                </c:pt>
                <c:pt idx="1046">
                  <c:v>0.109176</c:v>
                </c:pt>
                <c:pt idx="1047">
                  <c:v>7.9631999999999994E-2</c:v>
                </c:pt>
                <c:pt idx="1048">
                  <c:v>0.100384</c:v>
                </c:pt>
                <c:pt idx="1049">
                  <c:v>0.17758599999999999</c:v>
                </c:pt>
                <c:pt idx="1050">
                  <c:v>0.17715500000000001</c:v>
                </c:pt>
                <c:pt idx="1051">
                  <c:v>0.18459600000000001</c:v>
                </c:pt>
                <c:pt idx="1052">
                  <c:v>0.46295199999999997</c:v>
                </c:pt>
                <c:pt idx="1053">
                  <c:v>0.27254699999999998</c:v>
                </c:pt>
                <c:pt idx="1054">
                  <c:v>13.073600000000001</c:v>
                </c:pt>
                <c:pt idx="1055">
                  <c:v>7.7377000000000001E-2</c:v>
                </c:pt>
                <c:pt idx="1056">
                  <c:v>0.11636199999999999</c:v>
                </c:pt>
                <c:pt idx="1057">
                  <c:v>0.11759</c:v>
                </c:pt>
                <c:pt idx="1058">
                  <c:v>7.7353000000000005E-2</c:v>
                </c:pt>
                <c:pt idx="1059">
                  <c:v>3.8780000000000002E-2</c:v>
                </c:pt>
                <c:pt idx="1060">
                  <c:v>7.3687000000000002E-2</c:v>
                </c:pt>
                <c:pt idx="1061">
                  <c:v>3.8789999999999998E-2</c:v>
                </c:pt>
                <c:pt idx="1062">
                  <c:v>3.8795000000000003E-2</c:v>
                </c:pt>
                <c:pt idx="1063">
                  <c:v>3.8799E-2</c:v>
                </c:pt>
                <c:pt idx="1064">
                  <c:v>3.8389E-2</c:v>
                </c:pt>
                <c:pt idx="1065">
                  <c:v>3.8393999999999998E-2</c:v>
                </c:pt>
                <c:pt idx="1066">
                  <c:v>3.8811999999999999E-2</c:v>
                </c:pt>
                <c:pt idx="1067">
                  <c:v>5.8021000000000003E-2</c:v>
                </c:pt>
                <c:pt idx="1068">
                  <c:v>5.8441E-2</c:v>
                </c:pt>
                <c:pt idx="1069">
                  <c:v>5.8032E-2</c:v>
                </c:pt>
                <c:pt idx="1070">
                  <c:v>7.7243999999999993E-2</c:v>
                </c:pt>
                <c:pt idx="1071">
                  <c:v>6.7236000000000004E-2</c:v>
                </c:pt>
                <c:pt idx="1072">
                  <c:v>5.7633999999999998E-2</c:v>
                </c:pt>
                <c:pt idx="1073">
                  <c:v>5.7639000000000003E-2</c:v>
                </c:pt>
                <c:pt idx="1074">
                  <c:v>1.9568099999999999</c:v>
                </c:pt>
                <c:pt idx="1075">
                  <c:v>1.6191</c:v>
                </c:pt>
                <c:pt idx="1076">
                  <c:v>5.765E-2</c:v>
                </c:pt>
                <c:pt idx="1077">
                  <c:v>3.8438E-2</c:v>
                </c:pt>
                <c:pt idx="1078">
                  <c:v>3.8440000000000002E-2</c:v>
                </c:pt>
                <c:pt idx="1079">
                  <c:v>3.8441999999999997E-2</c:v>
                </c:pt>
                <c:pt idx="1080">
                  <c:v>1.9222E-2</c:v>
                </c:pt>
                <c:pt idx="1081">
                  <c:v>0.113208</c:v>
                </c:pt>
                <c:pt idx="1082">
                  <c:v>5.0173000000000002E-2</c:v>
                </c:pt>
                <c:pt idx="1083">
                  <c:v>0.35103699999999999</c:v>
                </c:pt>
                <c:pt idx="1084">
                  <c:v>6.4296000000000006E-2</c:v>
                </c:pt>
                <c:pt idx="1085">
                  <c:v>0.75392400000000004</c:v>
                </c:pt>
                <c:pt idx="1086">
                  <c:v>6.4409999999999995E-2</c:v>
                </c:pt>
                <c:pt idx="1087">
                  <c:v>4.4906000000000001E-2</c:v>
                </c:pt>
                <c:pt idx="1088">
                  <c:v>4.9401E-2</c:v>
                </c:pt>
                <c:pt idx="1089">
                  <c:v>4.48E-2</c:v>
                </c:pt>
                <c:pt idx="1090">
                  <c:v>4.4796999999999997E-2</c:v>
                </c:pt>
                <c:pt idx="1091">
                  <c:v>4.4795000000000001E-2</c:v>
                </c:pt>
                <c:pt idx="1092">
                  <c:v>4.4791999999999998E-2</c:v>
                </c:pt>
                <c:pt idx="1093">
                  <c:v>6.3046000000000005E-2</c:v>
                </c:pt>
                <c:pt idx="1094">
                  <c:v>4.8376000000000002E-2</c:v>
                </c:pt>
                <c:pt idx="1095">
                  <c:v>4.1196000000000003E-2</c:v>
                </c:pt>
                <c:pt idx="1096">
                  <c:v>0.118933</c:v>
                </c:pt>
                <c:pt idx="1097">
                  <c:v>1.48021</c:v>
                </c:pt>
                <c:pt idx="1098">
                  <c:v>0.13275300000000001</c:v>
                </c:pt>
                <c:pt idx="1099">
                  <c:v>4.1215000000000002E-2</c:v>
                </c:pt>
                <c:pt idx="1100">
                  <c:v>0.206258</c:v>
                </c:pt>
                <c:pt idx="1101">
                  <c:v>0.12853700000000001</c:v>
                </c:pt>
                <c:pt idx="1102">
                  <c:v>8.0645999999999995E-2</c:v>
                </c:pt>
                <c:pt idx="1103">
                  <c:v>0.119641</c:v>
                </c:pt>
                <c:pt idx="1104">
                  <c:v>0.244065</c:v>
                </c:pt>
                <c:pt idx="1105">
                  <c:v>0.120171</c:v>
                </c:pt>
                <c:pt idx="1106">
                  <c:v>0.15962000000000001</c:v>
                </c:pt>
                <c:pt idx="1107">
                  <c:v>7.8269000000000005E-2</c:v>
                </c:pt>
                <c:pt idx="1108">
                  <c:v>5.3768099999999999</c:v>
                </c:pt>
                <c:pt idx="1109">
                  <c:v>7.8275999999999998E-2</c:v>
                </c:pt>
                <c:pt idx="1110">
                  <c:v>6.0428999999999997E-2</c:v>
                </c:pt>
                <c:pt idx="1111">
                  <c:v>0.177649</c:v>
                </c:pt>
                <c:pt idx="1112">
                  <c:v>0.12242500000000001</c:v>
                </c:pt>
                <c:pt idx="1113">
                  <c:v>6.1797999999999999E-2</c:v>
                </c:pt>
                <c:pt idx="1114">
                  <c:v>0.12077300000000001</c:v>
                </c:pt>
                <c:pt idx="1115">
                  <c:v>0.179752</c:v>
                </c:pt>
                <c:pt idx="1116">
                  <c:v>0.16023999999999999</c:v>
                </c:pt>
                <c:pt idx="1117">
                  <c:v>0.118713</c:v>
                </c:pt>
                <c:pt idx="1118">
                  <c:v>8.0083000000000001E-2</c:v>
                </c:pt>
                <c:pt idx="1119">
                  <c:v>9.9193000000000003E-2</c:v>
                </c:pt>
                <c:pt idx="1120">
                  <c:v>0.49581900000000001</c:v>
                </c:pt>
                <c:pt idx="1121">
                  <c:v>0.602464</c:v>
                </c:pt>
                <c:pt idx="1122">
                  <c:v>0.45918700000000001</c:v>
                </c:pt>
                <c:pt idx="1123">
                  <c:v>9.9608000000000002E-2</c:v>
                </c:pt>
                <c:pt idx="1124">
                  <c:v>0.11996900000000001</c:v>
                </c:pt>
                <c:pt idx="1125">
                  <c:v>0.118031</c:v>
                </c:pt>
                <c:pt idx="1126">
                  <c:v>0.178065</c:v>
                </c:pt>
                <c:pt idx="1127">
                  <c:v>0.17824100000000001</c:v>
                </c:pt>
                <c:pt idx="1128">
                  <c:v>0.17967900000000001</c:v>
                </c:pt>
                <c:pt idx="1129">
                  <c:v>0.17926</c:v>
                </c:pt>
                <c:pt idx="1130">
                  <c:v>0.178426</c:v>
                </c:pt>
                <c:pt idx="1131">
                  <c:v>0.179948</c:v>
                </c:pt>
                <c:pt idx="1132">
                  <c:v>0.17588500000000001</c:v>
                </c:pt>
                <c:pt idx="1133">
                  <c:v>0.17641100000000001</c:v>
                </c:pt>
                <c:pt idx="1134">
                  <c:v>0.176403</c:v>
                </c:pt>
                <c:pt idx="1135">
                  <c:v>0.19262000000000001</c:v>
                </c:pt>
                <c:pt idx="1136">
                  <c:v>1.7124200000000001</c:v>
                </c:pt>
                <c:pt idx="1137">
                  <c:v>2.0310899999999998</c:v>
                </c:pt>
                <c:pt idx="1138">
                  <c:v>0.117704</c:v>
                </c:pt>
                <c:pt idx="1139">
                  <c:v>3.8825999999999999E-2</c:v>
                </c:pt>
                <c:pt idx="1140">
                  <c:v>0.138131</c:v>
                </c:pt>
                <c:pt idx="1141">
                  <c:v>8.0732999999999999E-2</c:v>
                </c:pt>
                <c:pt idx="1142">
                  <c:v>9.8571000000000006E-2</c:v>
                </c:pt>
                <c:pt idx="1143">
                  <c:v>0.116825</c:v>
                </c:pt>
                <c:pt idx="1144">
                  <c:v>0.117643</c:v>
                </c:pt>
                <c:pt idx="1145">
                  <c:v>0.47913099999999997</c:v>
                </c:pt>
                <c:pt idx="1146">
                  <c:v>0.26120300000000002</c:v>
                </c:pt>
                <c:pt idx="1147">
                  <c:v>0.11677899999999999</c:v>
                </c:pt>
                <c:pt idx="1148">
                  <c:v>0.118009</c:v>
                </c:pt>
                <c:pt idx="1149">
                  <c:v>0.116339</c:v>
                </c:pt>
                <c:pt idx="1150">
                  <c:v>0.116325</c:v>
                </c:pt>
                <c:pt idx="1151">
                  <c:v>0.11713899999999999</c:v>
                </c:pt>
                <c:pt idx="1152">
                  <c:v>0.11670999999999999</c:v>
                </c:pt>
                <c:pt idx="1153">
                  <c:v>3.9598000000000001E-2</c:v>
                </c:pt>
                <c:pt idx="1154">
                  <c:v>7.3516999999999999E-2</c:v>
                </c:pt>
                <c:pt idx="1155">
                  <c:v>3.8779000000000001E-2</c:v>
                </c:pt>
                <c:pt idx="1156">
                  <c:v>3.9197999999999997E-2</c:v>
                </c:pt>
                <c:pt idx="1157">
                  <c:v>3.8788000000000003E-2</c:v>
                </c:pt>
                <c:pt idx="1158">
                  <c:v>3.8793000000000001E-2</c:v>
                </c:pt>
                <c:pt idx="1159">
                  <c:v>7.7369999999999994E-2</c:v>
                </c:pt>
                <c:pt idx="1160">
                  <c:v>3.8801000000000002E-2</c:v>
                </c:pt>
                <c:pt idx="1161">
                  <c:v>7.8215000000000007E-2</c:v>
                </c:pt>
                <c:pt idx="1162">
                  <c:v>0.116399</c:v>
                </c:pt>
                <c:pt idx="1163">
                  <c:v>3.8398000000000002E-2</c:v>
                </c:pt>
                <c:pt idx="1164">
                  <c:v>5.8431999999999998E-2</c:v>
                </c:pt>
                <c:pt idx="1165">
                  <c:v>3.8406000000000003E-2</c:v>
                </c:pt>
                <c:pt idx="1166">
                  <c:v>3.8823000000000003E-2</c:v>
                </c:pt>
                <c:pt idx="1167">
                  <c:v>3.8412000000000002E-2</c:v>
                </c:pt>
                <c:pt idx="1168">
                  <c:v>2.3464299999999998</c:v>
                </c:pt>
                <c:pt idx="1169">
                  <c:v>3.8417E-2</c:v>
                </c:pt>
                <c:pt idx="1170">
                  <c:v>3.8834E-2</c:v>
                </c:pt>
                <c:pt idx="1171">
                  <c:v>5.7637000000000001E-2</c:v>
                </c:pt>
                <c:pt idx="1172">
                  <c:v>5.7639999999999997E-2</c:v>
                </c:pt>
                <c:pt idx="1173">
                  <c:v>5.8056000000000003E-2</c:v>
                </c:pt>
                <c:pt idx="1174">
                  <c:v>2.8822E-2</c:v>
                </c:pt>
                <c:pt idx="1175">
                  <c:v>9.7160999999999997E-2</c:v>
                </c:pt>
                <c:pt idx="1176">
                  <c:v>6.6223000000000004E-2</c:v>
                </c:pt>
                <c:pt idx="1177">
                  <c:v>0.35154200000000002</c:v>
                </c:pt>
                <c:pt idx="1178">
                  <c:v>4.4536100000000003</c:v>
                </c:pt>
                <c:pt idx="1179">
                  <c:v>0.170983</c:v>
                </c:pt>
                <c:pt idx="1180">
                  <c:v>6.4744999999999997E-2</c:v>
                </c:pt>
                <c:pt idx="1181">
                  <c:v>4.5239000000000001E-2</c:v>
                </c:pt>
                <c:pt idx="1182">
                  <c:v>4.7986000000000001E-2</c:v>
                </c:pt>
                <c:pt idx="1183">
                  <c:v>6.2881000000000006E-2</c:v>
                </c:pt>
                <c:pt idx="1184">
                  <c:v>8.7258000000000002E-2</c:v>
                </c:pt>
                <c:pt idx="1185">
                  <c:v>6.7767999999999995E-2</c:v>
                </c:pt>
                <c:pt idx="1186">
                  <c:v>6.7760000000000001E-2</c:v>
                </c:pt>
                <c:pt idx="1187">
                  <c:v>6.5537999999999999E-2</c:v>
                </c:pt>
                <c:pt idx="1188">
                  <c:v>6.8860000000000005E-2</c:v>
                </c:pt>
                <c:pt idx="1189">
                  <c:v>1.05646</c:v>
                </c:pt>
                <c:pt idx="1190">
                  <c:v>1.44167</c:v>
                </c:pt>
                <c:pt idx="1191">
                  <c:v>0.139714</c:v>
                </c:pt>
                <c:pt idx="1192">
                  <c:v>9.9658999999999998E-2</c:v>
                </c:pt>
                <c:pt idx="1193">
                  <c:v>9.9092E-2</c:v>
                </c:pt>
                <c:pt idx="1194">
                  <c:v>0.17765400000000001</c:v>
                </c:pt>
                <c:pt idx="1195">
                  <c:v>4.1626999999999997E-2</c:v>
                </c:pt>
                <c:pt idx="1196">
                  <c:v>4.1216999999999997E-2</c:v>
                </c:pt>
                <c:pt idx="1197">
                  <c:v>7.9371999999999998E-2</c:v>
                </c:pt>
                <c:pt idx="1198">
                  <c:v>0.21810299999999999</c:v>
                </c:pt>
                <c:pt idx="1199">
                  <c:v>0.100869</c:v>
                </c:pt>
                <c:pt idx="1200">
                  <c:v>0.119909</c:v>
                </c:pt>
                <c:pt idx="1201">
                  <c:v>3.9238000000000002E-2</c:v>
                </c:pt>
                <c:pt idx="1202">
                  <c:v>5.3581700000000003</c:v>
                </c:pt>
                <c:pt idx="1203">
                  <c:v>7.8255000000000005E-2</c:v>
                </c:pt>
                <c:pt idx="1204">
                  <c:v>3.9660000000000001E-2</c:v>
                </c:pt>
                <c:pt idx="1205">
                  <c:v>5.8756999999999997E-2</c:v>
                </c:pt>
                <c:pt idx="1206">
                  <c:v>4.0492E-2</c:v>
                </c:pt>
                <c:pt idx="1207">
                  <c:v>0.100267</c:v>
                </c:pt>
                <c:pt idx="1208">
                  <c:v>6.1665999999999999E-2</c:v>
                </c:pt>
                <c:pt idx="1209">
                  <c:v>6.1664999999999998E-2</c:v>
                </c:pt>
                <c:pt idx="1210">
                  <c:v>9.9448999999999996E-2</c:v>
                </c:pt>
                <c:pt idx="1211">
                  <c:v>0.117724</c:v>
                </c:pt>
                <c:pt idx="1212">
                  <c:v>0.183536</c:v>
                </c:pt>
                <c:pt idx="1213">
                  <c:v>0.59979700000000002</c:v>
                </c:pt>
                <c:pt idx="1214">
                  <c:v>0.22167999999999999</c:v>
                </c:pt>
                <c:pt idx="1215">
                  <c:v>9.8633999999999999E-2</c:v>
                </c:pt>
                <c:pt idx="1216">
                  <c:v>0.15853500000000001</c:v>
                </c:pt>
                <c:pt idx="1217">
                  <c:v>0.119391</c:v>
                </c:pt>
                <c:pt idx="1218">
                  <c:v>0.10197100000000001</c:v>
                </c:pt>
                <c:pt idx="1219">
                  <c:v>9.9532999999999996E-2</c:v>
                </c:pt>
                <c:pt idx="1220">
                  <c:v>0.117895</c:v>
                </c:pt>
                <c:pt idx="1221">
                  <c:v>0.119607</c:v>
                </c:pt>
                <c:pt idx="1222">
                  <c:v>0.120154</c:v>
                </c:pt>
                <c:pt idx="1223">
                  <c:v>0.12015099999999999</c:v>
                </c:pt>
                <c:pt idx="1224">
                  <c:v>0.120562</c:v>
                </c:pt>
                <c:pt idx="1225">
                  <c:v>0.120143</c:v>
                </c:pt>
                <c:pt idx="1226">
                  <c:v>0.118437</c:v>
                </c:pt>
                <c:pt idx="1227">
                  <c:v>0.1173</c:v>
                </c:pt>
                <c:pt idx="1228">
                  <c:v>0.118108</c:v>
                </c:pt>
                <c:pt idx="1229">
                  <c:v>1.2462800000000001</c:v>
                </c:pt>
                <c:pt idx="1230">
                  <c:v>2.4973000000000001</c:v>
                </c:pt>
                <c:pt idx="1231">
                  <c:v>0.40526299999999998</c:v>
                </c:pt>
                <c:pt idx="1232">
                  <c:v>0.118495</c:v>
                </c:pt>
                <c:pt idx="1233">
                  <c:v>9.7741999999999996E-2</c:v>
                </c:pt>
                <c:pt idx="1234">
                  <c:v>0.112719</c:v>
                </c:pt>
                <c:pt idx="1235">
                  <c:v>0.147149</c:v>
                </c:pt>
                <c:pt idx="1236">
                  <c:v>0.116384</c:v>
                </c:pt>
                <c:pt idx="1237">
                  <c:v>0.117202</c:v>
                </c:pt>
                <c:pt idx="1238">
                  <c:v>0.48888799999999999</c:v>
                </c:pt>
                <c:pt idx="1239">
                  <c:v>0.24757599999999999</c:v>
                </c:pt>
                <c:pt idx="1240">
                  <c:v>0.11758299999999999</c:v>
                </c:pt>
                <c:pt idx="1241">
                  <c:v>0.11757099999999999</c:v>
                </c:pt>
                <c:pt idx="1242">
                  <c:v>0.118801</c:v>
                </c:pt>
                <c:pt idx="1243">
                  <c:v>0.17443900000000001</c:v>
                </c:pt>
                <c:pt idx="1244">
                  <c:v>12.7418</c:v>
                </c:pt>
                <c:pt idx="1245">
                  <c:v>0.17481099999999999</c:v>
                </c:pt>
                <c:pt idx="1246">
                  <c:v>0.174374</c:v>
                </c:pt>
                <c:pt idx="1247">
                  <c:v>0.13539899999999999</c:v>
                </c:pt>
                <c:pt idx="1248">
                  <c:v>0.128612</c:v>
                </c:pt>
                <c:pt idx="1249">
                  <c:v>5.8769000000000002E-2</c:v>
                </c:pt>
                <c:pt idx="1250">
                  <c:v>5.8361999999999997E-2</c:v>
                </c:pt>
                <c:pt idx="1251">
                  <c:v>5.8368999999999997E-2</c:v>
                </c:pt>
                <c:pt idx="1252">
                  <c:v>7.8171000000000004E-2</c:v>
                </c:pt>
                <c:pt idx="1253">
                  <c:v>0.116327</c:v>
                </c:pt>
                <c:pt idx="1254">
                  <c:v>9.6850000000000006E-2</c:v>
                </c:pt>
                <c:pt idx="1255">
                  <c:v>5.7874000000000002E-2</c:v>
                </c:pt>
                <c:pt idx="1256">
                  <c:v>3.8383E-2</c:v>
                </c:pt>
                <c:pt idx="1257">
                  <c:v>5.7582000000000001E-2</c:v>
                </c:pt>
                <c:pt idx="1258">
                  <c:v>3.8392000000000003E-2</c:v>
                </c:pt>
                <c:pt idx="1259">
                  <c:v>3.8394999999999999E-2</c:v>
                </c:pt>
                <c:pt idx="1260">
                  <c:v>3.8398000000000002E-2</c:v>
                </c:pt>
                <c:pt idx="1261">
                  <c:v>1.2737099999999999</c:v>
                </c:pt>
                <c:pt idx="1262">
                  <c:v>1.11226</c:v>
                </c:pt>
                <c:pt idx="1263">
                  <c:v>3.8406000000000003E-2</c:v>
                </c:pt>
                <c:pt idx="1264">
                  <c:v>5.7914E-2</c:v>
                </c:pt>
                <c:pt idx="1265">
                  <c:v>3.8411000000000001E-2</c:v>
                </c:pt>
                <c:pt idx="1266">
                  <c:v>3.8413000000000003E-2</c:v>
                </c:pt>
                <c:pt idx="1267">
                  <c:v>3.8413999999999997E-2</c:v>
                </c:pt>
                <c:pt idx="1268">
                  <c:v>1.9207999999999999E-2</c:v>
                </c:pt>
                <c:pt idx="1269">
                  <c:v>6.8829000000000001E-2</c:v>
                </c:pt>
                <c:pt idx="1270">
                  <c:v>6.5475000000000005E-2</c:v>
                </c:pt>
                <c:pt idx="1271">
                  <c:v>0.40995999999999999</c:v>
                </c:pt>
                <c:pt idx="1272">
                  <c:v>0.362124</c:v>
                </c:pt>
                <c:pt idx="1273">
                  <c:v>4.3403400000000003</c:v>
                </c:pt>
                <c:pt idx="1274">
                  <c:v>0.19423299999999999</c:v>
                </c:pt>
                <c:pt idx="1275">
                  <c:v>6.7836999999999995E-2</c:v>
                </c:pt>
                <c:pt idx="1276">
                  <c:v>6.7837999999999996E-2</c:v>
                </c:pt>
                <c:pt idx="1277">
                  <c:v>6.3553999999999999E-2</c:v>
                </c:pt>
                <c:pt idx="1278">
                  <c:v>4.5171000000000003E-2</c:v>
                </c:pt>
                <c:pt idx="1279">
                  <c:v>4.5164999999999997E-2</c:v>
                </c:pt>
                <c:pt idx="1280">
                  <c:v>4.5159999999999999E-2</c:v>
                </c:pt>
                <c:pt idx="1281">
                  <c:v>4.3559E-2</c:v>
                </c:pt>
                <c:pt idx="1282">
                  <c:v>1.11599</c:v>
                </c:pt>
                <c:pt idx="1283">
                  <c:v>0.48377199999999998</c:v>
                </c:pt>
                <c:pt idx="1284">
                  <c:v>8.0119999999999997E-2</c:v>
                </c:pt>
                <c:pt idx="1285">
                  <c:v>0.119078</c:v>
                </c:pt>
                <c:pt idx="1286">
                  <c:v>0.265681</c:v>
                </c:pt>
                <c:pt idx="1287">
                  <c:v>1.50529</c:v>
                </c:pt>
                <c:pt idx="1288">
                  <c:v>8.1271999999999997E-2</c:v>
                </c:pt>
                <c:pt idx="1289">
                  <c:v>0.100769</c:v>
                </c:pt>
                <c:pt idx="1290">
                  <c:v>0.11955300000000001</c:v>
                </c:pt>
                <c:pt idx="1291">
                  <c:v>0.26417099999999999</c:v>
                </c:pt>
                <c:pt idx="1292">
                  <c:v>0.18123900000000001</c:v>
                </c:pt>
                <c:pt idx="1293">
                  <c:v>0.23899899999999999</c:v>
                </c:pt>
                <c:pt idx="1294">
                  <c:v>0.127418</c:v>
                </c:pt>
                <c:pt idx="1295">
                  <c:v>5.8722000000000003E-2</c:v>
                </c:pt>
                <c:pt idx="1296">
                  <c:v>5.3212599999999997</c:v>
                </c:pt>
                <c:pt idx="1297">
                  <c:v>5.9146999999999998E-2</c:v>
                </c:pt>
                <c:pt idx="1298">
                  <c:v>7.8240000000000004E-2</c:v>
                </c:pt>
                <c:pt idx="1299">
                  <c:v>5.8736999999999998E-2</c:v>
                </c:pt>
                <c:pt idx="1300">
                  <c:v>5.9153999999999998E-2</c:v>
                </c:pt>
                <c:pt idx="1301">
                  <c:v>4.2139999999999997E-2</c:v>
                </c:pt>
                <c:pt idx="1302">
                  <c:v>4.0898999999999998E-2</c:v>
                </c:pt>
                <c:pt idx="1303">
                  <c:v>8.0325999999999995E-2</c:v>
                </c:pt>
                <c:pt idx="1304">
                  <c:v>6.0824000000000003E-2</c:v>
                </c:pt>
                <c:pt idx="1305">
                  <c:v>0.430423</c:v>
                </c:pt>
                <c:pt idx="1306">
                  <c:v>0.47395799999999999</c:v>
                </c:pt>
                <c:pt idx="1307">
                  <c:v>3.9247999999999998E-2</c:v>
                </c:pt>
                <c:pt idx="1308">
                  <c:v>6.0000999999999999E-2</c:v>
                </c:pt>
                <c:pt idx="1309">
                  <c:v>9.9015000000000006E-2</c:v>
                </c:pt>
                <c:pt idx="1310">
                  <c:v>0.17675299999999999</c:v>
                </c:pt>
                <c:pt idx="1311">
                  <c:v>0.12202300000000001</c:v>
                </c:pt>
                <c:pt idx="1312">
                  <c:v>0.13431699999999999</c:v>
                </c:pt>
                <c:pt idx="1313">
                  <c:v>0.118274</c:v>
                </c:pt>
                <c:pt idx="1314">
                  <c:v>0.118687</c:v>
                </c:pt>
                <c:pt idx="1315">
                  <c:v>0.11874</c:v>
                </c:pt>
                <c:pt idx="1316">
                  <c:v>0.120531</c:v>
                </c:pt>
                <c:pt idx="1317">
                  <c:v>0.1226</c:v>
                </c:pt>
                <c:pt idx="1318">
                  <c:v>0.119282</c:v>
                </c:pt>
                <c:pt idx="1319">
                  <c:v>178.446</c:v>
                </c:pt>
                <c:pt idx="1320">
                  <c:v>0.119688</c:v>
                </c:pt>
                <c:pt idx="1321">
                  <c:v>0.11809</c:v>
                </c:pt>
                <c:pt idx="1322">
                  <c:v>0.911354</c:v>
                </c:pt>
                <c:pt idx="1323">
                  <c:v>2.7085300000000001</c:v>
                </c:pt>
                <c:pt idx="1324">
                  <c:v>0.24433099999999999</c:v>
                </c:pt>
                <c:pt idx="1325">
                  <c:v>0.116395</c:v>
                </c:pt>
                <c:pt idx="1326">
                  <c:v>0.118044</c:v>
                </c:pt>
                <c:pt idx="1327">
                  <c:v>5.8303000000000001E-2</c:v>
                </c:pt>
                <c:pt idx="1328">
                  <c:v>5.9956000000000002E-2</c:v>
                </c:pt>
                <c:pt idx="1329">
                  <c:v>0.158885</c:v>
                </c:pt>
                <c:pt idx="1330">
                  <c:v>3.2929300000000001</c:v>
                </c:pt>
                <c:pt idx="1331">
                  <c:v>8.3975899999999903</c:v>
                </c:pt>
                <c:pt idx="1332">
                  <c:v>0.29189300000000001</c:v>
                </c:pt>
                <c:pt idx="1333">
                  <c:v>0.174459</c:v>
                </c:pt>
                <c:pt idx="1334">
                  <c:v>0.177756</c:v>
                </c:pt>
                <c:pt idx="1335">
                  <c:v>0.17525199999999999</c:v>
                </c:pt>
                <c:pt idx="1336">
                  <c:v>0.175232</c:v>
                </c:pt>
                <c:pt idx="1337">
                  <c:v>0.11749</c:v>
                </c:pt>
                <c:pt idx="1338">
                  <c:v>126.423</c:v>
                </c:pt>
                <c:pt idx="1339">
                  <c:v>0.116633</c:v>
                </c:pt>
                <c:pt idx="1340">
                  <c:v>0.116204</c:v>
                </c:pt>
                <c:pt idx="1341">
                  <c:v>0.117017</c:v>
                </c:pt>
                <c:pt idx="1342">
                  <c:v>0.14984500000000001</c:v>
                </c:pt>
                <c:pt idx="1343">
                  <c:v>4.0409E-2</c:v>
                </c:pt>
                <c:pt idx="1344">
                  <c:v>3.8342000000000001E-2</c:v>
                </c:pt>
                <c:pt idx="1345">
                  <c:v>3.8346999999999999E-2</c:v>
                </c:pt>
                <c:pt idx="1346">
                  <c:v>5.7945000000000003E-2</c:v>
                </c:pt>
                <c:pt idx="1347">
                  <c:v>9.8161999999999999E-2</c:v>
                </c:pt>
                <c:pt idx="1348">
                  <c:v>5.8785999999999998E-2</c:v>
                </c:pt>
                <c:pt idx="1349">
                  <c:v>0.13589599999999999</c:v>
                </c:pt>
                <c:pt idx="1350">
                  <c:v>0.117787</c:v>
                </c:pt>
                <c:pt idx="1351">
                  <c:v>6.7156999999999994E-2</c:v>
                </c:pt>
                <c:pt idx="1352">
                  <c:v>9.6543000000000004E-2</c:v>
                </c:pt>
                <c:pt idx="1353">
                  <c:v>5.7571999999999998E-2</c:v>
                </c:pt>
                <c:pt idx="1354">
                  <c:v>4.8811E-2</c:v>
                </c:pt>
                <c:pt idx="1355">
                  <c:v>2.3478599999999998</c:v>
                </c:pt>
                <c:pt idx="1356">
                  <c:v>3.8392999999999997E-2</c:v>
                </c:pt>
                <c:pt idx="1357">
                  <c:v>3.8394999999999999E-2</c:v>
                </c:pt>
                <c:pt idx="1358">
                  <c:v>3.8398000000000002E-2</c:v>
                </c:pt>
                <c:pt idx="1359">
                  <c:v>3.8814000000000001E-2</c:v>
                </c:pt>
                <c:pt idx="1360">
                  <c:v>3.8401999999999999E-2</c:v>
                </c:pt>
                <c:pt idx="1361">
                  <c:v>3.8404000000000001E-2</c:v>
                </c:pt>
                <c:pt idx="1362">
                  <c:v>1.9202E-2</c:v>
                </c:pt>
                <c:pt idx="1363">
                  <c:v>2.9260999999999999E-2</c:v>
                </c:pt>
                <c:pt idx="1364">
                  <c:v>0.24986700000000001</c:v>
                </c:pt>
                <c:pt idx="1365">
                  <c:v>0.716553</c:v>
                </c:pt>
                <c:pt idx="1366">
                  <c:v>0.56490700000000005</c:v>
                </c:pt>
                <c:pt idx="1367">
                  <c:v>0.24774599999999999</c:v>
                </c:pt>
                <c:pt idx="1368">
                  <c:v>0.564133</c:v>
                </c:pt>
                <c:pt idx="1369">
                  <c:v>4.5211000000000001E-2</c:v>
                </c:pt>
                <c:pt idx="1370">
                  <c:v>4.5211000000000001E-2</c:v>
                </c:pt>
                <c:pt idx="1371">
                  <c:v>4.5682E-2</c:v>
                </c:pt>
                <c:pt idx="1372">
                  <c:v>5.4663999999999997E-2</c:v>
                </c:pt>
                <c:pt idx="1373">
                  <c:v>4.5155000000000001E-2</c:v>
                </c:pt>
                <c:pt idx="1374">
                  <c:v>4.5149000000000002E-2</c:v>
                </c:pt>
                <c:pt idx="1375">
                  <c:v>1.3125599999999999</c:v>
                </c:pt>
                <c:pt idx="1376">
                  <c:v>0.43289100000000003</c:v>
                </c:pt>
                <c:pt idx="1377">
                  <c:v>9.955E-2</c:v>
                </c:pt>
                <c:pt idx="1378">
                  <c:v>4.1162999999999998E-2</c:v>
                </c:pt>
                <c:pt idx="1379">
                  <c:v>1.10409</c:v>
                </c:pt>
                <c:pt idx="1380">
                  <c:v>1.35748</c:v>
                </c:pt>
                <c:pt idx="1381">
                  <c:v>4.1176999999999998E-2</c:v>
                </c:pt>
                <c:pt idx="1382">
                  <c:v>4.1182000000000003E-2</c:v>
                </c:pt>
                <c:pt idx="1383">
                  <c:v>5.0276000000000001E-2</c:v>
                </c:pt>
                <c:pt idx="1384">
                  <c:v>4.9408000000000001E-2</c:v>
                </c:pt>
                <c:pt idx="1385">
                  <c:v>0.20382800000000001</c:v>
                </c:pt>
                <c:pt idx="1386">
                  <c:v>9.5130000000000006E-2</c:v>
                </c:pt>
                <c:pt idx="1387">
                  <c:v>0.17888000000000001</c:v>
                </c:pt>
                <c:pt idx="1388">
                  <c:v>0.14768999999999999</c:v>
                </c:pt>
                <c:pt idx="1389">
                  <c:v>0.17616899999999999</c:v>
                </c:pt>
                <c:pt idx="1390">
                  <c:v>9.51159</c:v>
                </c:pt>
                <c:pt idx="1391">
                  <c:v>9.8232E-2</c:v>
                </c:pt>
                <c:pt idx="1392">
                  <c:v>6.0902999999999999E-2</c:v>
                </c:pt>
                <c:pt idx="1393">
                  <c:v>9.9071999999999993E-2</c:v>
                </c:pt>
                <c:pt idx="1394">
                  <c:v>7.8750000000000001E-2</c:v>
                </c:pt>
                <c:pt idx="1395">
                  <c:v>6.0082999999999998E-2</c:v>
                </c:pt>
                <c:pt idx="1396">
                  <c:v>6.1742999999999999E-2</c:v>
                </c:pt>
                <c:pt idx="1397">
                  <c:v>0.52879399999999999</c:v>
                </c:pt>
                <c:pt idx="1398">
                  <c:v>0.61867700000000003</c:v>
                </c:pt>
                <c:pt idx="1399">
                  <c:v>0.343497</c:v>
                </c:pt>
                <c:pt idx="1400">
                  <c:v>20.4925</c:v>
                </c:pt>
                <c:pt idx="1401">
                  <c:v>7.9597000000000001E-2</c:v>
                </c:pt>
                <c:pt idx="1402">
                  <c:v>9.9092E-2</c:v>
                </c:pt>
                <c:pt idx="1403">
                  <c:v>0.137686</c:v>
                </c:pt>
                <c:pt idx="1404">
                  <c:v>0.27691300000000002</c:v>
                </c:pt>
                <c:pt idx="1405">
                  <c:v>0.21490500000000001</c:v>
                </c:pt>
                <c:pt idx="1406">
                  <c:v>0.18034</c:v>
                </c:pt>
                <c:pt idx="1407">
                  <c:v>0.17755000000000001</c:v>
                </c:pt>
                <c:pt idx="1408">
                  <c:v>0.17754800000000001</c:v>
                </c:pt>
                <c:pt idx="1409">
                  <c:v>0.17679400000000001</c:v>
                </c:pt>
                <c:pt idx="1410">
                  <c:v>0.17865700000000001</c:v>
                </c:pt>
                <c:pt idx="1411">
                  <c:v>0.179067</c:v>
                </c:pt>
                <c:pt idx="1412">
                  <c:v>0.18030499999999999</c:v>
                </c:pt>
                <c:pt idx="1413">
                  <c:v>0.17864099999999999</c:v>
                </c:pt>
                <c:pt idx="1414">
                  <c:v>0.17904900000000001</c:v>
                </c:pt>
                <c:pt idx="1415">
                  <c:v>2.33195</c:v>
                </c:pt>
                <c:pt idx="1416">
                  <c:v>3.1026899999999999</c:v>
                </c:pt>
                <c:pt idx="1417">
                  <c:v>0.175372</c:v>
                </c:pt>
                <c:pt idx="1418">
                  <c:v>0.366087</c:v>
                </c:pt>
                <c:pt idx="1419">
                  <c:v>0.176181</c:v>
                </c:pt>
                <c:pt idx="1420">
                  <c:v>0.11852</c:v>
                </c:pt>
                <c:pt idx="1421">
                  <c:v>3.8222100000000001</c:v>
                </c:pt>
                <c:pt idx="1422">
                  <c:v>0.11643299999999999</c:v>
                </c:pt>
                <c:pt idx="1423">
                  <c:v>6.0752E-2</c:v>
                </c:pt>
                <c:pt idx="1424">
                  <c:v>0.601051</c:v>
                </c:pt>
                <c:pt idx="1425">
                  <c:v>3.5564800000000001</c:v>
                </c:pt>
                <c:pt idx="1426">
                  <c:v>0.116272</c:v>
                </c:pt>
                <c:pt idx="1427">
                  <c:v>0.116675</c:v>
                </c:pt>
                <c:pt idx="1428">
                  <c:v>0.117077</c:v>
                </c:pt>
                <c:pt idx="1429">
                  <c:v>0.116651</c:v>
                </c:pt>
                <c:pt idx="1430">
                  <c:v>124.791</c:v>
                </c:pt>
                <c:pt idx="1431">
                  <c:v>0.11662500000000001</c:v>
                </c:pt>
                <c:pt idx="1432">
                  <c:v>0.11619699999999999</c:v>
                </c:pt>
                <c:pt idx="1433">
                  <c:v>33.013800000000003</c:v>
                </c:pt>
                <c:pt idx="1434">
                  <c:v>4.25868</c:v>
                </c:pt>
                <c:pt idx="1435">
                  <c:v>0.117395</c:v>
                </c:pt>
                <c:pt idx="1436">
                  <c:v>0.124443</c:v>
                </c:pt>
                <c:pt idx="1437">
                  <c:v>5.8617000000000002E-2</c:v>
                </c:pt>
                <c:pt idx="1438">
                  <c:v>5.9039000000000001E-2</c:v>
                </c:pt>
                <c:pt idx="1439">
                  <c:v>5.8215999999999997E-2</c:v>
                </c:pt>
                <c:pt idx="1440">
                  <c:v>3.8339999999999999E-2</c:v>
                </c:pt>
                <c:pt idx="1441">
                  <c:v>3.8759000000000002E-2</c:v>
                </c:pt>
                <c:pt idx="1442">
                  <c:v>0.10050099999999999</c:v>
                </c:pt>
                <c:pt idx="1443">
                  <c:v>6.8248000000000003E-2</c:v>
                </c:pt>
                <c:pt idx="1444">
                  <c:v>4.8362000000000002E-2</c:v>
                </c:pt>
                <c:pt idx="1445">
                  <c:v>7.7325000000000005E-2</c:v>
                </c:pt>
                <c:pt idx="1446">
                  <c:v>9.6814999999999998E-2</c:v>
                </c:pt>
                <c:pt idx="1447">
                  <c:v>3.8367999999999999E-2</c:v>
                </c:pt>
                <c:pt idx="1448">
                  <c:v>1.8042899999999999</c:v>
                </c:pt>
                <c:pt idx="1449">
                  <c:v>1.8066</c:v>
                </c:pt>
                <c:pt idx="1450">
                  <c:v>0.135939</c:v>
                </c:pt>
                <c:pt idx="1451">
                  <c:v>7.7475000000000002E-2</c:v>
                </c:pt>
                <c:pt idx="1452">
                  <c:v>9.7797999999999996E-2</c:v>
                </c:pt>
                <c:pt idx="1453">
                  <c:v>9.6560999999999994E-2</c:v>
                </c:pt>
                <c:pt idx="1454">
                  <c:v>5.7582000000000001E-2</c:v>
                </c:pt>
                <c:pt idx="1455">
                  <c:v>5.7584999999999997E-2</c:v>
                </c:pt>
                <c:pt idx="1456">
                  <c:v>2.8792999999999999E-2</c:v>
                </c:pt>
                <c:pt idx="1457">
                  <c:v>0.118532</c:v>
                </c:pt>
                <c:pt idx="1458">
                  <c:v>0.52921200000000002</c:v>
                </c:pt>
                <c:pt idx="1459">
                  <c:v>0.38771699999999998</c:v>
                </c:pt>
                <c:pt idx="1460">
                  <c:v>0.49618800000000002</c:v>
                </c:pt>
                <c:pt idx="1461">
                  <c:v>0.104375</c:v>
                </c:pt>
                <c:pt idx="1462">
                  <c:v>8.4157999999999997E-2</c:v>
                </c:pt>
                <c:pt idx="1463">
                  <c:v>0.178587</c:v>
                </c:pt>
                <c:pt idx="1464">
                  <c:v>6.4679E-2</c:v>
                </c:pt>
                <c:pt idx="1465">
                  <c:v>4.5199999999999997E-2</c:v>
                </c:pt>
                <c:pt idx="1466">
                  <c:v>0.78347100000000003</c:v>
                </c:pt>
                <c:pt idx="1467">
                  <c:v>1.3794900000000001</c:v>
                </c:pt>
                <c:pt idx="1468">
                  <c:v>0.17261199999999999</c:v>
                </c:pt>
                <c:pt idx="1469">
                  <c:v>5.8428000000000001E-2</c:v>
                </c:pt>
                <c:pt idx="1470">
                  <c:v>5.1431999999999999E-2</c:v>
                </c:pt>
                <c:pt idx="1471">
                  <c:v>4.1152000000000001E-2</c:v>
                </c:pt>
                <c:pt idx="1472">
                  <c:v>0.27421899999999999</c:v>
                </c:pt>
                <c:pt idx="1473">
                  <c:v>1.96946</c:v>
                </c:pt>
                <c:pt idx="1474">
                  <c:v>9.9564E-2</c:v>
                </c:pt>
                <c:pt idx="1475">
                  <c:v>6.0309000000000001E-2</c:v>
                </c:pt>
                <c:pt idx="1476">
                  <c:v>5.8859000000000002E-2</c:v>
                </c:pt>
                <c:pt idx="1477">
                  <c:v>3.9598000000000001E-2</c:v>
                </c:pt>
                <c:pt idx="1478">
                  <c:v>0.21781500000000001</c:v>
                </c:pt>
                <c:pt idx="1479">
                  <c:v>0.13204399999999999</c:v>
                </c:pt>
                <c:pt idx="1480">
                  <c:v>0.18376200000000001</c:v>
                </c:pt>
                <c:pt idx="1481">
                  <c:v>0.117116</c:v>
                </c:pt>
                <c:pt idx="1482">
                  <c:v>32.046100000000003</c:v>
                </c:pt>
                <c:pt idx="1483">
                  <c:v>38.743899999999897</c:v>
                </c:pt>
                <c:pt idx="1484">
                  <c:v>1.43143</c:v>
                </c:pt>
                <c:pt idx="1485">
                  <c:v>4.0864999999999999E-2</c:v>
                </c:pt>
                <c:pt idx="1486">
                  <c:v>7.9423999999999995E-2</c:v>
                </c:pt>
                <c:pt idx="1487">
                  <c:v>4.0453999999999997E-2</c:v>
                </c:pt>
                <c:pt idx="1488">
                  <c:v>0.23763500000000001</c:v>
                </c:pt>
                <c:pt idx="1489">
                  <c:v>0.55752800000000002</c:v>
                </c:pt>
                <c:pt idx="1490">
                  <c:v>0.11143699999999999</c:v>
                </c:pt>
                <c:pt idx="1491">
                  <c:v>5.9124000000000003E-2</c:v>
                </c:pt>
                <c:pt idx="1492">
                  <c:v>7.8615000000000004E-2</c:v>
                </c:pt>
                <c:pt idx="1493">
                  <c:v>7.8202999999999995E-2</c:v>
                </c:pt>
                <c:pt idx="1494">
                  <c:v>3.9634999999999997E-2</c:v>
                </c:pt>
                <c:pt idx="1495">
                  <c:v>3.9222E-2</c:v>
                </c:pt>
                <c:pt idx="1496">
                  <c:v>7.9590999999999995E-2</c:v>
                </c:pt>
                <c:pt idx="1497">
                  <c:v>0.22029799999999999</c:v>
                </c:pt>
                <c:pt idx="1498">
                  <c:v>0.12614600000000001</c:v>
                </c:pt>
                <c:pt idx="1499">
                  <c:v>0.11777</c:v>
                </c:pt>
                <c:pt idx="1500">
                  <c:v>0.117769</c:v>
                </c:pt>
                <c:pt idx="1501">
                  <c:v>0.117767</c:v>
                </c:pt>
                <c:pt idx="1502">
                  <c:v>0.117815</c:v>
                </c:pt>
                <c:pt idx="1503">
                  <c:v>0.118783</c:v>
                </c:pt>
                <c:pt idx="1504">
                  <c:v>0.11878</c:v>
                </c:pt>
                <c:pt idx="1505">
                  <c:v>0.119605</c:v>
                </c:pt>
                <c:pt idx="1506">
                  <c:v>0.120016</c:v>
                </c:pt>
                <c:pt idx="1507">
                  <c:v>1.9441600000000001</c:v>
                </c:pt>
                <c:pt idx="1508">
                  <c:v>1.6819299999999999</c:v>
                </c:pt>
                <c:pt idx="1509">
                  <c:v>0.11919100000000001</c:v>
                </c:pt>
                <c:pt idx="1510">
                  <c:v>0.119217</c:v>
                </c:pt>
                <c:pt idx="1511">
                  <c:v>0.219803</c:v>
                </c:pt>
                <c:pt idx="1512">
                  <c:v>0.14249500000000001</c:v>
                </c:pt>
                <c:pt idx="1513">
                  <c:v>0.11712500000000001</c:v>
                </c:pt>
                <c:pt idx="1514">
                  <c:v>0.117531</c:v>
                </c:pt>
                <c:pt idx="1515">
                  <c:v>0.117937</c:v>
                </c:pt>
                <c:pt idx="1516">
                  <c:v>0.46421899999999999</c:v>
                </c:pt>
                <c:pt idx="1517">
                  <c:v>0.189085</c:v>
                </c:pt>
                <c:pt idx="1518">
                  <c:v>0.506189</c:v>
                </c:pt>
                <c:pt idx="1519">
                  <c:v>3.7530899999999998</c:v>
                </c:pt>
                <c:pt idx="1520">
                  <c:v>0.11663800000000001</c:v>
                </c:pt>
                <c:pt idx="1521">
                  <c:v>0.11662699999999999</c:v>
                </c:pt>
                <c:pt idx="1522">
                  <c:v>0.116614</c:v>
                </c:pt>
                <c:pt idx="1523">
                  <c:v>0.116602</c:v>
                </c:pt>
                <c:pt idx="1524">
                  <c:v>0.116174</c:v>
                </c:pt>
                <c:pt idx="1525">
                  <c:v>1.2177500000000001</c:v>
                </c:pt>
                <c:pt idx="1526">
                  <c:v>14.944100000000001</c:v>
                </c:pt>
                <c:pt idx="1527">
                  <c:v>0.174183</c:v>
                </c:pt>
                <c:pt idx="1528">
                  <c:v>0.17416000000000001</c:v>
                </c:pt>
                <c:pt idx="1529">
                  <c:v>0.20519599999999999</c:v>
                </c:pt>
                <c:pt idx="1530">
                  <c:v>0.145588</c:v>
                </c:pt>
                <c:pt idx="1531">
                  <c:v>9.6698000000000006E-2</c:v>
                </c:pt>
                <c:pt idx="1532">
                  <c:v>5.8199000000000001E-2</c:v>
                </c:pt>
                <c:pt idx="1533">
                  <c:v>3.8744000000000001E-2</c:v>
                </c:pt>
                <c:pt idx="1534">
                  <c:v>3.8334E-2</c:v>
                </c:pt>
                <c:pt idx="1535">
                  <c:v>3.9580999999999998E-2</c:v>
                </c:pt>
                <c:pt idx="1536">
                  <c:v>5.8342999999999999E-2</c:v>
                </c:pt>
                <c:pt idx="1537">
                  <c:v>3.8346999999999999E-2</c:v>
                </c:pt>
                <c:pt idx="1538">
                  <c:v>3.8351000000000003E-2</c:v>
                </c:pt>
                <c:pt idx="1539">
                  <c:v>3.8353999999999999E-2</c:v>
                </c:pt>
                <c:pt idx="1540">
                  <c:v>3.8357000000000002E-2</c:v>
                </c:pt>
                <c:pt idx="1541">
                  <c:v>2.4275500000000001</c:v>
                </c:pt>
                <c:pt idx="1542">
                  <c:v>5.7841999999999998E-2</c:v>
                </c:pt>
                <c:pt idx="1543">
                  <c:v>7.7334E-2</c:v>
                </c:pt>
                <c:pt idx="1544">
                  <c:v>5.8268E-2</c:v>
                </c:pt>
                <c:pt idx="1545">
                  <c:v>0.11631</c:v>
                </c:pt>
                <c:pt idx="1546">
                  <c:v>0.116317</c:v>
                </c:pt>
                <c:pt idx="1547">
                  <c:v>0.116323</c:v>
                </c:pt>
                <c:pt idx="1548">
                  <c:v>0.116328</c:v>
                </c:pt>
                <c:pt idx="1549">
                  <c:v>5.8166000000000002E-2</c:v>
                </c:pt>
                <c:pt idx="1550">
                  <c:v>4.4824999999999997E-2</c:v>
                </c:pt>
                <c:pt idx="1551">
                  <c:v>0.69431299999999996</c:v>
                </c:pt>
                <c:pt idx="1552">
                  <c:v>0.34540300000000002</c:v>
                </c:pt>
                <c:pt idx="1553">
                  <c:v>0.33728799999999998</c:v>
                </c:pt>
                <c:pt idx="1554">
                  <c:v>9.3067999999999998E-2</c:v>
                </c:pt>
                <c:pt idx="1555">
                  <c:v>0.18545900000000001</c:v>
                </c:pt>
                <c:pt idx="1556">
                  <c:v>5.7660999999999997E-2</c:v>
                </c:pt>
                <c:pt idx="1557">
                  <c:v>1.3059799999999999</c:v>
                </c:pt>
                <c:pt idx="1558">
                  <c:v>1.23851</c:v>
                </c:pt>
                <c:pt idx="1559">
                  <c:v>0.65154199999999995</c:v>
                </c:pt>
                <c:pt idx="1560">
                  <c:v>5.4899999999999997E-2</c:v>
                </c:pt>
                <c:pt idx="1561">
                  <c:v>4.4599E-2</c:v>
                </c:pt>
                <c:pt idx="1562">
                  <c:v>3.9065000000000003E-2</c:v>
                </c:pt>
                <c:pt idx="1563">
                  <c:v>5.4537000000000002E-2</c:v>
                </c:pt>
                <c:pt idx="1564">
                  <c:v>0.30841600000000002</c:v>
                </c:pt>
                <c:pt idx="1565">
                  <c:v>0.11286</c:v>
                </c:pt>
                <c:pt idx="1566">
                  <c:v>6.5144999999999995E-2</c:v>
                </c:pt>
                <c:pt idx="1567">
                  <c:v>0.17804300000000001</c:v>
                </c:pt>
                <c:pt idx="1568">
                  <c:v>0.147232</c:v>
                </c:pt>
                <c:pt idx="1569">
                  <c:v>9.8097000000000004E-2</c:v>
                </c:pt>
                <c:pt idx="1570">
                  <c:v>4.9377999999999998E-2</c:v>
                </c:pt>
                <c:pt idx="1571">
                  <c:v>0.198264</c:v>
                </c:pt>
                <c:pt idx="1572">
                  <c:v>0.17998</c:v>
                </c:pt>
                <c:pt idx="1573">
                  <c:v>0.117899</c:v>
                </c:pt>
                <c:pt idx="1574">
                  <c:v>0.117494</c:v>
                </c:pt>
                <c:pt idx="1575">
                  <c:v>0.137239</c:v>
                </c:pt>
                <c:pt idx="1576">
                  <c:v>0.18343599999999999</c:v>
                </c:pt>
                <c:pt idx="1577">
                  <c:v>5.3266900000000001</c:v>
                </c:pt>
                <c:pt idx="1578">
                  <c:v>5.9088000000000002E-2</c:v>
                </c:pt>
                <c:pt idx="1579">
                  <c:v>7.8986000000000001E-2</c:v>
                </c:pt>
                <c:pt idx="1580">
                  <c:v>0.51020699999999997</c:v>
                </c:pt>
                <c:pt idx="1581">
                  <c:v>0.39948699999999998</c:v>
                </c:pt>
                <c:pt idx="1582">
                  <c:v>7.8170000000000003E-2</c:v>
                </c:pt>
                <c:pt idx="1583">
                  <c:v>7.8173000000000006E-2</c:v>
                </c:pt>
                <c:pt idx="1584">
                  <c:v>7.8174999999999994E-2</c:v>
                </c:pt>
                <c:pt idx="1585">
                  <c:v>3.9209000000000001E-2</c:v>
                </c:pt>
                <c:pt idx="1586">
                  <c:v>3.9210000000000002E-2</c:v>
                </c:pt>
                <c:pt idx="1587">
                  <c:v>7.9009999999999997E-2</c:v>
                </c:pt>
                <c:pt idx="1588">
                  <c:v>0.118062</c:v>
                </c:pt>
                <c:pt idx="1589">
                  <c:v>0.123158</c:v>
                </c:pt>
                <c:pt idx="1590">
                  <c:v>0.218412</c:v>
                </c:pt>
                <c:pt idx="1591">
                  <c:v>0.11773400000000001</c:v>
                </c:pt>
                <c:pt idx="1592">
                  <c:v>0.11773400000000001</c:v>
                </c:pt>
                <c:pt idx="1593">
                  <c:v>0.117733</c:v>
                </c:pt>
                <c:pt idx="1594">
                  <c:v>0.117731</c:v>
                </c:pt>
                <c:pt idx="1595">
                  <c:v>0.118191</c:v>
                </c:pt>
                <c:pt idx="1596">
                  <c:v>0.11874700000000001</c:v>
                </c:pt>
                <c:pt idx="1597">
                  <c:v>71.308300000000003</c:v>
                </c:pt>
                <c:pt idx="1598">
                  <c:v>0.119155</c:v>
                </c:pt>
                <c:pt idx="1599">
                  <c:v>1.62138</c:v>
                </c:pt>
                <c:pt idx="1600">
                  <c:v>2.0063800000000001</c:v>
                </c:pt>
                <c:pt idx="1601">
                  <c:v>0.118727</c:v>
                </c:pt>
                <c:pt idx="1602">
                  <c:v>0.118711</c:v>
                </c:pt>
                <c:pt idx="1603">
                  <c:v>0.116772</c:v>
                </c:pt>
                <c:pt idx="1604">
                  <c:v>0.116689</c:v>
                </c:pt>
                <c:pt idx="1605">
                  <c:v>0.24309</c:v>
                </c:pt>
                <c:pt idx="1606">
                  <c:v>0.11833200000000001</c:v>
                </c:pt>
                <c:pt idx="1607">
                  <c:v>0.117495</c:v>
                </c:pt>
                <c:pt idx="1608">
                  <c:v>0.55709500000000001</c:v>
                </c:pt>
                <c:pt idx="1609">
                  <c:v>0.14283199999999999</c:v>
                </c:pt>
                <c:pt idx="1610">
                  <c:v>9.9654000000000006E-2</c:v>
                </c:pt>
                <c:pt idx="1611">
                  <c:v>0.11756900000000001</c:v>
                </c:pt>
                <c:pt idx="1612">
                  <c:v>6.0704000000000002</c:v>
                </c:pt>
                <c:pt idx="1613">
                  <c:v>0.17426900000000001</c:v>
                </c:pt>
                <c:pt idx="1614">
                  <c:v>0.17466499999999999</c:v>
                </c:pt>
                <c:pt idx="1615">
                  <c:v>48.9072999999999</c:v>
                </c:pt>
                <c:pt idx="1616">
                  <c:v>0.17421400000000001</c:v>
                </c:pt>
                <c:pt idx="1617">
                  <c:v>0.17419399999999999</c:v>
                </c:pt>
                <c:pt idx="1618">
                  <c:v>5.7215699999999998</c:v>
                </c:pt>
                <c:pt idx="1619">
                  <c:v>0.145537</c:v>
                </c:pt>
                <c:pt idx="1620">
                  <c:v>5.8553699999999997</c:v>
                </c:pt>
                <c:pt idx="1621">
                  <c:v>0.116062</c:v>
                </c:pt>
                <c:pt idx="1622">
                  <c:v>0.12975200000000001</c:v>
                </c:pt>
                <c:pt idx="1623">
                  <c:v>10.3316</c:v>
                </c:pt>
                <c:pt idx="1624">
                  <c:v>0.17665700000000001</c:v>
                </c:pt>
                <c:pt idx="1625">
                  <c:v>0.15556600000000001</c:v>
                </c:pt>
                <c:pt idx="1626">
                  <c:v>9.7209000000000004E-2</c:v>
                </c:pt>
                <c:pt idx="1627">
                  <c:v>0.13655100000000001</c:v>
                </c:pt>
                <c:pt idx="1628">
                  <c:v>0.203818</c:v>
                </c:pt>
                <c:pt idx="1629">
                  <c:v>0.15646699999999999</c:v>
                </c:pt>
                <c:pt idx="1630">
                  <c:v>0.126193</c:v>
                </c:pt>
                <c:pt idx="1631">
                  <c:v>5.8221000000000002E-2</c:v>
                </c:pt>
                <c:pt idx="1632">
                  <c:v>3.8344000000000003E-2</c:v>
                </c:pt>
                <c:pt idx="1633">
                  <c:v>1.13069</c:v>
                </c:pt>
                <c:pt idx="1634">
                  <c:v>1.3358699999999999</c:v>
                </c:pt>
                <c:pt idx="1635">
                  <c:v>5.7827999999999997E-2</c:v>
                </c:pt>
                <c:pt idx="1636">
                  <c:v>9.7197000000000006E-2</c:v>
                </c:pt>
                <c:pt idx="1637">
                  <c:v>7.7726000000000003E-2</c:v>
                </c:pt>
                <c:pt idx="1638">
                  <c:v>9.7626000000000004E-2</c:v>
                </c:pt>
                <c:pt idx="1639">
                  <c:v>0.116281</c:v>
                </c:pt>
                <c:pt idx="1640">
                  <c:v>0.116287</c:v>
                </c:pt>
                <c:pt idx="1641">
                  <c:v>0.11629200000000001</c:v>
                </c:pt>
                <c:pt idx="1642">
                  <c:v>5.8147999999999998E-2</c:v>
                </c:pt>
                <c:pt idx="1643">
                  <c:v>0.80244700000000002</c:v>
                </c:pt>
                <c:pt idx="1644">
                  <c:v>0.76666999999999996</c:v>
                </c:pt>
                <c:pt idx="1645">
                  <c:v>0.93581300000000001</c:v>
                </c:pt>
                <c:pt idx="1646">
                  <c:v>6.2382799999999996</c:v>
                </c:pt>
                <c:pt idx="1647">
                  <c:v>1.8976599999999999</c:v>
                </c:pt>
                <c:pt idx="1648">
                  <c:v>1.40726</c:v>
                </c:pt>
                <c:pt idx="1649">
                  <c:v>4.9245999999999998E-2</c:v>
                </c:pt>
                <c:pt idx="1650">
                  <c:v>0.58384499999999995</c:v>
                </c:pt>
                <c:pt idx="1651">
                  <c:v>3.0184099999999998</c:v>
                </c:pt>
                <c:pt idx="1652">
                  <c:v>0.176089</c:v>
                </c:pt>
                <c:pt idx="1653">
                  <c:v>0.15346199999999999</c:v>
                </c:pt>
                <c:pt idx="1654">
                  <c:v>0.103724</c:v>
                </c:pt>
                <c:pt idx="1655">
                  <c:v>0.28773199999999999</c:v>
                </c:pt>
                <c:pt idx="1656">
                  <c:v>0.134576</c:v>
                </c:pt>
                <c:pt idx="1657">
                  <c:v>0.11686000000000001</c:v>
                </c:pt>
                <c:pt idx="1658">
                  <c:v>0.11663800000000001</c:v>
                </c:pt>
                <c:pt idx="1659">
                  <c:v>0.18615599999999999</c:v>
                </c:pt>
                <c:pt idx="1660">
                  <c:v>0.16924600000000001</c:v>
                </c:pt>
                <c:pt idx="1661">
                  <c:v>0.14979500000000001</c:v>
                </c:pt>
                <c:pt idx="1662">
                  <c:v>0.14674799999999999</c:v>
                </c:pt>
                <c:pt idx="1663">
                  <c:v>0.29125600000000001</c:v>
                </c:pt>
                <c:pt idx="1664">
                  <c:v>0.25846200000000003</c:v>
                </c:pt>
                <c:pt idx="1665">
                  <c:v>0.13827400000000001</c:v>
                </c:pt>
                <c:pt idx="1666">
                  <c:v>0.136628</c:v>
                </c:pt>
                <c:pt idx="1667">
                  <c:v>0.26563700000000001</c:v>
                </c:pt>
                <c:pt idx="1668">
                  <c:v>0.117169</c:v>
                </c:pt>
                <c:pt idx="1669">
                  <c:v>8.0321700000000007</c:v>
                </c:pt>
                <c:pt idx="1670">
                  <c:v>2.07274</c:v>
                </c:pt>
                <c:pt idx="1671">
                  <c:v>0.61702000000000001</c:v>
                </c:pt>
                <c:pt idx="1672">
                  <c:v>0.13009100000000001</c:v>
                </c:pt>
                <c:pt idx="1673">
                  <c:v>5.9199000000000002E-2</c:v>
                </c:pt>
                <c:pt idx="1674">
                  <c:v>0.136685</c:v>
                </c:pt>
                <c:pt idx="1675">
                  <c:v>0.117103</c:v>
                </c:pt>
                <c:pt idx="1676">
                  <c:v>5.8675999999999999E-2</c:v>
                </c:pt>
                <c:pt idx="1677">
                  <c:v>3.9197999999999997E-2</c:v>
                </c:pt>
                <c:pt idx="1678">
                  <c:v>7.8573000000000004E-2</c:v>
                </c:pt>
                <c:pt idx="1679">
                  <c:v>0.117655</c:v>
                </c:pt>
                <c:pt idx="1680">
                  <c:v>0.102215</c:v>
                </c:pt>
                <c:pt idx="1681">
                  <c:v>0.15248</c:v>
                </c:pt>
                <c:pt idx="1682">
                  <c:v>0.199627</c:v>
                </c:pt>
                <c:pt idx="1683">
                  <c:v>0.117698</c:v>
                </c:pt>
                <c:pt idx="1684">
                  <c:v>0.117698</c:v>
                </c:pt>
                <c:pt idx="1685">
                  <c:v>0.117697</c:v>
                </c:pt>
                <c:pt idx="1686">
                  <c:v>0.11769499999999999</c:v>
                </c:pt>
                <c:pt idx="1687">
                  <c:v>0.117739</c:v>
                </c:pt>
                <c:pt idx="1688">
                  <c:v>0.196154</c:v>
                </c:pt>
                <c:pt idx="1689">
                  <c:v>0.20749000000000001</c:v>
                </c:pt>
                <c:pt idx="1690">
                  <c:v>12.944800000000001</c:v>
                </c:pt>
                <c:pt idx="1691">
                  <c:v>2.4218500000000001</c:v>
                </c:pt>
                <c:pt idx="1692">
                  <c:v>0.17844499999999999</c:v>
                </c:pt>
                <c:pt idx="1693">
                  <c:v>0.17843800000000001</c:v>
                </c:pt>
                <c:pt idx="1694">
                  <c:v>0.178429</c:v>
                </c:pt>
                <c:pt idx="1695">
                  <c:v>0.177757</c:v>
                </c:pt>
                <c:pt idx="1696">
                  <c:v>0.176569</c:v>
                </c:pt>
                <c:pt idx="1697">
                  <c:v>0.36401699999999998</c:v>
                </c:pt>
                <c:pt idx="1698">
                  <c:v>2.9666700000000001</c:v>
                </c:pt>
                <c:pt idx="1699">
                  <c:v>0.66182399999999997</c:v>
                </c:pt>
                <c:pt idx="1700">
                  <c:v>6.4725099999999998</c:v>
                </c:pt>
                <c:pt idx="1701">
                  <c:v>0.17469899999999999</c:v>
                </c:pt>
                <c:pt idx="1702">
                  <c:v>0.175099</c:v>
                </c:pt>
                <c:pt idx="1703">
                  <c:v>0.17549899999999999</c:v>
                </c:pt>
                <c:pt idx="1704">
                  <c:v>4.0508100000000002</c:v>
                </c:pt>
                <c:pt idx="1705">
                  <c:v>0.14516799999999999</c:v>
                </c:pt>
                <c:pt idx="1706">
                  <c:v>0.116123</c:v>
                </c:pt>
                <c:pt idx="1707">
                  <c:v>0.116525</c:v>
                </c:pt>
                <c:pt idx="1708">
                  <c:v>0.11609800000000001</c:v>
                </c:pt>
                <c:pt idx="1709">
                  <c:v>69.681100000000001</c:v>
                </c:pt>
                <c:pt idx="1710">
                  <c:v>7.3080800000000004</c:v>
                </c:pt>
                <c:pt idx="1711">
                  <c:v>0.116885</c:v>
                </c:pt>
                <c:pt idx="1712">
                  <c:v>0.11604200000000001</c:v>
                </c:pt>
                <c:pt idx="1713">
                  <c:v>0.116026</c:v>
                </c:pt>
                <c:pt idx="1714">
                  <c:v>0.1241</c:v>
                </c:pt>
                <c:pt idx="1715">
                  <c:v>0.11647</c:v>
                </c:pt>
                <c:pt idx="1716">
                  <c:v>0.11607000000000001</c:v>
                </c:pt>
                <c:pt idx="1717">
                  <c:v>0.117741</c:v>
                </c:pt>
                <c:pt idx="1718">
                  <c:v>0.11609700000000001</c:v>
                </c:pt>
                <c:pt idx="1719">
                  <c:v>0.17541200000000001</c:v>
                </c:pt>
                <c:pt idx="1720">
                  <c:v>0.11654200000000001</c:v>
                </c:pt>
                <c:pt idx="1721">
                  <c:v>0.11613900000000001</c:v>
                </c:pt>
                <c:pt idx="1722">
                  <c:v>0.14519599999999999</c:v>
                </c:pt>
                <c:pt idx="1723">
                  <c:v>0.17466899999999999</c:v>
                </c:pt>
                <c:pt idx="1724">
                  <c:v>0.13575300000000001</c:v>
                </c:pt>
                <c:pt idx="1725">
                  <c:v>3.6046200000000002</c:v>
                </c:pt>
                <c:pt idx="1726">
                  <c:v>7.7381000000000005E-2</c:v>
                </c:pt>
                <c:pt idx="1727">
                  <c:v>0.13620599999999999</c:v>
                </c:pt>
                <c:pt idx="1728">
                  <c:v>0.17432300000000001</c:v>
                </c:pt>
                <c:pt idx="1729">
                  <c:v>0.17433399999999999</c:v>
                </c:pt>
                <c:pt idx="1730">
                  <c:v>0.174344</c:v>
                </c:pt>
                <c:pt idx="1731">
                  <c:v>0.17435400000000001</c:v>
                </c:pt>
                <c:pt idx="1732">
                  <c:v>0.17477699999999999</c:v>
                </c:pt>
                <c:pt idx="1733">
                  <c:v>0.174785</c:v>
                </c:pt>
                <c:pt idx="1734">
                  <c:v>4.2162600000000001</c:v>
                </c:pt>
                <c:pt idx="1735">
                  <c:v>0.104395</c:v>
                </c:pt>
                <c:pt idx="1736">
                  <c:v>1.5034799999999999</c:v>
                </c:pt>
                <c:pt idx="1737">
                  <c:v>1.9587000000000001</c:v>
                </c:pt>
                <c:pt idx="1738">
                  <c:v>1.363</c:v>
                </c:pt>
                <c:pt idx="1739">
                  <c:v>10.025700000000001</c:v>
                </c:pt>
                <c:pt idx="1740">
                  <c:v>0.46133000000000002</c:v>
                </c:pt>
                <c:pt idx="1741">
                  <c:v>0.22461700000000001</c:v>
                </c:pt>
                <c:pt idx="1742">
                  <c:v>0.21182500000000001</c:v>
                </c:pt>
                <c:pt idx="1743">
                  <c:v>6.5726100000000001</c:v>
                </c:pt>
                <c:pt idx="1744">
                  <c:v>0.122988</c:v>
                </c:pt>
                <c:pt idx="1745">
                  <c:v>6.4617999999999995E-2</c:v>
                </c:pt>
                <c:pt idx="1746">
                  <c:v>5.5601999999999999E-2</c:v>
                </c:pt>
                <c:pt idx="1747">
                  <c:v>0.20644100000000001</c:v>
                </c:pt>
                <c:pt idx="1748">
                  <c:v>4.2311000000000001E-2</c:v>
                </c:pt>
                <c:pt idx="1749">
                  <c:v>4.2467999999999999E-2</c:v>
                </c:pt>
                <c:pt idx="1750">
                  <c:v>6.1008E-2</c:v>
                </c:pt>
                <c:pt idx="1751">
                  <c:v>3.9135000000000003E-2</c:v>
                </c:pt>
                <c:pt idx="1752">
                  <c:v>5.8584999999999998E-2</c:v>
                </c:pt>
                <c:pt idx="1753">
                  <c:v>7.8045000000000003E-2</c:v>
                </c:pt>
                <c:pt idx="1754">
                  <c:v>0.214336</c:v>
                </c:pt>
                <c:pt idx="1755">
                  <c:v>0.190244</c:v>
                </c:pt>
                <c:pt idx="1756">
                  <c:v>0.191529</c:v>
                </c:pt>
                <c:pt idx="1757">
                  <c:v>0.111304</c:v>
                </c:pt>
                <c:pt idx="1758">
                  <c:v>0.15981500000000001</c:v>
                </c:pt>
                <c:pt idx="1759">
                  <c:v>0.148728</c:v>
                </c:pt>
                <c:pt idx="1760">
                  <c:v>0.17010800000000001</c:v>
                </c:pt>
                <c:pt idx="1761">
                  <c:v>5.9998199999999997</c:v>
                </c:pt>
                <c:pt idx="1762">
                  <c:v>1.74397</c:v>
                </c:pt>
                <c:pt idx="1763">
                  <c:v>1.7431000000000001</c:v>
                </c:pt>
                <c:pt idx="1764">
                  <c:v>1.7832300000000001</c:v>
                </c:pt>
                <c:pt idx="1765">
                  <c:v>1.76247</c:v>
                </c:pt>
                <c:pt idx="1766">
                  <c:v>1.7437800000000001</c:v>
                </c:pt>
                <c:pt idx="1767">
                  <c:v>1.78186</c:v>
                </c:pt>
                <c:pt idx="1768">
                  <c:v>1.17578</c:v>
                </c:pt>
                <c:pt idx="1769">
                  <c:v>7.8246999999999997E-2</c:v>
                </c:pt>
                <c:pt idx="1770">
                  <c:v>0.10433000000000001</c:v>
                </c:pt>
                <c:pt idx="1771">
                  <c:v>0.11848599999999999</c:v>
                </c:pt>
                <c:pt idx="1772">
                  <c:v>0.13170399999999999</c:v>
                </c:pt>
                <c:pt idx="1773">
                  <c:v>0.18416099999999999</c:v>
                </c:pt>
                <c:pt idx="1774">
                  <c:v>0.349215</c:v>
                </c:pt>
                <c:pt idx="1775">
                  <c:v>0.17648</c:v>
                </c:pt>
                <c:pt idx="1776">
                  <c:v>0.80332700000000001</c:v>
                </c:pt>
                <c:pt idx="1777">
                  <c:v>1.7176199999999999</c:v>
                </c:pt>
                <c:pt idx="1778">
                  <c:v>0.17647599999999999</c:v>
                </c:pt>
                <c:pt idx="1779">
                  <c:v>0.176538</c:v>
                </c:pt>
                <c:pt idx="1780">
                  <c:v>0.17799999999999999</c:v>
                </c:pt>
                <c:pt idx="1781">
                  <c:v>2.8187500000000001</c:v>
                </c:pt>
                <c:pt idx="1782">
                  <c:v>2.7601300000000002</c:v>
                </c:pt>
                <c:pt idx="1783">
                  <c:v>0.36662800000000001</c:v>
                </c:pt>
                <c:pt idx="1784">
                  <c:v>2.89167</c:v>
                </c:pt>
                <c:pt idx="1785">
                  <c:v>52.391100000000002</c:v>
                </c:pt>
                <c:pt idx="1786">
                  <c:v>0.118632</c:v>
                </c:pt>
                <c:pt idx="1787">
                  <c:v>0.118626</c:v>
                </c:pt>
                <c:pt idx="1788">
                  <c:v>0.118288</c:v>
                </c:pt>
                <c:pt idx="1789">
                  <c:v>0.50242699999999996</c:v>
                </c:pt>
                <c:pt idx="1790">
                  <c:v>0.38081900000000002</c:v>
                </c:pt>
                <c:pt idx="1791">
                  <c:v>0.116163</c:v>
                </c:pt>
                <c:pt idx="1792">
                  <c:v>0.11656900000000001</c:v>
                </c:pt>
                <c:pt idx="1793">
                  <c:v>0.11656</c:v>
                </c:pt>
                <c:pt idx="1794">
                  <c:v>56.799399999999899</c:v>
                </c:pt>
                <c:pt idx="1795">
                  <c:v>4.3477499999999996</c:v>
                </c:pt>
                <c:pt idx="1796">
                  <c:v>0.841642</c:v>
                </c:pt>
                <c:pt idx="1797">
                  <c:v>6.5113200000000004</c:v>
                </c:pt>
                <c:pt idx="1798">
                  <c:v>1.46851</c:v>
                </c:pt>
                <c:pt idx="1799">
                  <c:v>0.116075</c:v>
                </c:pt>
                <c:pt idx="1800">
                  <c:v>0.116062</c:v>
                </c:pt>
                <c:pt idx="1801">
                  <c:v>0.116049</c:v>
                </c:pt>
                <c:pt idx="1802">
                  <c:v>11.908300000000001</c:v>
                </c:pt>
                <c:pt idx="1803">
                  <c:v>5.8275499999999996</c:v>
                </c:pt>
                <c:pt idx="1804">
                  <c:v>0.11724900000000001</c:v>
                </c:pt>
                <c:pt idx="1805">
                  <c:v>0.115991</c:v>
                </c:pt>
                <c:pt idx="1806">
                  <c:v>0.13308900000000001</c:v>
                </c:pt>
                <c:pt idx="1807">
                  <c:v>7.0994999999999999</c:v>
                </c:pt>
                <c:pt idx="1808">
                  <c:v>0.116449</c:v>
                </c:pt>
                <c:pt idx="1809">
                  <c:v>0.11687699999999999</c:v>
                </c:pt>
                <c:pt idx="1810">
                  <c:v>3.9606499999999998</c:v>
                </c:pt>
                <c:pt idx="1811">
                  <c:v>0.116909</c:v>
                </c:pt>
                <c:pt idx="1812">
                  <c:v>0.116921</c:v>
                </c:pt>
                <c:pt idx="1813">
                  <c:v>0.11734700000000001</c:v>
                </c:pt>
                <c:pt idx="1814">
                  <c:v>0.116115</c:v>
                </c:pt>
                <c:pt idx="1815">
                  <c:v>0.11654</c:v>
                </c:pt>
                <c:pt idx="1816">
                  <c:v>1.7330700000000001</c:v>
                </c:pt>
                <c:pt idx="1817">
                  <c:v>0.81540900000000005</c:v>
                </c:pt>
                <c:pt idx="1818">
                  <c:v>9.7936999999999996E-2</c:v>
                </c:pt>
                <c:pt idx="1819">
                  <c:v>9.7115999999999994E-2</c:v>
                </c:pt>
                <c:pt idx="1820">
                  <c:v>0.11658499999999999</c:v>
                </c:pt>
                <c:pt idx="1821">
                  <c:v>0.116178</c:v>
                </c:pt>
                <c:pt idx="1822">
                  <c:v>0.11659899999999999</c:v>
                </c:pt>
                <c:pt idx="1823">
                  <c:v>0.116192</c:v>
                </c:pt>
                <c:pt idx="1824">
                  <c:v>0.11661199999999999</c:v>
                </c:pt>
                <c:pt idx="1825">
                  <c:v>0.116203</c:v>
                </c:pt>
                <c:pt idx="1826">
                  <c:v>4.1443599999999998</c:v>
                </c:pt>
                <c:pt idx="1827">
                  <c:v>0.89088299999999998</c:v>
                </c:pt>
                <c:pt idx="1828">
                  <c:v>2.3037700000000001</c:v>
                </c:pt>
                <c:pt idx="1829">
                  <c:v>1.2035800000000001</c:v>
                </c:pt>
                <c:pt idx="1830">
                  <c:v>4.8385699999999998</c:v>
                </c:pt>
                <c:pt idx="1831">
                  <c:v>0.45523599999999997</c:v>
                </c:pt>
                <c:pt idx="1832">
                  <c:v>0.39375700000000002</c:v>
                </c:pt>
                <c:pt idx="1833">
                  <c:v>0.94242199999999998</c:v>
                </c:pt>
                <c:pt idx="1834">
                  <c:v>0.92763300000000004</c:v>
                </c:pt>
                <c:pt idx="1835">
                  <c:v>2.2654000000000001</c:v>
                </c:pt>
                <c:pt idx="1836">
                  <c:v>14.724500000000001</c:v>
                </c:pt>
                <c:pt idx="1837">
                  <c:v>0.37930799999999998</c:v>
                </c:pt>
                <c:pt idx="1838">
                  <c:v>0.120153</c:v>
                </c:pt>
                <c:pt idx="1839">
                  <c:v>8.3467E-2</c:v>
                </c:pt>
                <c:pt idx="1840">
                  <c:v>9.7448000000000007E-2</c:v>
                </c:pt>
                <c:pt idx="1841">
                  <c:v>6.361E-2</c:v>
                </c:pt>
                <c:pt idx="1842">
                  <c:v>6.6735000000000003E-2</c:v>
                </c:pt>
                <c:pt idx="1843">
                  <c:v>0.14429500000000001</c:v>
                </c:pt>
                <c:pt idx="1844">
                  <c:v>6.3862000000000002E-2</c:v>
                </c:pt>
                <c:pt idx="1845">
                  <c:v>0.18779799999999999</c:v>
                </c:pt>
                <c:pt idx="1846">
                  <c:v>0.15484700000000001</c:v>
                </c:pt>
                <c:pt idx="1847">
                  <c:v>9.1616000000000003E-2</c:v>
                </c:pt>
                <c:pt idx="1848">
                  <c:v>3.9559999999999998E-2</c:v>
                </c:pt>
                <c:pt idx="1849">
                  <c:v>5.2595700000000001</c:v>
                </c:pt>
                <c:pt idx="1850">
                  <c:v>28.6694</c:v>
                </c:pt>
                <c:pt idx="1851">
                  <c:v>9.7518999999999995E-2</c:v>
                </c:pt>
                <c:pt idx="1852">
                  <c:v>4.0226199999999999</c:v>
                </c:pt>
                <c:pt idx="1853">
                  <c:v>5.7307399999999999</c:v>
                </c:pt>
                <c:pt idx="1854">
                  <c:v>6.3666E-2</c:v>
                </c:pt>
                <c:pt idx="1855">
                  <c:v>8.5079000000000002E-2</c:v>
                </c:pt>
                <c:pt idx="1856">
                  <c:v>5.9688999999999999E-2</c:v>
                </c:pt>
                <c:pt idx="1857">
                  <c:v>5.9554999999999997E-2</c:v>
                </c:pt>
                <c:pt idx="1858">
                  <c:v>5.5086999999999997E-2</c:v>
                </c:pt>
                <c:pt idx="1859">
                  <c:v>0.71864700000000004</c:v>
                </c:pt>
                <c:pt idx="1860">
                  <c:v>1.7572300000000001</c:v>
                </c:pt>
                <c:pt idx="1861">
                  <c:v>1.81386</c:v>
                </c:pt>
                <c:pt idx="1862">
                  <c:v>1.92638</c:v>
                </c:pt>
                <c:pt idx="1863">
                  <c:v>45.823999999999899</c:v>
                </c:pt>
                <c:pt idx="1864">
                  <c:v>2.9722300000000001</c:v>
                </c:pt>
                <c:pt idx="1865">
                  <c:v>1.8207</c:v>
                </c:pt>
                <c:pt idx="1866">
                  <c:v>1.8206199999999999</c:v>
                </c:pt>
                <c:pt idx="1867">
                  <c:v>1.82053</c:v>
                </c:pt>
                <c:pt idx="1868">
                  <c:v>5.1526300000000003</c:v>
                </c:pt>
                <c:pt idx="1869">
                  <c:v>1.8203499999999999</c:v>
                </c:pt>
                <c:pt idx="1870">
                  <c:v>2.1177800000000002</c:v>
                </c:pt>
                <c:pt idx="1871">
                  <c:v>4.9593100000000003</c:v>
                </c:pt>
                <c:pt idx="1872">
                  <c:v>1.2584200000000001</c:v>
                </c:pt>
                <c:pt idx="1873">
                  <c:v>0.20682</c:v>
                </c:pt>
                <c:pt idx="1874">
                  <c:v>0.16181999999999999</c:v>
                </c:pt>
                <c:pt idx="1875">
                  <c:v>0.24629000000000001</c:v>
                </c:pt>
                <c:pt idx="1876">
                  <c:v>4.8384200000000002</c:v>
                </c:pt>
                <c:pt idx="1877">
                  <c:v>0.13247500000000001</c:v>
                </c:pt>
                <c:pt idx="1878">
                  <c:v>1.28687</c:v>
                </c:pt>
                <c:pt idx="1879">
                  <c:v>1.14893</c:v>
                </c:pt>
                <c:pt idx="1880">
                  <c:v>0.50464900000000001</c:v>
                </c:pt>
                <c:pt idx="1881">
                  <c:v>18.488</c:v>
                </c:pt>
                <c:pt idx="1882">
                  <c:v>0.11654200000000001</c:v>
                </c:pt>
                <c:pt idx="1883">
                  <c:v>0.116119</c:v>
                </c:pt>
                <c:pt idx="1884">
                  <c:v>0.11611</c:v>
                </c:pt>
                <c:pt idx="1885">
                  <c:v>0.19449900000000001</c:v>
                </c:pt>
                <c:pt idx="1886">
                  <c:v>0.116091</c:v>
                </c:pt>
                <c:pt idx="1887">
                  <c:v>0.11608</c:v>
                </c:pt>
                <c:pt idx="1888">
                  <c:v>8.8259500000000006</c:v>
                </c:pt>
                <c:pt idx="1889">
                  <c:v>17.8445</c:v>
                </c:pt>
                <c:pt idx="1890">
                  <c:v>267.875</c:v>
                </c:pt>
                <c:pt idx="1891">
                  <c:v>119.096</c:v>
                </c:pt>
                <c:pt idx="1892">
                  <c:v>0.23910400000000001</c:v>
                </c:pt>
                <c:pt idx="1893">
                  <c:v>0.24125199999999999</c:v>
                </c:pt>
                <c:pt idx="1894">
                  <c:v>0.175208</c:v>
                </c:pt>
                <c:pt idx="1895">
                  <c:v>0.17560000000000001</c:v>
                </c:pt>
                <c:pt idx="1896">
                  <c:v>0.17433399999999999</c:v>
                </c:pt>
                <c:pt idx="1897">
                  <c:v>0.15318000000000001</c:v>
                </c:pt>
                <c:pt idx="1898">
                  <c:v>0.17437800000000001</c:v>
                </c:pt>
                <c:pt idx="1899">
                  <c:v>0.20505200000000001</c:v>
                </c:pt>
                <c:pt idx="1900">
                  <c:v>0.232849</c:v>
                </c:pt>
                <c:pt idx="1901">
                  <c:v>0.17569299999999999</c:v>
                </c:pt>
                <c:pt idx="1902">
                  <c:v>0.14546300000000001</c:v>
                </c:pt>
                <c:pt idx="1903">
                  <c:v>0.1173</c:v>
                </c:pt>
                <c:pt idx="1904">
                  <c:v>0.116483</c:v>
                </c:pt>
                <c:pt idx="1905">
                  <c:v>0.11608</c:v>
                </c:pt>
                <c:pt idx="1906">
                  <c:v>0.116504</c:v>
                </c:pt>
                <c:pt idx="1907">
                  <c:v>2.43215</c:v>
                </c:pt>
                <c:pt idx="1908">
                  <c:v>0.117767</c:v>
                </c:pt>
                <c:pt idx="1909">
                  <c:v>0.116533</c:v>
                </c:pt>
                <c:pt idx="1910">
                  <c:v>0.116956</c:v>
                </c:pt>
                <c:pt idx="1911">
                  <c:v>0.116135</c:v>
                </c:pt>
                <c:pt idx="1912">
                  <c:v>0.11655699999999999</c:v>
                </c:pt>
                <c:pt idx="1913">
                  <c:v>0.11615</c:v>
                </c:pt>
                <c:pt idx="1914">
                  <c:v>0.11656999999999999</c:v>
                </c:pt>
                <c:pt idx="1915">
                  <c:v>0.11624</c:v>
                </c:pt>
                <c:pt idx="1916">
                  <c:v>4.1949399999999999</c:v>
                </c:pt>
                <c:pt idx="1917">
                  <c:v>1.6080000000000001</c:v>
                </c:pt>
                <c:pt idx="1918">
                  <c:v>3.1008100000000001</c:v>
                </c:pt>
                <c:pt idx="1919">
                  <c:v>6.40144</c:v>
                </c:pt>
                <c:pt idx="1920">
                  <c:v>14.5451</c:v>
                </c:pt>
                <c:pt idx="1921">
                  <c:v>2.6798700000000002</c:v>
                </c:pt>
                <c:pt idx="1922">
                  <c:v>13.2158</c:v>
                </c:pt>
                <c:pt idx="1923">
                  <c:v>3.2353900000000002</c:v>
                </c:pt>
                <c:pt idx="1924">
                  <c:v>0.27799499999999999</c:v>
                </c:pt>
                <c:pt idx="1925">
                  <c:v>0.36064600000000002</c:v>
                </c:pt>
                <c:pt idx="1926">
                  <c:v>33.489400000000003</c:v>
                </c:pt>
                <c:pt idx="1927">
                  <c:v>0.23403399999999999</c:v>
                </c:pt>
                <c:pt idx="1928">
                  <c:v>0.12275999999999999</c:v>
                </c:pt>
                <c:pt idx="1929">
                  <c:v>6.2932000000000002E-2</c:v>
                </c:pt>
                <c:pt idx="1930">
                  <c:v>8.1990999999999994E-2</c:v>
                </c:pt>
                <c:pt idx="1931">
                  <c:v>0.101233</c:v>
                </c:pt>
                <c:pt idx="1932">
                  <c:v>3.9119000000000001E-2</c:v>
                </c:pt>
                <c:pt idx="1933">
                  <c:v>5.8555999999999997E-2</c:v>
                </c:pt>
                <c:pt idx="1934">
                  <c:v>5.8556999999999998E-2</c:v>
                </c:pt>
                <c:pt idx="1935">
                  <c:v>0.33219300000000002</c:v>
                </c:pt>
                <c:pt idx="1936">
                  <c:v>0.22047800000000001</c:v>
                </c:pt>
                <c:pt idx="1937">
                  <c:v>4.8149499999999996</c:v>
                </c:pt>
                <c:pt idx="1938">
                  <c:v>0.217498</c:v>
                </c:pt>
                <c:pt idx="1939">
                  <c:v>0.36366199999999999</c:v>
                </c:pt>
                <c:pt idx="1940">
                  <c:v>0.30051699999999998</c:v>
                </c:pt>
                <c:pt idx="1941">
                  <c:v>9.6365999999999993E-2</c:v>
                </c:pt>
                <c:pt idx="1942">
                  <c:v>28.216000000000001</c:v>
                </c:pt>
                <c:pt idx="1943">
                  <c:v>6.9644999999999999E-2</c:v>
                </c:pt>
                <c:pt idx="1944">
                  <c:v>7.7992000000000006E-2</c:v>
                </c:pt>
                <c:pt idx="1945">
                  <c:v>0.23250000000000001</c:v>
                </c:pt>
                <c:pt idx="1946">
                  <c:v>45.184199999999898</c:v>
                </c:pt>
                <c:pt idx="1947">
                  <c:v>8.2445699999999995</c:v>
                </c:pt>
                <c:pt idx="1948">
                  <c:v>13.398300000000001</c:v>
                </c:pt>
                <c:pt idx="1949">
                  <c:v>7.6947200000000002</c:v>
                </c:pt>
                <c:pt idx="1950">
                  <c:v>3.7504499999999998</c:v>
                </c:pt>
                <c:pt idx="1951">
                  <c:v>0.61766299999999996</c:v>
                </c:pt>
                <c:pt idx="1952">
                  <c:v>0.133849</c:v>
                </c:pt>
                <c:pt idx="1953">
                  <c:v>0.226687</c:v>
                </c:pt>
                <c:pt idx="1954">
                  <c:v>20.7364999999999</c:v>
                </c:pt>
                <c:pt idx="1955">
                  <c:v>7.1978200000000001</c:v>
                </c:pt>
                <c:pt idx="1956">
                  <c:v>24.873100000000001</c:v>
                </c:pt>
                <c:pt idx="1957">
                  <c:v>7.6815699999999998</c:v>
                </c:pt>
                <c:pt idx="1958">
                  <c:v>0.12870500000000001</c:v>
                </c:pt>
                <c:pt idx="1959">
                  <c:v>0.13039700000000001</c:v>
                </c:pt>
                <c:pt idx="1960">
                  <c:v>2.7954500000000002</c:v>
                </c:pt>
                <c:pt idx="1961">
                  <c:v>2.60541</c:v>
                </c:pt>
                <c:pt idx="1962">
                  <c:v>1.9329099999999999</c:v>
                </c:pt>
                <c:pt idx="1963">
                  <c:v>1.8673999999999999</c:v>
                </c:pt>
                <c:pt idx="1964">
                  <c:v>1.9302900000000001</c:v>
                </c:pt>
                <c:pt idx="1965">
                  <c:v>2.0244300000000002</c:v>
                </c:pt>
                <c:pt idx="1966">
                  <c:v>32.794800000000002</c:v>
                </c:pt>
                <c:pt idx="1967">
                  <c:v>2.41242</c:v>
                </c:pt>
                <c:pt idx="1968">
                  <c:v>2.2197300000000002</c:v>
                </c:pt>
                <c:pt idx="1969">
                  <c:v>8.5700800000000008</c:v>
                </c:pt>
                <c:pt idx="1970">
                  <c:v>18.380099999999899</c:v>
                </c:pt>
                <c:pt idx="1971">
                  <c:v>12.8722999999999</c:v>
                </c:pt>
                <c:pt idx="1972">
                  <c:v>1.8787799999999999</c:v>
                </c:pt>
                <c:pt idx="1973">
                  <c:v>1.8785799999999999</c:v>
                </c:pt>
                <c:pt idx="1974">
                  <c:v>1.8783799999999999</c:v>
                </c:pt>
                <c:pt idx="1975">
                  <c:v>1.9957499999999999</c:v>
                </c:pt>
                <c:pt idx="1976">
                  <c:v>48.4011</c:v>
                </c:pt>
                <c:pt idx="1977">
                  <c:v>45.732300000000002</c:v>
                </c:pt>
                <c:pt idx="1978">
                  <c:v>0.246586</c:v>
                </c:pt>
                <c:pt idx="1979">
                  <c:v>6.7861399999999996</c:v>
                </c:pt>
                <c:pt idx="1980">
                  <c:v>0.305398</c:v>
                </c:pt>
                <c:pt idx="1981">
                  <c:v>0.179757</c:v>
                </c:pt>
                <c:pt idx="1982">
                  <c:v>0.20385600000000001</c:v>
                </c:pt>
                <c:pt idx="1983">
                  <c:v>0.11594699999999999</c:v>
                </c:pt>
                <c:pt idx="1984">
                  <c:v>0.11593299999999999</c:v>
                </c:pt>
                <c:pt idx="1985">
                  <c:v>0.11591799999999999</c:v>
                </c:pt>
                <c:pt idx="1986">
                  <c:v>0.11590300000000001</c:v>
                </c:pt>
                <c:pt idx="1987">
                  <c:v>0.10421900000000001</c:v>
                </c:pt>
                <c:pt idx="1988">
                  <c:v>0.14574400000000001</c:v>
                </c:pt>
                <c:pt idx="1989">
                  <c:v>0.147013</c:v>
                </c:pt>
                <c:pt idx="1990">
                  <c:v>0.115967</c:v>
                </c:pt>
                <c:pt idx="1991">
                  <c:v>0.11598</c:v>
                </c:pt>
                <c:pt idx="1992">
                  <c:v>0.14582600000000001</c:v>
                </c:pt>
                <c:pt idx="1993">
                  <c:v>0.86768000000000001</c:v>
                </c:pt>
                <c:pt idx="1994">
                  <c:v>0.17693700000000001</c:v>
                </c:pt>
                <c:pt idx="1995">
                  <c:v>0.17446800000000001</c:v>
                </c:pt>
                <c:pt idx="1996">
                  <c:v>2.3231000000000002</c:v>
                </c:pt>
                <c:pt idx="1997">
                  <c:v>1.5010399999999999</c:v>
                </c:pt>
                <c:pt idx="1998">
                  <c:v>0.175342</c:v>
                </c:pt>
                <c:pt idx="1999">
                  <c:v>0.17452599999999999</c:v>
                </c:pt>
                <c:pt idx="2000">
                  <c:v>0.17578199999999999</c:v>
                </c:pt>
                <c:pt idx="2001">
                  <c:v>0.17455100000000001</c:v>
                </c:pt>
                <c:pt idx="2002">
                  <c:v>0.116936</c:v>
                </c:pt>
                <c:pt idx="2003">
                  <c:v>0.11652899999999999</c:v>
                </c:pt>
                <c:pt idx="2004">
                  <c:v>1.6715800000000001</c:v>
                </c:pt>
                <c:pt idx="2005">
                  <c:v>4.1925600000000003</c:v>
                </c:pt>
                <c:pt idx="2006">
                  <c:v>0.116547</c:v>
                </c:pt>
                <c:pt idx="2007">
                  <c:v>5.8068000000000002E-2</c:v>
                </c:pt>
                <c:pt idx="2008">
                  <c:v>2.3063699999999998</c:v>
                </c:pt>
                <c:pt idx="2009">
                  <c:v>13.7204999999999</c:v>
                </c:pt>
                <c:pt idx="2010">
                  <c:v>6.0911</c:v>
                </c:pt>
                <c:pt idx="2011">
                  <c:v>7.37242</c:v>
                </c:pt>
                <c:pt idx="2012">
                  <c:v>1.20137</c:v>
                </c:pt>
                <c:pt idx="2013">
                  <c:v>0.20576</c:v>
                </c:pt>
                <c:pt idx="2014">
                  <c:v>0.12848300000000001</c:v>
                </c:pt>
                <c:pt idx="2015">
                  <c:v>0.30183500000000002</c:v>
                </c:pt>
                <c:pt idx="2016">
                  <c:v>5.6462300000000001</c:v>
                </c:pt>
                <c:pt idx="2017">
                  <c:v>8.5807999999999995E-2</c:v>
                </c:pt>
                <c:pt idx="2018">
                  <c:v>0.15373800000000001</c:v>
                </c:pt>
                <c:pt idx="2019">
                  <c:v>0.21674599999999999</c:v>
                </c:pt>
                <c:pt idx="2020">
                  <c:v>0.13020399999999999</c:v>
                </c:pt>
                <c:pt idx="2021">
                  <c:v>6.8736000000000005E-2</c:v>
                </c:pt>
                <c:pt idx="2022">
                  <c:v>0.200965</c:v>
                </c:pt>
                <c:pt idx="2023">
                  <c:v>0.106915</c:v>
                </c:pt>
                <c:pt idx="2024">
                  <c:v>0.27614</c:v>
                </c:pt>
                <c:pt idx="2025">
                  <c:v>0.14828</c:v>
                </c:pt>
                <c:pt idx="2026">
                  <c:v>0.18681600000000001</c:v>
                </c:pt>
                <c:pt idx="2027">
                  <c:v>0.23895</c:v>
                </c:pt>
                <c:pt idx="2028">
                  <c:v>0.193962</c:v>
                </c:pt>
                <c:pt idx="2029">
                  <c:v>0.56278499999999998</c:v>
                </c:pt>
                <c:pt idx="2030">
                  <c:v>6.1256199999999996</c:v>
                </c:pt>
                <c:pt idx="2031">
                  <c:v>107.206</c:v>
                </c:pt>
                <c:pt idx="2032">
                  <c:v>5.7082699999999997</c:v>
                </c:pt>
                <c:pt idx="2033">
                  <c:v>21.881799999999899</c:v>
                </c:pt>
                <c:pt idx="2034">
                  <c:v>18.057200000000002</c:v>
                </c:pt>
                <c:pt idx="2035">
                  <c:v>23.3841</c:v>
                </c:pt>
                <c:pt idx="2036">
                  <c:v>0.493481</c:v>
                </c:pt>
                <c:pt idx="2037">
                  <c:v>1.5769500000000001</c:v>
                </c:pt>
                <c:pt idx="2038">
                  <c:v>25.263300000000001</c:v>
                </c:pt>
                <c:pt idx="2039">
                  <c:v>5.6996700000000002</c:v>
                </c:pt>
                <c:pt idx="2040">
                  <c:v>44.885399999999898</c:v>
                </c:pt>
                <c:pt idx="2041">
                  <c:v>0.53032199999999996</c:v>
                </c:pt>
                <c:pt idx="2042">
                  <c:v>4.9558799999999996</c:v>
                </c:pt>
                <c:pt idx="2043">
                  <c:v>7.8603199999999998</c:v>
                </c:pt>
                <c:pt idx="2044">
                  <c:v>0.69452000000000003</c:v>
                </c:pt>
                <c:pt idx="2045">
                  <c:v>4.2616199999999997</c:v>
                </c:pt>
                <c:pt idx="2046">
                  <c:v>0.326019</c:v>
                </c:pt>
                <c:pt idx="2047">
                  <c:v>0.26267800000000002</c:v>
                </c:pt>
                <c:pt idx="2048">
                  <c:v>8.6206600000000009</c:v>
                </c:pt>
                <c:pt idx="2049">
                  <c:v>2.4935700000000001</c:v>
                </c:pt>
                <c:pt idx="2050">
                  <c:v>1.5916699999999999</c:v>
                </c:pt>
                <c:pt idx="2051">
                  <c:v>0.34945500000000002</c:v>
                </c:pt>
                <c:pt idx="2052">
                  <c:v>12.088100000000001</c:v>
                </c:pt>
                <c:pt idx="2053">
                  <c:v>13.1153</c:v>
                </c:pt>
                <c:pt idx="2054">
                  <c:v>2.7918500000000002</c:v>
                </c:pt>
                <c:pt idx="2055">
                  <c:v>2.3680500000000002</c:v>
                </c:pt>
                <c:pt idx="2056">
                  <c:v>2.7966299999999999</c:v>
                </c:pt>
                <c:pt idx="2057">
                  <c:v>1.0513399999999999</c:v>
                </c:pt>
                <c:pt idx="2058">
                  <c:v>2.03043</c:v>
                </c:pt>
                <c:pt idx="2059">
                  <c:v>5.0122299999999997</c:v>
                </c:pt>
                <c:pt idx="2060">
                  <c:v>3.3783799999999999</c:v>
                </c:pt>
                <c:pt idx="2061">
                  <c:v>0.156809</c:v>
                </c:pt>
                <c:pt idx="2062">
                  <c:v>0.13325500000000001</c:v>
                </c:pt>
                <c:pt idx="2063">
                  <c:v>0.13469999999999999</c:v>
                </c:pt>
                <c:pt idx="2064">
                  <c:v>0.20528299999999999</c:v>
                </c:pt>
                <c:pt idx="2065">
                  <c:v>2.2351200000000002</c:v>
                </c:pt>
                <c:pt idx="2066">
                  <c:v>16.783000000000001</c:v>
                </c:pt>
                <c:pt idx="2067">
                  <c:v>3.4358399999999998</c:v>
                </c:pt>
                <c:pt idx="2068">
                  <c:v>5.3717100000000002</c:v>
                </c:pt>
                <c:pt idx="2069">
                  <c:v>1.9115</c:v>
                </c:pt>
                <c:pt idx="2070">
                  <c:v>2.90734</c:v>
                </c:pt>
                <c:pt idx="2071">
                  <c:v>1.95875</c:v>
                </c:pt>
                <c:pt idx="2072">
                  <c:v>35.750100000000003</c:v>
                </c:pt>
                <c:pt idx="2073">
                  <c:v>2.0044599999999999</c:v>
                </c:pt>
                <c:pt idx="2074">
                  <c:v>0.233463</c:v>
                </c:pt>
                <c:pt idx="2075">
                  <c:v>10.5757999999999</c:v>
                </c:pt>
                <c:pt idx="2076">
                  <c:v>0.12789500000000001</c:v>
                </c:pt>
                <c:pt idx="2077">
                  <c:v>0.14488000000000001</c:v>
                </c:pt>
                <c:pt idx="2078">
                  <c:v>0.11591799999999999</c:v>
                </c:pt>
                <c:pt idx="2079">
                  <c:v>0.116761</c:v>
                </c:pt>
                <c:pt idx="2080">
                  <c:v>0.11594500000000001</c:v>
                </c:pt>
                <c:pt idx="2081">
                  <c:v>0.11595800000000001</c:v>
                </c:pt>
                <c:pt idx="2082">
                  <c:v>0.11597</c:v>
                </c:pt>
                <c:pt idx="2083">
                  <c:v>0.115981</c:v>
                </c:pt>
                <c:pt idx="2084">
                  <c:v>0.118892</c:v>
                </c:pt>
                <c:pt idx="2085">
                  <c:v>2.4264999999999999</c:v>
                </c:pt>
                <c:pt idx="2086">
                  <c:v>0.116841</c:v>
                </c:pt>
                <c:pt idx="2087">
                  <c:v>0.116436</c:v>
                </c:pt>
                <c:pt idx="2088">
                  <c:v>0.11644500000000001</c:v>
                </c:pt>
                <c:pt idx="2089">
                  <c:v>0.11604</c:v>
                </c:pt>
                <c:pt idx="2090">
                  <c:v>0.116048</c:v>
                </c:pt>
                <c:pt idx="2091">
                  <c:v>2.0356800000000002</c:v>
                </c:pt>
                <c:pt idx="2092">
                  <c:v>4.2473400000000003</c:v>
                </c:pt>
                <c:pt idx="2093">
                  <c:v>2.6945600000000001</c:v>
                </c:pt>
                <c:pt idx="2094">
                  <c:v>2.71441</c:v>
                </c:pt>
                <c:pt idx="2095">
                  <c:v>0.17579</c:v>
                </c:pt>
                <c:pt idx="2096">
                  <c:v>8.7068999999999994E-2</c:v>
                </c:pt>
                <c:pt idx="2097">
                  <c:v>14.2242999999999</c:v>
                </c:pt>
                <c:pt idx="2098">
                  <c:v>5.3370699999999998</c:v>
                </c:pt>
                <c:pt idx="2099">
                  <c:v>38.2533999999999</c:v>
                </c:pt>
                <c:pt idx="2100">
                  <c:v>6.2413299999999996</c:v>
                </c:pt>
                <c:pt idx="2101">
                  <c:v>13.8362</c:v>
                </c:pt>
                <c:pt idx="2102">
                  <c:v>2.1293899999999999</c:v>
                </c:pt>
                <c:pt idx="2103">
                  <c:v>0.27077899999999999</c:v>
                </c:pt>
                <c:pt idx="2104">
                  <c:v>17.1556</c:v>
                </c:pt>
                <c:pt idx="2105">
                  <c:v>0.34564699999999998</c:v>
                </c:pt>
                <c:pt idx="2106">
                  <c:v>1.1705700000000001</c:v>
                </c:pt>
                <c:pt idx="2107">
                  <c:v>4.14161</c:v>
                </c:pt>
                <c:pt idx="2108">
                  <c:v>8.0561999999999995E-2</c:v>
                </c:pt>
                <c:pt idx="2109">
                  <c:v>9.2013999999999999E-2</c:v>
                </c:pt>
                <c:pt idx="2110">
                  <c:v>5.3166999999999999E-2</c:v>
                </c:pt>
                <c:pt idx="2111">
                  <c:v>7.2590000000000002E-2</c:v>
                </c:pt>
                <c:pt idx="2112">
                  <c:v>0.440278</c:v>
                </c:pt>
                <c:pt idx="2113">
                  <c:v>0.20630200000000001</c:v>
                </c:pt>
                <c:pt idx="2114">
                  <c:v>0.14561399999999999</c:v>
                </c:pt>
                <c:pt idx="2115">
                  <c:v>0.23532700000000001</c:v>
                </c:pt>
                <c:pt idx="2116">
                  <c:v>0.30707400000000001</c:v>
                </c:pt>
                <c:pt idx="2117">
                  <c:v>0.32066499999999998</c:v>
                </c:pt>
                <c:pt idx="2118">
                  <c:v>1.3016399999999999</c:v>
                </c:pt>
                <c:pt idx="2119">
                  <c:v>47.476799999999898</c:v>
                </c:pt>
                <c:pt idx="2120">
                  <c:v>3.2227100000000002</c:v>
                </c:pt>
                <c:pt idx="2121">
                  <c:v>1.4938</c:v>
                </c:pt>
                <c:pt idx="2122">
                  <c:v>1.5881400000000001</c:v>
                </c:pt>
                <c:pt idx="2123">
                  <c:v>19.089200000000002</c:v>
                </c:pt>
                <c:pt idx="2124">
                  <c:v>24.3506</c:v>
                </c:pt>
                <c:pt idx="2125">
                  <c:v>6.1053800000000003</c:v>
                </c:pt>
                <c:pt idx="2126">
                  <c:v>8.7011299999999903</c:v>
                </c:pt>
                <c:pt idx="2127">
                  <c:v>1.4260999999999999</c:v>
                </c:pt>
                <c:pt idx="2128">
                  <c:v>0.81506299999999998</c:v>
                </c:pt>
                <c:pt idx="2129">
                  <c:v>16.203399999999899</c:v>
                </c:pt>
                <c:pt idx="2130">
                  <c:v>0.925562</c:v>
                </c:pt>
                <c:pt idx="2131">
                  <c:v>1.6267</c:v>
                </c:pt>
                <c:pt idx="2132">
                  <c:v>6.4612100000000003</c:v>
                </c:pt>
                <c:pt idx="2133">
                  <c:v>10.1992999999999</c:v>
                </c:pt>
                <c:pt idx="2134">
                  <c:v>9.5155600000000007</c:v>
                </c:pt>
                <c:pt idx="2135">
                  <c:v>14.0443</c:v>
                </c:pt>
                <c:pt idx="2136">
                  <c:v>18.190300000000001</c:v>
                </c:pt>
                <c:pt idx="2137">
                  <c:v>0.62756900000000004</c:v>
                </c:pt>
                <c:pt idx="2138">
                  <c:v>5.8875799999999998</c:v>
                </c:pt>
                <c:pt idx="2139">
                  <c:v>2.74621</c:v>
                </c:pt>
                <c:pt idx="2140">
                  <c:v>9.6408799999999903</c:v>
                </c:pt>
                <c:pt idx="2141">
                  <c:v>21.1419</c:v>
                </c:pt>
                <c:pt idx="2142">
                  <c:v>1.16008</c:v>
                </c:pt>
                <c:pt idx="2143">
                  <c:v>0.67240299999999997</c:v>
                </c:pt>
                <c:pt idx="2144">
                  <c:v>27.2942</c:v>
                </c:pt>
                <c:pt idx="2145">
                  <c:v>0.67185799999999996</c:v>
                </c:pt>
                <c:pt idx="2146">
                  <c:v>28.8280999999999</c:v>
                </c:pt>
                <c:pt idx="2147">
                  <c:v>0.39133400000000002</c:v>
                </c:pt>
                <c:pt idx="2148">
                  <c:v>31.1923999999999</c:v>
                </c:pt>
                <c:pt idx="2149">
                  <c:v>0.47400100000000001</c:v>
                </c:pt>
                <c:pt idx="2150">
                  <c:v>0.128331</c:v>
                </c:pt>
                <c:pt idx="2151">
                  <c:v>0.17754900000000001</c:v>
                </c:pt>
                <c:pt idx="2152">
                  <c:v>31.760300000000001</c:v>
                </c:pt>
                <c:pt idx="2153">
                  <c:v>0.25102200000000002</c:v>
                </c:pt>
                <c:pt idx="2154">
                  <c:v>0.21631600000000001</c:v>
                </c:pt>
                <c:pt idx="2155">
                  <c:v>3.5299</c:v>
                </c:pt>
                <c:pt idx="2156">
                  <c:v>8.1674600000000002</c:v>
                </c:pt>
                <c:pt idx="2157">
                  <c:v>0.320774</c:v>
                </c:pt>
                <c:pt idx="2158">
                  <c:v>27.633099999999899</c:v>
                </c:pt>
                <c:pt idx="2159">
                  <c:v>7.6194499999999996</c:v>
                </c:pt>
                <c:pt idx="2160">
                  <c:v>1.15866</c:v>
                </c:pt>
                <c:pt idx="2161">
                  <c:v>16.453700000000001</c:v>
                </c:pt>
                <c:pt idx="2162">
                  <c:v>3.1042000000000001</c:v>
                </c:pt>
                <c:pt idx="2163">
                  <c:v>0.82684999999999997</c:v>
                </c:pt>
                <c:pt idx="2164">
                  <c:v>0.70667199999999997</c:v>
                </c:pt>
                <c:pt idx="2165">
                  <c:v>0.173792</c:v>
                </c:pt>
                <c:pt idx="2166">
                  <c:v>0.173813</c:v>
                </c:pt>
                <c:pt idx="2167">
                  <c:v>0.115897</c:v>
                </c:pt>
                <c:pt idx="2168">
                  <c:v>0.11591</c:v>
                </c:pt>
                <c:pt idx="2169">
                  <c:v>0.115923</c:v>
                </c:pt>
                <c:pt idx="2170">
                  <c:v>0.115935</c:v>
                </c:pt>
                <c:pt idx="2171">
                  <c:v>0.11594599999999999</c:v>
                </c:pt>
                <c:pt idx="2172">
                  <c:v>1.56172</c:v>
                </c:pt>
                <c:pt idx="2173">
                  <c:v>0.97647700000000004</c:v>
                </c:pt>
                <c:pt idx="2174">
                  <c:v>0.11680699999999999</c:v>
                </c:pt>
                <c:pt idx="2175">
                  <c:v>1.43885</c:v>
                </c:pt>
                <c:pt idx="2176">
                  <c:v>3.43241</c:v>
                </c:pt>
                <c:pt idx="2177">
                  <c:v>3.4328400000000001</c:v>
                </c:pt>
                <c:pt idx="2178">
                  <c:v>3.5928300000000002</c:v>
                </c:pt>
                <c:pt idx="2179">
                  <c:v>2.37357</c:v>
                </c:pt>
                <c:pt idx="2180">
                  <c:v>0.16294</c:v>
                </c:pt>
                <c:pt idx="2181">
                  <c:v>0.16336100000000001</c:v>
                </c:pt>
                <c:pt idx="2182">
                  <c:v>0.16295299999999999</c:v>
                </c:pt>
                <c:pt idx="2183">
                  <c:v>0.16254399999999999</c:v>
                </c:pt>
                <c:pt idx="2184">
                  <c:v>8.1273999999999999E-2</c:v>
                </c:pt>
                <c:pt idx="2185">
                  <c:v>0.36174899999999999</c:v>
                </c:pt>
                <c:pt idx="2186">
                  <c:v>1.03714</c:v>
                </c:pt>
                <c:pt idx="2187">
                  <c:v>2.3521800000000002</c:v>
                </c:pt>
                <c:pt idx="2188">
                  <c:v>3.8607100000000001</c:v>
                </c:pt>
                <c:pt idx="2189">
                  <c:v>0.54268400000000006</c:v>
                </c:pt>
                <c:pt idx="2190">
                  <c:v>0.18860499999999999</c:v>
                </c:pt>
                <c:pt idx="2191">
                  <c:v>0.21594099999999999</c:v>
                </c:pt>
                <c:pt idx="2192">
                  <c:v>0.76371199999999995</c:v>
                </c:pt>
                <c:pt idx="2193">
                  <c:v>6.1462000000000003</c:v>
                </c:pt>
                <c:pt idx="2194">
                  <c:v>0.362904</c:v>
                </c:pt>
                <c:pt idx="2195">
                  <c:v>7.2580000000000006E-2</c:v>
                </c:pt>
                <c:pt idx="2196">
                  <c:v>9.1997999999999996E-2</c:v>
                </c:pt>
                <c:pt idx="2197">
                  <c:v>0.133993</c:v>
                </c:pt>
                <c:pt idx="2198">
                  <c:v>0.28406100000000001</c:v>
                </c:pt>
                <c:pt idx="2199">
                  <c:v>0.142739</c:v>
                </c:pt>
                <c:pt idx="2200">
                  <c:v>0.45732</c:v>
                </c:pt>
                <c:pt idx="2201">
                  <c:v>0.43140600000000001</c:v>
                </c:pt>
                <c:pt idx="2202">
                  <c:v>0.69511800000000001</c:v>
                </c:pt>
                <c:pt idx="2203">
                  <c:v>1.7122900000000001</c:v>
                </c:pt>
                <c:pt idx="2204">
                  <c:v>1.65089</c:v>
                </c:pt>
                <c:pt idx="2205">
                  <c:v>4.7488200000000003</c:v>
                </c:pt>
                <c:pt idx="2206">
                  <c:v>1.32368</c:v>
                </c:pt>
                <c:pt idx="2207">
                  <c:v>20.687100000000001</c:v>
                </c:pt>
                <c:pt idx="2208">
                  <c:v>0.621031</c:v>
                </c:pt>
                <c:pt idx="2209">
                  <c:v>0.79083999999999999</c:v>
                </c:pt>
                <c:pt idx="2210">
                  <c:v>0.99965400000000004</c:v>
                </c:pt>
                <c:pt idx="2211">
                  <c:v>8.0935100000000002</c:v>
                </c:pt>
                <c:pt idx="2212">
                  <c:v>1.9395800000000001</c:v>
                </c:pt>
                <c:pt idx="2213">
                  <c:v>1.9549700000000001</c:v>
                </c:pt>
                <c:pt idx="2214">
                  <c:v>1.19906</c:v>
                </c:pt>
                <c:pt idx="2215">
                  <c:v>1.2510399999999999</c:v>
                </c:pt>
                <c:pt idx="2216">
                  <c:v>15.6218</c:v>
                </c:pt>
                <c:pt idx="2217">
                  <c:v>1.03023</c:v>
                </c:pt>
                <c:pt idx="2218">
                  <c:v>1.6526000000000001</c:v>
                </c:pt>
                <c:pt idx="2219">
                  <c:v>2.7519100000000001</c:v>
                </c:pt>
                <c:pt idx="2220">
                  <c:v>15.598800000000001</c:v>
                </c:pt>
                <c:pt idx="2221">
                  <c:v>16.55</c:v>
                </c:pt>
                <c:pt idx="2222">
                  <c:v>19.948</c:v>
                </c:pt>
                <c:pt idx="2223">
                  <c:v>0.49648900000000001</c:v>
                </c:pt>
                <c:pt idx="2224">
                  <c:v>1.0573399999999999</c:v>
                </c:pt>
                <c:pt idx="2225">
                  <c:v>6.6731999999999996</c:v>
                </c:pt>
                <c:pt idx="2226">
                  <c:v>0.58177400000000001</c:v>
                </c:pt>
                <c:pt idx="2227">
                  <c:v>13.456300000000001</c:v>
                </c:pt>
                <c:pt idx="2228">
                  <c:v>82.7483</c:v>
                </c:pt>
                <c:pt idx="2229">
                  <c:v>9.4519699999999904</c:v>
                </c:pt>
                <c:pt idx="2230">
                  <c:v>34.387500000000003</c:v>
                </c:pt>
                <c:pt idx="2231">
                  <c:v>1.7705599999999999</c:v>
                </c:pt>
                <c:pt idx="2232">
                  <c:v>93.223699999999894</c:v>
                </c:pt>
                <c:pt idx="2233">
                  <c:v>2.9007900000000002</c:v>
                </c:pt>
                <c:pt idx="2234">
                  <c:v>66.962699999999899</c:v>
                </c:pt>
                <c:pt idx="2235">
                  <c:v>7.1427399999999999</c:v>
                </c:pt>
                <c:pt idx="2236">
                  <c:v>0.79014899999999999</c:v>
                </c:pt>
                <c:pt idx="2237">
                  <c:v>9.2498900000000006</c:v>
                </c:pt>
                <c:pt idx="2238">
                  <c:v>3.8203399999999998</c:v>
                </c:pt>
                <c:pt idx="2239">
                  <c:v>0.363593</c:v>
                </c:pt>
                <c:pt idx="2240">
                  <c:v>0.42300599999999999</c:v>
                </c:pt>
                <c:pt idx="2241">
                  <c:v>0.63470400000000005</c:v>
                </c:pt>
                <c:pt idx="2242">
                  <c:v>60.403599999999898</c:v>
                </c:pt>
                <c:pt idx="2243">
                  <c:v>0.62113200000000002</c:v>
                </c:pt>
                <c:pt idx="2244">
                  <c:v>6.3493000000000004</c:v>
                </c:pt>
                <c:pt idx="2245">
                  <c:v>13.9999</c:v>
                </c:pt>
                <c:pt idx="2246">
                  <c:v>6.85609</c:v>
                </c:pt>
                <c:pt idx="2247">
                  <c:v>9.7884399999999996</c:v>
                </c:pt>
                <c:pt idx="2248">
                  <c:v>0.17632500000000001</c:v>
                </c:pt>
                <c:pt idx="2249">
                  <c:v>2.34171</c:v>
                </c:pt>
                <c:pt idx="2250">
                  <c:v>0.20860899999999999</c:v>
                </c:pt>
                <c:pt idx="2251">
                  <c:v>0.115818</c:v>
                </c:pt>
                <c:pt idx="2252">
                  <c:v>1.6614100000000001</c:v>
                </c:pt>
                <c:pt idx="2253">
                  <c:v>11.352</c:v>
                </c:pt>
                <c:pt idx="2254">
                  <c:v>3.4878900000000002</c:v>
                </c:pt>
                <c:pt idx="2255">
                  <c:v>5.0641100000000003</c:v>
                </c:pt>
                <c:pt idx="2256">
                  <c:v>3.5434299999999999</c:v>
                </c:pt>
                <c:pt idx="2257">
                  <c:v>331.28199999999902</c:v>
                </c:pt>
                <c:pt idx="2258">
                  <c:v>192.04499999999899</c:v>
                </c:pt>
                <c:pt idx="2259">
                  <c:v>3.4885799999999998</c:v>
                </c:pt>
                <c:pt idx="2260">
                  <c:v>3.46089</c:v>
                </c:pt>
                <c:pt idx="2261">
                  <c:v>3.1558799999999998</c:v>
                </c:pt>
                <c:pt idx="2262">
                  <c:v>47.920299999999898</c:v>
                </c:pt>
                <c:pt idx="2263">
                  <c:v>0.115971</c:v>
                </c:pt>
                <c:pt idx="2264">
                  <c:v>421.56299999999902</c:v>
                </c:pt>
                <c:pt idx="2265">
                  <c:v>0.1164</c:v>
                </c:pt>
                <c:pt idx="2266">
                  <c:v>0.116407</c:v>
                </c:pt>
                <c:pt idx="2267">
                  <c:v>0.116828</c:v>
                </c:pt>
                <c:pt idx="2268">
                  <c:v>0.116005</c:v>
                </c:pt>
                <c:pt idx="2269">
                  <c:v>0.116011</c:v>
                </c:pt>
                <c:pt idx="2270">
                  <c:v>5.8007000000000003E-2</c:v>
                </c:pt>
                <c:pt idx="2271">
                  <c:v>0.51522800000000002</c:v>
                </c:pt>
                <c:pt idx="2272">
                  <c:v>12.195</c:v>
                </c:pt>
                <c:pt idx="2273">
                  <c:v>0.289601</c:v>
                </c:pt>
                <c:pt idx="2274">
                  <c:v>0.71946399999999999</c:v>
                </c:pt>
                <c:pt idx="2275">
                  <c:v>0.27793899999999999</c:v>
                </c:pt>
                <c:pt idx="2276">
                  <c:v>0.34329100000000001</c:v>
                </c:pt>
                <c:pt idx="2277">
                  <c:v>2.19421</c:v>
                </c:pt>
                <c:pt idx="2278">
                  <c:v>2.2122600000000001</c:v>
                </c:pt>
                <c:pt idx="2279">
                  <c:v>0.91071400000000002</c:v>
                </c:pt>
                <c:pt idx="2280">
                  <c:v>0.23280500000000001</c:v>
                </c:pt>
                <c:pt idx="2281">
                  <c:v>0.33960200000000001</c:v>
                </c:pt>
                <c:pt idx="2282">
                  <c:v>0.36166799999999999</c:v>
                </c:pt>
                <c:pt idx="2283">
                  <c:v>0.316222</c:v>
                </c:pt>
                <c:pt idx="2284">
                  <c:v>0.34062399999999998</c:v>
                </c:pt>
                <c:pt idx="2285">
                  <c:v>0.462559</c:v>
                </c:pt>
                <c:pt idx="2286">
                  <c:v>1.6940599999999999</c:v>
                </c:pt>
                <c:pt idx="2287">
                  <c:v>1.5121199999999999</c:v>
                </c:pt>
                <c:pt idx="2288">
                  <c:v>1.46502</c:v>
                </c:pt>
                <c:pt idx="2289">
                  <c:v>4.9364800000000004</c:v>
                </c:pt>
                <c:pt idx="2290">
                  <c:v>1.2229300000000001</c:v>
                </c:pt>
                <c:pt idx="2291">
                  <c:v>26.1053999999999</c:v>
                </c:pt>
                <c:pt idx="2292">
                  <c:v>21.269300000000001</c:v>
                </c:pt>
                <c:pt idx="2293">
                  <c:v>2.8083399999999998</c:v>
                </c:pt>
                <c:pt idx="2294">
                  <c:v>4.94665</c:v>
                </c:pt>
                <c:pt idx="2295">
                  <c:v>2.5055200000000002</c:v>
                </c:pt>
                <c:pt idx="2296">
                  <c:v>1.92354</c:v>
                </c:pt>
                <c:pt idx="2297">
                  <c:v>2.05131</c:v>
                </c:pt>
                <c:pt idx="2298">
                  <c:v>23.4163999999999</c:v>
                </c:pt>
                <c:pt idx="2299">
                  <c:v>40.777900000000002</c:v>
                </c:pt>
                <c:pt idx="2300">
                  <c:v>3.7678799999999999</c:v>
                </c:pt>
                <c:pt idx="2301">
                  <c:v>16.6099</c:v>
                </c:pt>
                <c:pt idx="2302">
                  <c:v>2.32884</c:v>
                </c:pt>
                <c:pt idx="2303">
                  <c:v>17.5594</c:v>
                </c:pt>
                <c:pt idx="2304">
                  <c:v>0.35801100000000002</c:v>
                </c:pt>
                <c:pt idx="2305">
                  <c:v>0.299257</c:v>
                </c:pt>
                <c:pt idx="2306">
                  <c:v>0.97658999999999996</c:v>
                </c:pt>
                <c:pt idx="2307">
                  <c:v>28.334299999999899</c:v>
                </c:pt>
                <c:pt idx="2308">
                  <c:v>2.7428499999999998</c:v>
                </c:pt>
                <c:pt idx="2309">
                  <c:v>6.2014100000000001</c:v>
                </c:pt>
                <c:pt idx="2310">
                  <c:v>10.671200000000001</c:v>
                </c:pt>
                <c:pt idx="2311">
                  <c:v>15.701000000000001</c:v>
                </c:pt>
                <c:pt idx="2312">
                  <c:v>24.633700000000001</c:v>
                </c:pt>
                <c:pt idx="2313">
                  <c:v>132.77500000000001</c:v>
                </c:pt>
                <c:pt idx="2314">
                  <c:v>61.536499999999897</c:v>
                </c:pt>
                <c:pt idx="2315">
                  <c:v>9.0812000000000008</c:v>
                </c:pt>
                <c:pt idx="2316">
                  <c:v>56.755499999999898</c:v>
                </c:pt>
                <c:pt idx="2317">
                  <c:v>32.730899999999899</c:v>
                </c:pt>
                <c:pt idx="2318">
                  <c:v>18.476600000000001</c:v>
                </c:pt>
                <c:pt idx="2319">
                  <c:v>1.62188</c:v>
                </c:pt>
                <c:pt idx="2320">
                  <c:v>10.074</c:v>
                </c:pt>
                <c:pt idx="2321">
                  <c:v>24.5369999999999</c:v>
                </c:pt>
                <c:pt idx="2322">
                  <c:v>27.241900000000001</c:v>
                </c:pt>
                <c:pt idx="2323">
                  <c:v>8.76675</c:v>
                </c:pt>
                <c:pt idx="2324">
                  <c:v>0.546207</c:v>
                </c:pt>
                <c:pt idx="2325">
                  <c:v>0.78731799999999996</c:v>
                </c:pt>
                <c:pt idx="2326">
                  <c:v>3.7175699999999998</c:v>
                </c:pt>
                <c:pt idx="2327">
                  <c:v>3.5792099999999998</c:v>
                </c:pt>
                <c:pt idx="2328">
                  <c:v>4.5590099999999998</c:v>
                </c:pt>
                <c:pt idx="2329">
                  <c:v>5.2324400000000004</c:v>
                </c:pt>
                <c:pt idx="2330">
                  <c:v>6.5252999999999997</c:v>
                </c:pt>
                <c:pt idx="2331">
                  <c:v>6.1961000000000004</c:v>
                </c:pt>
                <c:pt idx="2332">
                  <c:v>7.97783</c:v>
                </c:pt>
                <c:pt idx="2333">
                  <c:v>5.6613899999999999</c:v>
                </c:pt>
                <c:pt idx="2334">
                  <c:v>9.3318999999999903</c:v>
                </c:pt>
                <c:pt idx="2335">
                  <c:v>3.4270700000000001</c:v>
                </c:pt>
                <c:pt idx="2336">
                  <c:v>1.8819900000000001</c:v>
                </c:pt>
                <c:pt idx="2337">
                  <c:v>0.115812</c:v>
                </c:pt>
                <c:pt idx="2338">
                  <c:v>0.115825</c:v>
                </c:pt>
                <c:pt idx="2339">
                  <c:v>0.115837</c:v>
                </c:pt>
                <c:pt idx="2340">
                  <c:v>0.19864699999999999</c:v>
                </c:pt>
                <c:pt idx="2341">
                  <c:v>2.0884200000000002</c:v>
                </c:pt>
                <c:pt idx="2342">
                  <c:v>0.542987</c:v>
                </c:pt>
                <c:pt idx="2343">
                  <c:v>0.116297</c:v>
                </c:pt>
                <c:pt idx="2344">
                  <c:v>0.14694399999999999</c:v>
                </c:pt>
                <c:pt idx="2345">
                  <c:v>1.7727200000000001</c:v>
                </c:pt>
                <c:pt idx="2346">
                  <c:v>0.22139900000000001</c:v>
                </c:pt>
                <c:pt idx="2347">
                  <c:v>0.67084299999999997</c:v>
                </c:pt>
                <c:pt idx="2348">
                  <c:v>6.4417900000000001</c:v>
                </c:pt>
                <c:pt idx="2349">
                  <c:v>0.17474300000000001</c:v>
                </c:pt>
                <c:pt idx="2350">
                  <c:v>0.17558199999999999</c:v>
                </c:pt>
                <c:pt idx="2351">
                  <c:v>0.174349</c:v>
                </c:pt>
                <c:pt idx="2352">
                  <c:v>0.17435800000000001</c:v>
                </c:pt>
                <c:pt idx="2353">
                  <c:v>0.17436599999999999</c:v>
                </c:pt>
                <c:pt idx="2354">
                  <c:v>8.6979000000000001E-2</c:v>
                </c:pt>
                <c:pt idx="2355">
                  <c:v>2.709E-3</c:v>
                </c:pt>
                <c:pt idx="2356">
                  <c:v>0.30254799999999998</c:v>
                </c:pt>
                <c:pt idx="2357">
                  <c:v>2.4883299999999999</c:v>
                </c:pt>
                <c:pt idx="2358">
                  <c:v>2.0969500000000001</c:v>
                </c:pt>
                <c:pt idx="2359">
                  <c:v>1.04945</c:v>
                </c:pt>
                <c:pt idx="2360">
                  <c:v>1.08619</c:v>
                </c:pt>
                <c:pt idx="2361">
                  <c:v>1.42492</c:v>
                </c:pt>
                <c:pt idx="2362">
                  <c:v>2.58982</c:v>
                </c:pt>
                <c:pt idx="2363">
                  <c:v>0.73269799999999996</c:v>
                </c:pt>
                <c:pt idx="2364">
                  <c:v>0.52419199999999999</c:v>
                </c:pt>
                <c:pt idx="2365">
                  <c:v>0.24770900000000001</c:v>
                </c:pt>
                <c:pt idx="2366">
                  <c:v>0.23532900000000001</c:v>
                </c:pt>
                <c:pt idx="2367">
                  <c:v>0.35051100000000002</c:v>
                </c:pt>
                <c:pt idx="2368">
                  <c:v>0.50075899999999995</c:v>
                </c:pt>
                <c:pt idx="2369">
                  <c:v>1.7996700000000001</c:v>
                </c:pt>
                <c:pt idx="2370">
                  <c:v>1.77522</c:v>
                </c:pt>
                <c:pt idx="2371">
                  <c:v>1.7191099999999999</c:v>
                </c:pt>
                <c:pt idx="2372">
                  <c:v>1.69272</c:v>
                </c:pt>
                <c:pt idx="2373">
                  <c:v>4.4242699999999999</c:v>
                </c:pt>
                <c:pt idx="2374">
                  <c:v>63.893300000000004</c:v>
                </c:pt>
                <c:pt idx="2375">
                  <c:v>3.8767900000000002</c:v>
                </c:pt>
                <c:pt idx="2376">
                  <c:v>73.524600000000007</c:v>
                </c:pt>
                <c:pt idx="2377">
                  <c:v>5.9373500000000003</c:v>
                </c:pt>
                <c:pt idx="2378">
                  <c:v>12.9092</c:v>
                </c:pt>
                <c:pt idx="2379">
                  <c:v>2.2475499999999999</c:v>
                </c:pt>
                <c:pt idx="2380">
                  <c:v>10.681900000000001</c:v>
                </c:pt>
                <c:pt idx="2381">
                  <c:v>3.6731600000000002</c:v>
                </c:pt>
                <c:pt idx="2382">
                  <c:v>8.1117699999999999</c:v>
                </c:pt>
                <c:pt idx="2383">
                  <c:v>6.8337500000000002</c:v>
                </c:pt>
                <c:pt idx="2384">
                  <c:v>10.8597</c:v>
                </c:pt>
                <c:pt idx="2385">
                  <c:v>3.40822</c:v>
                </c:pt>
                <c:pt idx="2386">
                  <c:v>1.64181</c:v>
                </c:pt>
                <c:pt idx="2387">
                  <c:v>20.770700000000001</c:v>
                </c:pt>
                <c:pt idx="2388">
                  <c:v>10.1374</c:v>
                </c:pt>
                <c:pt idx="2389">
                  <c:v>0.31084400000000001</c:v>
                </c:pt>
                <c:pt idx="2390">
                  <c:v>16.538699999999899</c:v>
                </c:pt>
                <c:pt idx="2391">
                  <c:v>12.2883</c:v>
                </c:pt>
                <c:pt idx="2392">
                  <c:v>64.907499999999899</c:v>
                </c:pt>
                <c:pt idx="2393">
                  <c:v>4.5173100000000002</c:v>
                </c:pt>
                <c:pt idx="2394">
                  <c:v>1.4019200000000001</c:v>
                </c:pt>
                <c:pt idx="2395">
                  <c:v>1.60639</c:v>
                </c:pt>
                <c:pt idx="2396">
                  <c:v>2.1519699999999999</c:v>
                </c:pt>
                <c:pt idx="2397">
                  <c:v>18.907699999999899</c:v>
                </c:pt>
                <c:pt idx="2398">
                  <c:v>3.2975400000000001</c:v>
                </c:pt>
                <c:pt idx="2399">
                  <c:v>2.2799200000000002</c:v>
                </c:pt>
                <c:pt idx="2400">
                  <c:v>6.9349600000000002</c:v>
                </c:pt>
                <c:pt idx="2401">
                  <c:v>15.1870999999999</c:v>
                </c:pt>
                <c:pt idx="2402">
                  <c:v>25.978300000000001</c:v>
                </c:pt>
                <c:pt idx="2403">
                  <c:v>12.3354</c:v>
                </c:pt>
                <c:pt idx="2404">
                  <c:v>33.810899999999897</c:v>
                </c:pt>
                <c:pt idx="2405">
                  <c:v>5.7965099999999996</c:v>
                </c:pt>
                <c:pt idx="2406">
                  <c:v>34.481499999999897</c:v>
                </c:pt>
                <c:pt idx="2407">
                  <c:v>10.5656</c:v>
                </c:pt>
                <c:pt idx="2408">
                  <c:v>18.580200000000001</c:v>
                </c:pt>
                <c:pt idx="2409">
                  <c:v>11.0968</c:v>
                </c:pt>
                <c:pt idx="2410">
                  <c:v>8.0252300000000005</c:v>
                </c:pt>
                <c:pt idx="2411">
                  <c:v>4.4545199999999996</c:v>
                </c:pt>
                <c:pt idx="2412">
                  <c:v>6.5001199999999999</c:v>
                </c:pt>
                <c:pt idx="2413">
                  <c:v>1.9253</c:v>
                </c:pt>
                <c:pt idx="2414">
                  <c:v>5.4673499999999997</c:v>
                </c:pt>
                <c:pt idx="2415">
                  <c:v>0.37719599999999998</c:v>
                </c:pt>
                <c:pt idx="2416">
                  <c:v>39.745899999999899</c:v>
                </c:pt>
                <c:pt idx="2417">
                  <c:v>4.0842799999999997</c:v>
                </c:pt>
                <c:pt idx="2418">
                  <c:v>6.0381799999999997</c:v>
                </c:pt>
                <c:pt idx="2419">
                  <c:v>3.2127300000000001</c:v>
                </c:pt>
                <c:pt idx="2420">
                  <c:v>0.11576400000000001</c:v>
                </c:pt>
                <c:pt idx="2421">
                  <c:v>0.11577800000000001</c:v>
                </c:pt>
                <c:pt idx="2422">
                  <c:v>40.729599999999898</c:v>
                </c:pt>
                <c:pt idx="2423">
                  <c:v>2.4428100000000001</c:v>
                </c:pt>
                <c:pt idx="2424">
                  <c:v>0.19898099999999999</c:v>
                </c:pt>
                <c:pt idx="2425">
                  <c:v>3.6916799999999999</c:v>
                </c:pt>
                <c:pt idx="2426">
                  <c:v>0.11625199999999999</c:v>
                </c:pt>
                <c:pt idx="2427">
                  <c:v>0.116677</c:v>
                </c:pt>
                <c:pt idx="2428">
                  <c:v>0.115858</c:v>
                </c:pt>
                <c:pt idx="2429">
                  <c:v>0.21035100000000001</c:v>
                </c:pt>
                <c:pt idx="2430">
                  <c:v>0.11712</c:v>
                </c:pt>
                <c:pt idx="2431">
                  <c:v>0.121685</c:v>
                </c:pt>
                <c:pt idx="2432">
                  <c:v>0.11962200000000001</c:v>
                </c:pt>
                <c:pt idx="2433">
                  <c:v>0.115901</c:v>
                </c:pt>
                <c:pt idx="2434">
                  <c:v>0.11673600000000001</c:v>
                </c:pt>
                <c:pt idx="2435">
                  <c:v>0.115914</c:v>
                </c:pt>
                <c:pt idx="2436">
                  <c:v>0.11674900000000001</c:v>
                </c:pt>
                <c:pt idx="2437">
                  <c:v>0.115926</c:v>
                </c:pt>
                <c:pt idx="2438">
                  <c:v>5.7965000000000003E-2</c:v>
                </c:pt>
                <c:pt idx="2439">
                  <c:v>0.19007499999999999</c:v>
                </c:pt>
                <c:pt idx="2440">
                  <c:v>5.8297400000000001</c:v>
                </c:pt>
                <c:pt idx="2441">
                  <c:v>4.9552399999999999</c:v>
                </c:pt>
                <c:pt idx="2442">
                  <c:v>2.6813600000000002</c:v>
                </c:pt>
                <c:pt idx="2443">
                  <c:v>0.84014200000000006</c:v>
                </c:pt>
                <c:pt idx="2444">
                  <c:v>0.28920499999999999</c:v>
                </c:pt>
                <c:pt idx="2445">
                  <c:v>0.34467300000000001</c:v>
                </c:pt>
                <c:pt idx="2446">
                  <c:v>0.314085</c:v>
                </c:pt>
                <c:pt idx="2447">
                  <c:v>0.49556600000000001</c:v>
                </c:pt>
                <c:pt idx="2448">
                  <c:v>1.7915700000000001</c:v>
                </c:pt>
                <c:pt idx="2449">
                  <c:v>2.5909399999999998</c:v>
                </c:pt>
                <c:pt idx="2450">
                  <c:v>2.95364</c:v>
                </c:pt>
                <c:pt idx="2451">
                  <c:v>1.53064</c:v>
                </c:pt>
                <c:pt idx="2452">
                  <c:v>0.28429900000000002</c:v>
                </c:pt>
                <c:pt idx="2453">
                  <c:v>6.0142199999999999</c:v>
                </c:pt>
                <c:pt idx="2454">
                  <c:v>0.453268</c:v>
                </c:pt>
                <c:pt idx="2455">
                  <c:v>2.5049199999999998</c:v>
                </c:pt>
                <c:pt idx="2456">
                  <c:v>1.94781</c:v>
                </c:pt>
                <c:pt idx="2457">
                  <c:v>2.5414599999999998</c:v>
                </c:pt>
                <c:pt idx="2458">
                  <c:v>3.2877299999999998</c:v>
                </c:pt>
                <c:pt idx="2459">
                  <c:v>2.6386799999999999</c:v>
                </c:pt>
                <c:pt idx="2460">
                  <c:v>21.2427999999999</c:v>
                </c:pt>
                <c:pt idx="2461">
                  <c:v>4.3811099999999996</c:v>
                </c:pt>
                <c:pt idx="2462">
                  <c:v>37.4816</c:v>
                </c:pt>
                <c:pt idx="2463">
                  <c:v>4.3991800000000003</c:v>
                </c:pt>
                <c:pt idx="2464">
                  <c:v>3.6412300000000002</c:v>
                </c:pt>
                <c:pt idx="2465">
                  <c:v>21.433900000000001</c:v>
                </c:pt>
                <c:pt idx="2466">
                  <c:v>7.7718100000000003</c:v>
                </c:pt>
                <c:pt idx="2467">
                  <c:v>2.8237299999999999</c:v>
                </c:pt>
                <c:pt idx="2468">
                  <c:v>22.020299999999899</c:v>
                </c:pt>
                <c:pt idx="2469">
                  <c:v>0.62746400000000002</c:v>
                </c:pt>
                <c:pt idx="2470">
                  <c:v>1.46228</c:v>
                </c:pt>
                <c:pt idx="2471">
                  <c:v>15.5192</c:v>
                </c:pt>
                <c:pt idx="2472">
                  <c:v>14.0183</c:v>
                </c:pt>
                <c:pt idx="2473">
                  <c:v>5.9301000000000004</c:v>
                </c:pt>
                <c:pt idx="2474">
                  <c:v>18.8477999999999</c:v>
                </c:pt>
                <c:pt idx="2475">
                  <c:v>30.269200000000001</c:v>
                </c:pt>
                <c:pt idx="2476">
                  <c:v>2.7116600000000002</c:v>
                </c:pt>
                <c:pt idx="2477">
                  <c:v>19.247399999999899</c:v>
                </c:pt>
                <c:pt idx="2478">
                  <c:v>12.83</c:v>
                </c:pt>
                <c:pt idx="2479">
                  <c:v>9.1301600000000001</c:v>
                </c:pt>
                <c:pt idx="2480">
                  <c:v>2.1417299999999999</c:v>
                </c:pt>
                <c:pt idx="2481">
                  <c:v>96.234200000000001</c:v>
                </c:pt>
                <c:pt idx="2482">
                  <c:v>46.165999999999897</c:v>
                </c:pt>
                <c:pt idx="2483">
                  <c:v>74.757999999999896</c:v>
                </c:pt>
                <c:pt idx="2484">
                  <c:v>57.0458</c:v>
                </c:pt>
                <c:pt idx="2485">
                  <c:v>4.8272000000000004</c:v>
                </c:pt>
                <c:pt idx="2486">
                  <c:v>80.050700000000006</c:v>
                </c:pt>
                <c:pt idx="2487">
                  <c:v>21.271799999999899</c:v>
                </c:pt>
                <c:pt idx="2488">
                  <c:v>31.1081</c:v>
                </c:pt>
                <c:pt idx="2489">
                  <c:v>1.14862</c:v>
                </c:pt>
                <c:pt idx="2490">
                  <c:v>14.9886</c:v>
                </c:pt>
                <c:pt idx="2491">
                  <c:v>8.0116999999999905</c:v>
                </c:pt>
                <c:pt idx="2492">
                  <c:v>2.2236600000000002</c:v>
                </c:pt>
                <c:pt idx="2493">
                  <c:v>55.601900000000001</c:v>
                </c:pt>
                <c:pt idx="2494">
                  <c:v>2.8212700000000002</c:v>
                </c:pt>
                <c:pt idx="2495">
                  <c:v>22.729399999999899</c:v>
                </c:pt>
                <c:pt idx="2496">
                  <c:v>24.244900000000001</c:v>
                </c:pt>
                <c:pt idx="2497">
                  <c:v>0.39866400000000002</c:v>
                </c:pt>
                <c:pt idx="2498">
                  <c:v>41.418900000000001</c:v>
                </c:pt>
                <c:pt idx="2499">
                  <c:v>2.5628000000000002</c:v>
                </c:pt>
                <c:pt idx="2500">
                  <c:v>4.3339400000000001</c:v>
                </c:pt>
                <c:pt idx="2501">
                  <c:v>0.19340599999999999</c:v>
                </c:pt>
                <c:pt idx="2502">
                  <c:v>0.194046</c:v>
                </c:pt>
                <c:pt idx="2503">
                  <c:v>0.30935600000000002</c:v>
                </c:pt>
                <c:pt idx="2504">
                  <c:v>2.72567</c:v>
                </c:pt>
                <c:pt idx="2505">
                  <c:v>1.242</c:v>
                </c:pt>
                <c:pt idx="2506">
                  <c:v>0.123115</c:v>
                </c:pt>
                <c:pt idx="2507">
                  <c:v>0.11956899999999999</c:v>
                </c:pt>
                <c:pt idx="2508">
                  <c:v>0.208454</c:v>
                </c:pt>
                <c:pt idx="2509">
                  <c:v>0.11759600000000001</c:v>
                </c:pt>
                <c:pt idx="2510">
                  <c:v>0.120814</c:v>
                </c:pt>
                <c:pt idx="2511">
                  <c:v>0.118337</c:v>
                </c:pt>
                <c:pt idx="2512">
                  <c:v>0.119588</c:v>
                </c:pt>
                <c:pt idx="2513">
                  <c:v>0.117524</c:v>
                </c:pt>
                <c:pt idx="2514">
                  <c:v>71.067300000000003</c:v>
                </c:pt>
                <c:pt idx="2515">
                  <c:v>0.11588</c:v>
                </c:pt>
                <c:pt idx="2516">
                  <c:v>0.116301</c:v>
                </c:pt>
                <c:pt idx="2517">
                  <c:v>0.115892</c:v>
                </c:pt>
                <c:pt idx="2518">
                  <c:v>5.7948E-2</c:v>
                </c:pt>
                <c:pt idx="2519">
                  <c:v>5.7285999999999997E-2</c:v>
                </c:pt>
                <c:pt idx="2520">
                  <c:v>0.70721900000000004</c:v>
                </c:pt>
                <c:pt idx="2521">
                  <c:v>2.1815500000000001</c:v>
                </c:pt>
                <c:pt idx="2522">
                  <c:v>6.5517899999999996</c:v>
                </c:pt>
                <c:pt idx="2523">
                  <c:v>1.01098</c:v>
                </c:pt>
                <c:pt idx="2524">
                  <c:v>1.02721</c:v>
                </c:pt>
                <c:pt idx="2525">
                  <c:v>1.4238999999999999</c:v>
                </c:pt>
                <c:pt idx="2526">
                  <c:v>11.9879</c:v>
                </c:pt>
                <c:pt idx="2527">
                  <c:v>4.9351500000000001</c:v>
                </c:pt>
                <c:pt idx="2528">
                  <c:v>2.7247699999999999</c:v>
                </c:pt>
                <c:pt idx="2529">
                  <c:v>0.116075</c:v>
                </c:pt>
                <c:pt idx="2530">
                  <c:v>4.9112000000000003E-2</c:v>
                </c:pt>
                <c:pt idx="2531">
                  <c:v>0.34704299999999999</c:v>
                </c:pt>
                <c:pt idx="2532">
                  <c:v>4.0385600000000004</c:v>
                </c:pt>
                <c:pt idx="2533">
                  <c:v>2.2610299999999999</c:v>
                </c:pt>
                <c:pt idx="2534">
                  <c:v>2.3412799999999998</c:v>
                </c:pt>
                <c:pt idx="2535">
                  <c:v>2.6886000000000001</c:v>
                </c:pt>
                <c:pt idx="2536">
                  <c:v>2.8423799999999999</c:v>
                </c:pt>
                <c:pt idx="2537">
                  <c:v>4.2995200000000002</c:v>
                </c:pt>
                <c:pt idx="2538">
                  <c:v>5.5222800000000003</c:v>
                </c:pt>
                <c:pt idx="2539">
                  <c:v>5.0556599999999996</c:v>
                </c:pt>
                <c:pt idx="2540">
                  <c:v>3.1823700000000001</c:v>
                </c:pt>
                <c:pt idx="2541">
                  <c:v>3.0966999999999998</c:v>
                </c:pt>
                <c:pt idx="2542">
                  <c:v>1.4855400000000001</c:v>
                </c:pt>
                <c:pt idx="2543">
                  <c:v>0.62143899999999996</c:v>
                </c:pt>
                <c:pt idx="2544">
                  <c:v>1.3736900000000001</c:v>
                </c:pt>
                <c:pt idx="2545">
                  <c:v>1.7477199999999999</c:v>
                </c:pt>
                <c:pt idx="2546">
                  <c:v>0.43486900000000001</c:v>
                </c:pt>
                <c:pt idx="2547">
                  <c:v>1.89757</c:v>
                </c:pt>
                <c:pt idx="2548">
                  <c:v>2.5597500000000002</c:v>
                </c:pt>
                <c:pt idx="2549">
                  <c:v>1.0495399999999999</c:v>
                </c:pt>
                <c:pt idx="2550">
                  <c:v>1.4113899999999999</c:v>
                </c:pt>
                <c:pt idx="2551">
                  <c:v>21.9635</c:v>
                </c:pt>
                <c:pt idx="2552">
                  <c:v>13.4476999999999</c:v>
                </c:pt>
                <c:pt idx="2553">
                  <c:v>47.566200000000002</c:v>
                </c:pt>
                <c:pt idx="2554">
                  <c:v>33.184600000000003</c:v>
                </c:pt>
                <c:pt idx="2555">
                  <c:v>124.053</c:v>
                </c:pt>
                <c:pt idx="2556">
                  <c:v>10.0969</c:v>
                </c:pt>
                <c:pt idx="2557">
                  <c:v>45.259900000000002</c:v>
                </c:pt>
                <c:pt idx="2558">
                  <c:v>27.035799999999899</c:v>
                </c:pt>
                <c:pt idx="2559">
                  <c:v>8.7792499999999905</c:v>
                </c:pt>
                <c:pt idx="2560">
                  <c:v>14.442500000000001</c:v>
                </c:pt>
                <c:pt idx="2561">
                  <c:v>105.348</c:v>
                </c:pt>
                <c:pt idx="2562">
                  <c:v>5.6618500000000003</c:v>
                </c:pt>
                <c:pt idx="2563">
                  <c:v>25.163</c:v>
                </c:pt>
                <c:pt idx="2564">
                  <c:v>11.9344</c:v>
                </c:pt>
                <c:pt idx="2565">
                  <c:v>24.316500000000001</c:v>
                </c:pt>
                <c:pt idx="2566">
                  <c:v>44.773600000000002</c:v>
                </c:pt>
                <c:pt idx="2567">
                  <c:v>4.7842000000000002</c:v>
                </c:pt>
                <c:pt idx="2568">
                  <c:v>5.5135100000000001</c:v>
                </c:pt>
                <c:pt idx="2569">
                  <c:v>1.53396</c:v>
                </c:pt>
                <c:pt idx="2570">
                  <c:v>4.1848099999999997</c:v>
                </c:pt>
                <c:pt idx="2571">
                  <c:v>22.833500000000001</c:v>
                </c:pt>
                <c:pt idx="2572">
                  <c:v>48.075299999999899</c:v>
                </c:pt>
                <c:pt idx="2573">
                  <c:v>3.6188400000000001</c:v>
                </c:pt>
                <c:pt idx="2574">
                  <c:v>26.4389</c:v>
                </c:pt>
                <c:pt idx="2575">
                  <c:v>0.56020199999999998</c:v>
                </c:pt>
                <c:pt idx="2576">
                  <c:v>0.158224</c:v>
                </c:pt>
                <c:pt idx="2577">
                  <c:v>3.7967200000000001</c:v>
                </c:pt>
                <c:pt idx="2578">
                  <c:v>10.4239999999999</c:v>
                </c:pt>
                <c:pt idx="2579">
                  <c:v>9.2545699999999904</c:v>
                </c:pt>
                <c:pt idx="2580">
                  <c:v>4.0310899999999998</c:v>
                </c:pt>
                <c:pt idx="2581">
                  <c:v>0.45563100000000001</c:v>
                </c:pt>
                <c:pt idx="2582">
                  <c:v>0.174655</c:v>
                </c:pt>
                <c:pt idx="2583">
                  <c:v>2.00292</c:v>
                </c:pt>
                <c:pt idx="2584">
                  <c:v>0.183837</c:v>
                </c:pt>
                <c:pt idx="2585">
                  <c:v>3.15774</c:v>
                </c:pt>
                <c:pt idx="2586">
                  <c:v>0.28393499999999999</c:v>
                </c:pt>
                <c:pt idx="2587">
                  <c:v>0.227913</c:v>
                </c:pt>
                <c:pt idx="2588">
                  <c:v>0.176174</c:v>
                </c:pt>
                <c:pt idx="2589">
                  <c:v>0.17701600000000001</c:v>
                </c:pt>
                <c:pt idx="2590">
                  <c:v>0.17868600000000001</c:v>
                </c:pt>
                <c:pt idx="2591">
                  <c:v>16.447800000000001</c:v>
                </c:pt>
                <c:pt idx="2592">
                  <c:v>0.174152</c:v>
                </c:pt>
                <c:pt idx="2593">
                  <c:v>0.175819</c:v>
                </c:pt>
                <c:pt idx="2594">
                  <c:v>0.17582900000000001</c:v>
                </c:pt>
                <c:pt idx="2595">
                  <c:v>0.115853</c:v>
                </c:pt>
                <c:pt idx="2596">
                  <c:v>0.116272</c:v>
                </c:pt>
                <c:pt idx="2597">
                  <c:v>6.3168000000000002E-2</c:v>
                </c:pt>
                <c:pt idx="2598">
                  <c:v>0.53554199999999996</c:v>
                </c:pt>
                <c:pt idx="2599">
                  <c:v>4.7622200000000001</c:v>
                </c:pt>
                <c:pt idx="2600">
                  <c:v>2.6494200000000001</c:v>
                </c:pt>
                <c:pt idx="2601">
                  <c:v>1.97054</c:v>
                </c:pt>
                <c:pt idx="2602">
                  <c:v>5.0345500000000003</c:v>
                </c:pt>
                <c:pt idx="2603">
                  <c:v>4.0074500000000004</c:v>
                </c:pt>
                <c:pt idx="2604">
                  <c:v>2.4202900000000001</c:v>
                </c:pt>
                <c:pt idx="2605">
                  <c:v>1.0904799999999999</c:v>
                </c:pt>
                <c:pt idx="2606">
                  <c:v>4.9103000000000001E-2</c:v>
                </c:pt>
                <c:pt idx="2607">
                  <c:v>5.5821000000000003E-2</c:v>
                </c:pt>
                <c:pt idx="2608">
                  <c:v>0.85778600000000005</c:v>
                </c:pt>
                <c:pt idx="2609">
                  <c:v>5.0189399999999997</c:v>
                </c:pt>
                <c:pt idx="2610">
                  <c:v>2.8070400000000002</c:v>
                </c:pt>
                <c:pt idx="2611">
                  <c:v>4.7536800000000001</c:v>
                </c:pt>
                <c:pt idx="2612">
                  <c:v>5.3370199999999999</c:v>
                </c:pt>
                <c:pt idx="2613">
                  <c:v>6.2246600000000001</c:v>
                </c:pt>
                <c:pt idx="2614">
                  <c:v>5.4692499999999997</c:v>
                </c:pt>
                <c:pt idx="2615">
                  <c:v>3.0618099999999999</c:v>
                </c:pt>
                <c:pt idx="2616">
                  <c:v>3.4323100000000002</c:v>
                </c:pt>
                <c:pt idx="2617">
                  <c:v>6.4354800000000001</c:v>
                </c:pt>
                <c:pt idx="2618">
                  <c:v>4.09856</c:v>
                </c:pt>
                <c:pt idx="2619">
                  <c:v>0.35001599999999999</c:v>
                </c:pt>
                <c:pt idx="2620">
                  <c:v>4.8662700000000001</c:v>
                </c:pt>
                <c:pt idx="2621">
                  <c:v>2.8233299999999999</c:v>
                </c:pt>
                <c:pt idx="2622">
                  <c:v>1.78711</c:v>
                </c:pt>
                <c:pt idx="2623">
                  <c:v>0.35253600000000002</c:v>
                </c:pt>
                <c:pt idx="2624">
                  <c:v>0.64146899999999996</c:v>
                </c:pt>
                <c:pt idx="2625">
                  <c:v>0.80610099999999996</c:v>
                </c:pt>
                <c:pt idx="2626">
                  <c:v>4.5986500000000001</c:v>
                </c:pt>
                <c:pt idx="2627">
                  <c:v>2.3412299999999999</c:v>
                </c:pt>
                <c:pt idx="2628">
                  <c:v>3.6303200000000002</c:v>
                </c:pt>
                <c:pt idx="2629">
                  <c:v>6.0164400000000002</c:v>
                </c:pt>
                <c:pt idx="2630">
                  <c:v>38.433999999999898</c:v>
                </c:pt>
                <c:pt idx="2631">
                  <c:v>5.9594800000000001</c:v>
                </c:pt>
                <c:pt idx="2632">
                  <c:v>17.1463</c:v>
                </c:pt>
                <c:pt idx="2633">
                  <c:v>8.9005700000000001</c:v>
                </c:pt>
                <c:pt idx="2634">
                  <c:v>17.683700000000002</c:v>
                </c:pt>
                <c:pt idx="2635">
                  <c:v>11.5679</c:v>
                </c:pt>
                <c:pt idx="2636">
                  <c:v>4.3935700000000004</c:v>
                </c:pt>
                <c:pt idx="2637">
                  <c:v>29.945</c:v>
                </c:pt>
                <c:pt idx="2638">
                  <c:v>23.927800000000001</c:v>
                </c:pt>
                <c:pt idx="2639">
                  <c:v>20.0474999999999</c:v>
                </c:pt>
                <c:pt idx="2640">
                  <c:v>16.6161999999999</c:v>
                </c:pt>
                <c:pt idx="2641">
                  <c:v>29.578900000000001</c:v>
                </c:pt>
                <c:pt idx="2642">
                  <c:v>24.410799999999899</c:v>
                </c:pt>
                <c:pt idx="2643">
                  <c:v>16.162299999999899</c:v>
                </c:pt>
                <c:pt idx="2644">
                  <c:v>5.6264099999999999</c:v>
                </c:pt>
                <c:pt idx="2645">
                  <c:v>3.1755200000000001</c:v>
                </c:pt>
                <c:pt idx="2646">
                  <c:v>10.709</c:v>
                </c:pt>
                <c:pt idx="2647">
                  <c:v>4.4741200000000001</c:v>
                </c:pt>
                <c:pt idx="2648">
                  <c:v>4.1965599999999998</c:v>
                </c:pt>
                <c:pt idx="2649">
                  <c:v>2.7473299999999998</c:v>
                </c:pt>
                <c:pt idx="2650">
                  <c:v>2.5590600000000001</c:v>
                </c:pt>
                <c:pt idx="2651">
                  <c:v>28.1951</c:v>
                </c:pt>
                <c:pt idx="2652">
                  <c:v>1.03531</c:v>
                </c:pt>
                <c:pt idx="2653">
                  <c:v>27.1891</c:v>
                </c:pt>
                <c:pt idx="2654">
                  <c:v>11.4468999999999</c:v>
                </c:pt>
                <c:pt idx="2655">
                  <c:v>0.74980800000000003</c:v>
                </c:pt>
                <c:pt idx="2656">
                  <c:v>8.9542300000000008</c:v>
                </c:pt>
                <c:pt idx="2657">
                  <c:v>77.405699999999896</c:v>
                </c:pt>
                <c:pt idx="2658">
                  <c:v>6.2074199999999999</c:v>
                </c:pt>
                <c:pt idx="2659">
                  <c:v>154.50700000000001</c:v>
                </c:pt>
                <c:pt idx="2660">
                  <c:v>8.28627</c:v>
                </c:pt>
                <c:pt idx="2661">
                  <c:v>41.162399999999899</c:v>
                </c:pt>
                <c:pt idx="2662">
                  <c:v>0.18310499999999999</c:v>
                </c:pt>
                <c:pt idx="2663">
                  <c:v>0.192049</c:v>
                </c:pt>
                <c:pt idx="2664">
                  <c:v>0.11615499999999999</c:v>
                </c:pt>
                <c:pt idx="2665">
                  <c:v>49.386200000000002</c:v>
                </c:pt>
                <c:pt idx="2666">
                  <c:v>0.119074</c:v>
                </c:pt>
                <c:pt idx="2667">
                  <c:v>1.44272</c:v>
                </c:pt>
                <c:pt idx="2668">
                  <c:v>3.8900600000000001</c:v>
                </c:pt>
                <c:pt idx="2669">
                  <c:v>6.1061300000000003</c:v>
                </c:pt>
                <c:pt idx="2670">
                  <c:v>3.7823799999999999</c:v>
                </c:pt>
                <c:pt idx="2671">
                  <c:v>31.9024</c:v>
                </c:pt>
                <c:pt idx="2672">
                  <c:v>0.17429500000000001</c:v>
                </c:pt>
                <c:pt idx="2673">
                  <c:v>0.183975</c:v>
                </c:pt>
                <c:pt idx="2674">
                  <c:v>0.261683</c:v>
                </c:pt>
                <c:pt idx="2675">
                  <c:v>0.16733999999999999</c:v>
                </c:pt>
                <c:pt idx="2676">
                  <c:v>13.512</c:v>
                </c:pt>
                <c:pt idx="2677">
                  <c:v>4.4769899999999998</c:v>
                </c:pt>
                <c:pt idx="2678">
                  <c:v>1.33389</c:v>
                </c:pt>
                <c:pt idx="2679">
                  <c:v>9.5967999999999998E-2</c:v>
                </c:pt>
                <c:pt idx="2680">
                  <c:v>0.30299500000000001</c:v>
                </c:pt>
                <c:pt idx="2681">
                  <c:v>0.19844899999999999</c:v>
                </c:pt>
                <c:pt idx="2682">
                  <c:v>0.97351399999999999</c:v>
                </c:pt>
                <c:pt idx="2683">
                  <c:v>2.4381599999999999</c:v>
                </c:pt>
                <c:pt idx="2684">
                  <c:v>10.3415</c:v>
                </c:pt>
                <c:pt idx="2685">
                  <c:v>5.8342400000000003</c:v>
                </c:pt>
                <c:pt idx="2686">
                  <c:v>4.9161700000000002</c:v>
                </c:pt>
                <c:pt idx="2687">
                  <c:v>5.2393299999999998</c:v>
                </c:pt>
                <c:pt idx="2688">
                  <c:v>4.2489100000000004</c:v>
                </c:pt>
                <c:pt idx="2689">
                  <c:v>2.9973700000000001</c:v>
                </c:pt>
                <c:pt idx="2690">
                  <c:v>3.3180100000000001</c:v>
                </c:pt>
                <c:pt idx="2691">
                  <c:v>0.76834400000000003</c:v>
                </c:pt>
                <c:pt idx="2692">
                  <c:v>0.18456600000000001</c:v>
                </c:pt>
                <c:pt idx="2693">
                  <c:v>0.10444199999999999</c:v>
                </c:pt>
                <c:pt idx="2694">
                  <c:v>0.79522099999999996</c:v>
                </c:pt>
                <c:pt idx="2695">
                  <c:v>1.7324999999999999</c:v>
                </c:pt>
                <c:pt idx="2696">
                  <c:v>2.05565</c:v>
                </c:pt>
                <c:pt idx="2697">
                  <c:v>0.896729</c:v>
                </c:pt>
                <c:pt idx="2698">
                  <c:v>2.1194099999999998</c:v>
                </c:pt>
                <c:pt idx="2699">
                  <c:v>0.67980600000000002</c:v>
                </c:pt>
                <c:pt idx="2700">
                  <c:v>5.5379699999999996</c:v>
                </c:pt>
                <c:pt idx="2701">
                  <c:v>0.88148400000000005</c:v>
                </c:pt>
                <c:pt idx="2702">
                  <c:v>1.05223</c:v>
                </c:pt>
                <c:pt idx="2703">
                  <c:v>4.1405099999999999</c:v>
                </c:pt>
                <c:pt idx="2704">
                  <c:v>4.2185800000000002</c:v>
                </c:pt>
                <c:pt idx="2705">
                  <c:v>7.65503</c:v>
                </c:pt>
                <c:pt idx="2706">
                  <c:v>41.642400000000002</c:v>
                </c:pt>
                <c:pt idx="2707">
                  <c:v>20.1296</c:v>
                </c:pt>
                <c:pt idx="2708">
                  <c:v>18.9497</c:v>
                </c:pt>
                <c:pt idx="2709">
                  <c:v>42.802599999999899</c:v>
                </c:pt>
                <c:pt idx="2710">
                  <c:v>6.7713099999999997</c:v>
                </c:pt>
                <c:pt idx="2711">
                  <c:v>51.896700000000003</c:v>
                </c:pt>
                <c:pt idx="2712">
                  <c:v>18.5928</c:v>
                </c:pt>
                <c:pt idx="2713">
                  <c:v>17.741800000000001</c:v>
                </c:pt>
                <c:pt idx="2714">
                  <c:v>11.5894999999999</c:v>
                </c:pt>
                <c:pt idx="2715">
                  <c:v>9.0569000000000006</c:v>
                </c:pt>
                <c:pt idx="2716">
                  <c:v>22.267399999999899</c:v>
                </c:pt>
                <c:pt idx="2717">
                  <c:v>11.3466</c:v>
                </c:pt>
                <c:pt idx="2718">
                  <c:v>20.0413</c:v>
                </c:pt>
                <c:pt idx="2719">
                  <c:v>30.566600000000001</c:v>
                </c:pt>
                <c:pt idx="2720">
                  <c:v>17.8675999999999</c:v>
                </c:pt>
                <c:pt idx="2721">
                  <c:v>7.1160699999999997</c:v>
                </c:pt>
                <c:pt idx="2722">
                  <c:v>40.246600000000001</c:v>
                </c:pt>
                <c:pt idx="2723">
                  <c:v>4.3008600000000001</c:v>
                </c:pt>
                <c:pt idx="2724">
                  <c:v>23.7608</c:v>
                </c:pt>
                <c:pt idx="2725">
                  <c:v>3.7892100000000002</c:v>
                </c:pt>
                <c:pt idx="2726">
                  <c:v>29.290900000000001</c:v>
                </c:pt>
                <c:pt idx="2727">
                  <c:v>0.37704500000000002</c:v>
                </c:pt>
                <c:pt idx="2728">
                  <c:v>1.3142</c:v>
                </c:pt>
                <c:pt idx="2729">
                  <c:v>4.7786900000000001</c:v>
                </c:pt>
                <c:pt idx="2730">
                  <c:v>52.046100000000003</c:v>
                </c:pt>
                <c:pt idx="2731">
                  <c:v>2.58196</c:v>
                </c:pt>
                <c:pt idx="2732">
                  <c:v>4.8349500000000001</c:v>
                </c:pt>
                <c:pt idx="2733">
                  <c:v>78.348200000000006</c:v>
                </c:pt>
                <c:pt idx="2734">
                  <c:v>28.6420999999999</c:v>
                </c:pt>
                <c:pt idx="2735">
                  <c:v>4.7995700000000001</c:v>
                </c:pt>
                <c:pt idx="2736">
                  <c:v>11.5146</c:v>
                </c:pt>
                <c:pt idx="2737">
                  <c:v>82.760999999999896</c:v>
                </c:pt>
                <c:pt idx="2738">
                  <c:v>0.139455</c:v>
                </c:pt>
                <c:pt idx="2739">
                  <c:v>0.11570800000000001</c:v>
                </c:pt>
                <c:pt idx="2740">
                  <c:v>0.116132</c:v>
                </c:pt>
                <c:pt idx="2741">
                  <c:v>0.11945500000000001</c:v>
                </c:pt>
                <c:pt idx="2742">
                  <c:v>0.38008500000000001</c:v>
                </c:pt>
                <c:pt idx="2743">
                  <c:v>2.5583900000000002</c:v>
                </c:pt>
                <c:pt idx="2744">
                  <c:v>0.117407</c:v>
                </c:pt>
                <c:pt idx="2745">
                  <c:v>0.118271</c:v>
                </c:pt>
                <c:pt idx="2746">
                  <c:v>0.18274399999999999</c:v>
                </c:pt>
                <c:pt idx="2747">
                  <c:v>0.12594</c:v>
                </c:pt>
                <c:pt idx="2748">
                  <c:v>0.195907</c:v>
                </c:pt>
                <c:pt idx="2749">
                  <c:v>0.11104600000000001</c:v>
                </c:pt>
                <c:pt idx="2750">
                  <c:v>0.62366600000000005</c:v>
                </c:pt>
                <c:pt idx="2751">
                  <c:v>10.3996999999999</c:v>
                </c:pt>
                <c:pt idx="2752">
                  <c:v>1.80203</c:v>
                </c:pt>
                <c:pt idx="2753">
                  <c:v>1.55471</c:v>
                </c:pt>
                <c:pt idx="2754">
                  <c:v>1.3541399999999999</c:v>
                </c:pt>
                <c:pt idx="2755">
                  <c:v>2.0475500000000002</c:v>
                </c:pt>
                <c:pt idx="2756">
                  <c:v>4.3559099999999997</c:v>
                </c:pt>
                <c:pt idx="2757">
                  <c:v>8.5313400000000001</c:v>
                </c:pt>
                <c:pt idx="2758">
                  <c:v>6.2012700000000001</c:v>
                </c:pt>
                <c:pt idx="2759">
                  <c:v>5.88375</c:v>
                </c:pt>
                <c:pt idx="2760">
                  <c:v>3.3203200000000002</c:v>
                </c:pt>
                <c:pt idx="2761">
                  <c:v>3.5360200000000002</c:v>
                </c:pt>
                <c:pt idx="2762">
                  <c:v>1.90056</c:v>
                </c:pt>
                <c:pt idx="2763">
                  <c:v>0.129159</c:v>
                </c:pt>
                <c:pt idx="2764">
                  <c:v>7.2856000000000004E-2</c:v>
                </c:pt>
                <c:pt idx="2765">
                  <c:v>9.9665000000000004E-2</c:v>
                </c:pt>
                <c:pt idx="2766">
                  <c:v>0.74784300000000004</c:v>
                </c:pt>
                <c:pt idx="2767">
                  <c:v>4.1623700000000001</c:v>
                </c:pt>
                <c:pt idx="2768">
                  <c:v>22.627199999999899</c:v>
                </c:pt>
                <c:pt idx="2769">
                  <c:v>5.5594700000000001</c:v>
                </c:pt>
                <c:pt idx="2770">
                  <c:v>1.6563600000000001</c:v>
                </c:pt>
                <c:pt idx="2771">
                  <c:v>4.3177899999999996</c:v>
                </c:pt>
                <c:pt idx="2772">
                  <c:v>4.4770099999999999</c:v>
                </c:pt>
                <c:pt idx="2773">
                  <c:v>0.41610799999999998</c:v>
                </c:pt>
                <c:pt idx="2774">
                  <c:v>5.4836299999999998</c:v>
                </c:pt>
                <c:pt idx="2775">
                  <c:v>6.4852400000000001</c:v>
                </c:pt>
                <c:pt idx="2776">
                  <c:v>19.1267</c:v>
                </c:pt>
                <c:pt idx="2777">
                  <c:v>7.9634</c:v>
                </c:pt>
                <c:pt idx="2778">
                  <c:v>4.7687499999999998</c:v>
                </c:pt>
                <c:pt idx="2779">
                  <c:v>44.473199999999899</c:v>
                </c:pt>
                <c:pt idx="2780">
                  <c:v>15.2844</c:v>
                </c:pt>
                <c:pt idx="2781">
                  <c:v>11.9512</c:v>
                </c:pt>
                <c:pt idx="2782">
                  <c:v>17.697800000000001</c:v>
                </c:pt>
                <c:pt idx="2783">
                  <c:v>11.5939</c:v>
                </c:pt>
                <c:pt idx="2784">
                  <c:v>10.7339</c:v>
                </c:pt>
                <c:pt idx="2785">
                  <c:v>17.824000000000002</c:v>
                </c:pt>
                <c:pt idx="2786">
                  <c:v>29.66</c:v>
                </c:pt>
                <c:pt idx="2787">
                  <c:v>7.3296400000000004</c:v>
                </c:pt>
                <c:pt idx="2788">
                  <c:v>7.5916199999999998</c:v>
                </c:pt>
                <c:pt idx="2789">
                  <c:v>7.0679100000000004</c:v>
                </c:pt>
                <c:pt idx="2790">
                  <c:v>27.7211</c:v>
                </c:pt>
                <c:pt idx="2791">
                  <c:v>26.0460999999999</c:v>
                </c:pt>
                <c:pt idx="2792">
                  <c:v>12.246600000000001</c:v>
                </c:pt>
                <c:pt idx="2793">
                  <c:v>16.439699999999899</c:v>
                </c:pt>
                <c:pt idx="2794">
                  <c:v>62.570500000000003</c:v>
                </c:pt>
                <c:pt idx="2795">
                  <c:v>16.5425</c:v>
                </c:pt>
                <c:pt idx="2796">
                  <c:v>49.600499999999897</c:v>
                </c:pt>
                <c:pt idx="2797">
                  <c:v>26.267299999999899</c:v>
                </c:pt>
                <c:pt idx="2798">
                  <c:v>7.4630099999999997</c:v>
                </c:pt>
                <c:pt idx="2799">
                  <c:v>7.74308</c:v>
                </c:pt>
                <c:pt idx="2800">
                  <c:v>1.08941</c:v>
                </c:pt>
                <c:pt idx="2801">
                  <c:v>28.2744</c:v>
                </c:pt>
                <c:pt idx="2802">
                  <c:v>1.0858300000000001</c:v>
                </c:pt>
                <c:pt idx="2803">
                  <c:v>24.448899999999899</c:v>
                </c:pt>
                <c:pt idx="2804">
                  <c:v>186.857</c:v>
                </c:pt>
                <c:pt idx="2805">
                  <c:v>31.697800000000001</c:v>
                </c:pt>
                <c:pt idx="2806">
                  <c:v>2.92686</c:v>
                </c:pt>
                <c:pt idx="2807">
                  <c:v>0.154916</c:v>
                </c:pt>
                <c:pt idx="2808">
                  <c:v>16.4802</c:v>
                </c:pt>
                <c:pt idx="2809">
                  <c:v>3.8342100000000001</c:v>
                </c:pt>
                <c:pt idx="2810">
                  <c:v>6.1929299999999996</c:v>
                </c:pt>
                <c:pt idx="2811">
                  <c:v>3.96027</c:v>
                </c:pt>
                <c:pt idx="2812">
                  <c:v>19.4300999999999</c:v>
                </c:pt>
                <c:pt idx="2813">
                  <c:v>0.173515</c:v>
                </c:pt>
                <c:pt idx="2814">
                  <c:v>0.17394200000000001</c:v>
                </c:pt>
                <c:pt idx="2815">
                  <c:v>0.115702</c:v>
                </c:pt>
                <c:pt idx="2816">
                  <c:v>0.11570999999999999</c:v>
                </c:pt>
                <c:pt idx="2817">
                  <c:v>0.116132</c:v>
                </c:pt>
                <c:pt idx="2818">
                  <c:v>0.20344200000000001</c:v>
                </c:pt>
                <c:pt idx="2819">
                  <c:v>0.12640199999999999</c:v>
                </c:pt>
                <c:pt idx="2820">
                  <c:v>79.383099999999899</c:v>
                </c:pt>
                <c:pt idx="2821">
                  <c:v>0.24106</c:v>
                </c:pt>
                <c:pt idx="2822">
                  <c:v>6.5875000000000003E-2</c:v>
                </c:pt>
                <c:pt idx="2823">
                  <c:v>1.266E-3</c:v>
                </c:pt>
                <c:pt idx="2824">
                  <c:v>0.28820200000000001</c:v>
                </c:pt>
                <c:pt idx="2825">
                  <c:v>1.84518</c:v>
                </c:pt>
                <c:pt idx="2826">
                  <c:v>2.3347699999999998</c:v>
                </c:pt>
                <c:pt idx="2827">
                  <c:v>5.3446899999999999</c:v>
                </c:pt>
                <c:pt idx="2828">
                  <c:v>7.12425</c:v>
                </c:pt>
                <c:pt idx="2829">
                  <c:v>11.6538</c:v>
                </c:pt>
                <c:pt idx="2830">
                  <c:v>5.7534900000000002</c:v>
                </c:pt>
                <c:pt idx="2831">
                  <c:v>3.04521</c:v>
                </c:pt>
                <c:pt idx="2832">
                  <c:v>2.9608099999999999</c:v>
                </c:pt>
                <c:pt idx="2833">
                  <c:v>0.26133400000000001</c:v>
                </c:pt>
                <c:pt idx="2834">
                  <c:v>7.4633000000000005E-2</c:v>
                </c:pt>
                <c:pt idx="2835">
                  <c:v>0.113374</c:v>
                </c:pt>
                <c:pt idx="2836">
                  <c:v>4.7206999999999999E-2</c:v>
                </c:pt>
                <c:pt idx="2837">
                  <c:v>0.21184800000000001</c:v>
                </c:pt>
                <c:pt idx="2838">
                  <c:v>12.116400000000001</c:v>
                </c:pt>
                <c:pt idx="2839">
                  <c:v>3.0291700000000001</c:v>
                </c:pt>
                <c:pt idx="2840">
                  <c:v>2.27115</c:v>
                </c:pt>
                <c:pt idx="2841">
                  <c:v>1.3411</c:v>
                </c:pt>
                <c:pt idx="2842">
                  <c:v>1.13687</c:v>
                </c:pt>
                <c:pt idx="2843">
                  <c:v>0.85858900000000005</c:v>
                </c:pt>
                <c:pt idx="2844">
                  <c:v>3.5253299999999999</c:v>
                </c:pt>
                <c:pt idx="2845">
                  <c:v>10.0093999999999</c:v>
                </c:pt>
                <c:pt idx="2846">
                  <c:v>3.28356</c:v>
                </c:pt>
                <c:pt idx="2847">
                  <c:v>1.0258499999999999</c:v>
                </c:pt>
                <c:pt idx="2848">
                  <c:v>2.7411099999999999</c:v>
                </c:pt>
                <c:pt idx="2849">
                  <c:v>23.3065</c:v>
                </c:pt>
                <c:pt idx="2850">
                  <c:v>16.392499999999899</c:v>
                </c:pt>
                <c:pt idx="2851">
                  <c:v>2.96563</c:v>
                </c:pt>
                <c:pt idx="2852">
                  <c:v>5.41073</c:v>
                </c:pt>
                <c:pt idx="2853">
                  <c:v>25.7426999999999</c:v>
                </c:pt>
                <c:pt idx="2854">
                  <c:v>17.825600000000001</c:v>
                </c:pt>
                <c:pt idx="2855">
                  <c:v>25.211400000000001</c:v>
                </c:pt>
                <c:pt idx="2856">
                  <c:v>9.3081899999999997</c:v>
                </c:pt>
                <c:pt idx="2857">
                  <c:v>19.817599999999899</c:v>
                </c:pt>
                <c:pt idx="2858">
                  <c:v>67.398300000000006</c:v>
                </c:pt>
                <c:pt idx="2859">
                  <c:v>17.556999999999899</c:v>
                </c:pt>
                <c:pt idx="2860">
                  <c:v>14.2822999999999</c:v>
                </c:pt>
                <c:pt idx="2861">
                  <c:v>22.0457</c:v>
                </c:pt>
                <c:pt idx="2862">
                  <c:v>21.5989</c:v>
                </c:pt>
                <c:pt idx="2863">
                  <c:v>20.7818</c:v>
                </c:pt>
                <c:pt idx="2864">
                  <c:v>10.385</c:v>
                </c:pt>
                <c:pt idx="2865">
                  <c:v>14.9956999999999</c:v>
                </c:pt>
                <c:pt idx="2866">
                  <c:v>10.5038</c:v>
                </c:pt>
                <c:pt idx="2867">
                  <c:v>9.1923300000000001</c:v>
                </c:pt>
                <c:pt idx="2868">
                  <c:v>8.4370999999999903</c:v>
                </c:pt>
                <c:pt idx="2869">
                  <c:v>14.9247999999999</c:v>
                </c:pt>
                <c:pt idx="2870">
                  <c:v>38.735500000000002</c:v>
                </c:pt>
                <c:pt idx="2871">
                  <c:v>25.991</c:v>
                </c:pt>
                <c:pt idx="2872">
                  <c:v>25.7547</c:v>
                </c:pt>
                <c:pt idx="2873">
                  <c:v>25.339500000000001</c:v>
                </c:pt>
                <c:pt idx="2874">
                  <c:v>27.8935999999999</c:v>
                </c:pt>
                <c:pt idx="2875">
                  <c:v>22.921600000000002</c:v>
                </c:pt>
                <c:pt idx="2876">
                  <c:v>24.1</c:v>
                </c:pt>
                <c:pt idx="2877">
                  <c:v>2.7402899999999999</c:v>
                </c:pt>
                <c:pt idx="2878">
                  <c:v>18.583400000000001</c:v>
                </c:pt>
                <c:pt idx="2879">
                  <c:v>0.15672900000000001</c:v>
                </c:pt>
                <c:pt idx="2880">
                  <c:v>1.3039499999999999</c:v>
                </c:pt>
                <c:pt idx="2881">
                  <c:v>5.5874E-2</c:v>
                </c:pt>
                <c:pt idx="2882">
                  <c:v>3.8970500000000001</c:v>
                </c:pt>
                <c:pt idx="2883">
                  <c:v>45.801400000000001</c:v>
                </c:pt>
                <c:pt idx="2884">
                  <c:v>2.2363300000000002</c:v>
                </c:pt>
                <c:pt idx="2885">
                  <c:v>0.121757</c:v>
                </c:pt>
                <c:pt idx="2886">
                  <c:v>42.8554999999999</c:v>
                </c:pt>
                <c:pt idx="2887">
                  <c:v>1.0251600000000001</c:v>
                </c:pt>
                <c:pt idx="2888">
                  <c:v>0.21651899999999999</c:v>
                </c:pt>
                <c:pt idx="2889">
                  <c:v>0.29539700000000002</c:v>
                </c:pt>
                <c:pt idx="2890">
                  <c:v>0.20530699999999999</c:v>
                </c:pt>
                <c:pt idx="2891">
                  <c:v>0.28829300000000002</c:v>
                </c:pt>
                <c:pt idx="2892">
                  <c:v>0.36669800000000002</c:v>
                </c:pt>
                <c:pt idx="2893">
                  <c:v>0.164634</c:v>
                </c:pt>
                <c:pt idx="2894">
                  <c:v>0.13170799999999999</c:v>
                </c:pt>
                <c:pt idx="2895">
                  <c:v>2.9E-5</c:v>
                </c:pt>
                <c:pt idx="2896">
                  <c:v>0.96884499999999996</c:v>
                </c:pt>
                <c:pt idx="2897">
                  <c:v>8.2486800000000002</c:v>
                </c:pt>
                <c:pt idx="2898">
                  <c:v>15.438700000000001</c:v>
                </c:pt>
                <c:pt idx="2899">
                  <c:v>91.857299999999896</c:v>
                </c:pt>
                <c:pt idx="2900">
                  <c:v>17.586600000000001</c:v>
                </c:pt>
                <c:pt idx="2901">
                  <c:v>8.9217899999999997</c:v>
                </c:pt>
                <c:pt idx="2902">
                  <c:v>51.843699999999899</c:v>
                </c:pt>
                <c:pt idx="2903">
                  <c:v>6.8571200000000001</c:v>
                </c:pt>
                <c:pt idx="2904">
                  <c:v>5.3274999999999997</c:v>
                </c:pt>
                <c:pt idx="2905">
                  <c:v>4.0100199999999999</c:v>
                </c:pt>
                <c:pt idx="2906">
                  <c:v>3.7246899999999998</c:v>
                </c:pt>
                <c:pt idx="2907">
                  <c:v>3.2490800000000002</c:v>
                </c:pt>
                <c:pt idx="2908">
                  <c:v>4.4433699999999998</c:v>
                </c:pt>
                <c:pt idx="2909">
                  <c:v>8.2702799999999996</c:v>
                </c:pt>
                <c:pt idx="2910">
                  <c:v>14.0542</c:v>
                </c:pt>
                <c:pt idx="2911">
                  <c:v>7.0816400000000002</c:v>
                </c:pt>
                <c:pt idx="2912">
                  <c:v>7.2386499999999998</c:v>
                </c:pt>
                <c:pt idx="2913">
                  <c:v>9.1718799999999998</c:v>
                </c:pt>
                <c:pt idx="2914">
                  <c:v>5.3559400000000004</c:v>
                </c:pt>
                <c:pt idx="2915">
                  <c:v>3.58263</c:v>
                </c:pt>
                <c:pt idx="2916">
                  <c:v>1.3375900000000001</c:v>
                </c:pt>
                <c:pt idx="2917">
                  <c:v>1.00576</c:v>
                </c:pt>
                <c:pt idx="2918">
                  <c:v>2.6989399999999999</c:v>
                </c:pt>
                <c:pt idx="2919">
                  <c:v>21.2868999999999</c:v>
                </c:pt>
                <c:pt idx="2920">
                  <c:v>2.1242100000000002</c:v>
                </c:pt>
                <c:pt idx="2921">
                  <c:v>5.9395300000000004</c:v>
                </c:pt>
                <c:pt idx="2922">
                  <c:v>6.4160899999999996</c:v>
                </c:pt>
                <c:pt idx="2923">
                  <c:v>6.0235099999999999</c:v>
                </c:pt>
                <c:pt idx="2924">
                  <c:v>7.4710400000000003</c:v>
                </c:pt>
                <c:pt idx="2925">
                  <c:v>74.354799999999898</c:v>
                </c:pt>
                <c:pt idx="2926">
                  <c:v>16.372399999999899</c:v>
                </c:pt>
                <c:pt idx="2927">
                  <c:v>26.895</c:v>
                </c:pt>
                <c:pt idx="2928">
                  <c:v>24.590900000000001</c:v>
                </c:pt>
                <c:pt idx="2929">
                  <c:v>47.533099999999898</c:v>
                </c:pt>
                <c:pt idx="2930">
                  <c:v>29.215599999999899</c:v>
                </c:pt>
                <c:pt idx="2931">
                  <c:v>25.664200000000001</c:v>
                </c:pt>
                <c:pt idx="2932">
                  <c:v>16.3203999999999</c:v>
                </c:pt>
                <c:pt idx="2933">
                  <c:v>24.819500000000001</c:v>
                </c:pt>
                <c:pt idx="2934">
                  <c:v>6.0295699999999997</c:v>
                </c:pt>
                <c:pt idx="2935">
                  <c:v>1.78633</c:v>
                </c:pt>
                <c:pt idx="2936">
                  <c:v>53.654499999999899</c:v>
                </c:pt>
                <c:pt idx="2937">
                  <c:v>7.9514899999999997</c:v>
                </c:pt>
                <c:pt idx="2938">
                  <c:v>32.569000000000003</c:v>
                </c:pt>
                <c:pt idx="2939">
                  <c:v>66.323300000000003</c:v>
                </c:pt>
                <c:pt idx="2940">
                  <c:v>86.092200000000005</c:v>
                </c:pt>
                <c:pt idx="2941">
                  <c:v>19.484200000000001</c:v>
                </c:pt>
                <c:pt idx="2942">
                  <c:v>2.5006900000000001</c:v>
                </c:pt>
                <c:pt idx="2943">
                  <c:v>67.987799999999893</c:v>
                </c:pt>
                <c:pt idx="2944">
                  <c:v>55.255699999999898</c:v>
                </c:pt>
                <c:pt idx="2945">
                  <c:v>39.067599999999899</c:v>
                </c:pt>
                <c:pt idx="2946">
                  <c:v>0.25323400000000001</c:v>
                </c:pt>
                <c:pt idx="2947">
                  <c:v>0.13116800000000001</c:v>
                </c:pt>
                <c:pt idx="2948">
                  <c:v>0.22885800000000001</c:v>
                </c:pt>
                <c:pt idx="2949">
                  <c:v>22.541699999999899</c:v>
                </c:pt>
                <c:pt idx="2950">
                  <c:v>0.14361199999999999</c:v>
                </c:pt>
                <c:pt idx="2951">
                  <c:v>353.93900000000002</c:v>
                </c:pt>
                <c:pt idx="2952">
                  <c:v>0.23025899999999999</c:v>
                </c:pt>
                <c:pt idx="2953">
                  <c:v>19.0078999999999</c:v>
                </c:pt>
                <c:pt idx="2954">
                  <c:v>0.112301</c:v>
                </c:pt>
                <c:pt idx="2955">
                  <c:v>1.4923900000000001</c:v>
                </c:pt>
                <c:pt idx="2956">
                  <c:v>17.005600000000001</c:v>
                </c:pt>
                <c:pt idx="2957">
                  <c:v>27.4468999999999</c:v>
                </c:pt>
                <c:pt idx="2958">
                  <c:v>34.146299999999897</c:v>
                </c:pt>
                <c:pt idx="2959">
                  <c:v>3.8203399999999998</c:v>
                </c:pt>
                <c:pt idx="2960">
                  <c:v>2.4435899999999999</c:v>
                </c:pt>
                <c:pt idx="2961">
                  <c:v>3.2972800000000002</c:v>
                </c:pt>
                <c:pt idx="2962">
                  <c:v>15.2096</c:v>
                </c:pt>
                <c:pt idx="2963">
                  <c:v>0.52734199999999998</c:v>
                </c:pt>
                <c:pt idx="2964">
                  <c:v>8.2236700000000003</c:v>
                </c:pt>
                <c:pt idx="2965">
                  <c:v>0.90864500000000004</c:v>
                </c:pt>
                <c:pt idx="2966">
                  <c:v>2.6188400000000001</c:v>
                </c:pt>
                <c:pt idx="2967">
                  <c:v>2.3913700000000002</c:v>
                </c:pt>
                <c:pt idx="2968">
                  <c:v>5.4555899999999999</c:v>
                </c:pt>
                <c:pt idx="2969">
                  <c:v>3.2060399999999998</c:v>
                </c:pt>
                <c:pt idx="2970">
                  <c:v>6.2618</c:v>
                </c:pt>
                <c:pt idx="2971">
                  <c:v>1.02711</c:v>
                </c:pt>
                <c:pt idx="2972">
                  <c:v>1.0999399999999999</c:v>
                </c:pt>
                <c:pt idx="2973">
                  <c:v>0.30625400000000003</c:v>
                </c:pt>
                <c:pt idx="2974">
                  <c:v>0.60122200000000003</c:v>
                </c:pt>
                <c:pt idx="2975">
                  <c:v>0.106792</c:v>
                </c:pt>
                <c:pt idx="2976">
                  <c:v>0.75915299999999997</c:v>
                </c:pt>
                <c:pt idx="2977">
                  <c:v>1.4178999999999999</c:v>
                </c:pt>
                <c:pt idx="2978">
                  <c:v>3.78498</c:v>
                </c:pt>
                <c:pt idx="2979">
                  <c:v>4.11287</c:v>
                </c:pt>
                <c:pt idx="2980">
                  <c:v>4.4118000000000004</c:v>
                </c:pt>
                <c:pt idx="2981">
                  <c:v>10.6466999999999</c:v>
                </c:pt>
                <c:pt idx="2982">
                  <c:v>11.8436</c:v>
                </c:pt>
                <c:pt idx="2983">
                  <c:v>8.1732999999999905</c:v>
                </c:pt>
                <c:pt idx="2984">
                  <c:v>9.4158299999999997</c:v>
                </c:pt>
                <c:pt idx="2985">
                  <c:v>12.1077999999999</c:v>
                </c:pt>
                <c:pt idx="2986">
                  <c:v>24.8311999999999</c:v>
                </c:pt>
                <c:pt idx="2987">
                  <c:v>42.8474</c:v>
                </c:pt>
                <c:pt idx="2988">
                  <c:v>32.507800000000003</c:v>
                </c:pt>
                <c:pt idx="2989">
                  <c:v>12.8795</c:v>
                </c:pt>
                <c:pt idx="2990">
                  <c:v>10.3775</c:v>
                </c:pt>
                <c:pt idx="2991">
                  <c:v>2.9412400000000001</c:v>
                </c:pt>
                <c:pt idx="2992">
                  <c:v>1.4606699999999999</c:v>
                </c:pt>
                <c:pt idx="2993">
                  <c:v>16.880199999999899</c:v>
                </c:pt>
                <c:pt idx="2994">
                  <c:v>0.38463399999999998</c:v>
                </c:pt>
                <c:pt idx="2995">
                  <c:v>43.882399999999897</c:v>
                </c:pt>
                <c:pt idx="2996">
                  <c:v>6.0274400000000004</c:v>
                </c:pt>
                <c:pt idx="2997">
                  <c:v>29.5153</c:v>
                </c:pt>
                <c:pt idx="2998">
                  <c:v>8.2368100000000002</c:v>
                </c:pt>
                <c:pt idx="2999">
                  <c:v>0.47134300000000001</c:v>
                </c:pt>
                <c:pt idx="3000">
                  <c:v>55.678600000000003</c:v>
                </c:pt>
                <c:pt idx="3001">
                  <c:v>0.217247</c:v>
                </c:pt>
                <c:pt idx="3002">
                  <c:v>57.608699999999899</c:v>
                </c:pt>
                <c:pt idx="3003">
                  <c:v>15.647</c:v>
                </c:pt>
                <c:pt idx="3004">
                  <c:v>63.9878</c:v>
                </c:pt>
                <c:pt idx="3005">
                  <c:v>0.20938300000000001</c:v>
                </c:pt>
                <c:pt idx="3006">
                  <c:v>269.79500000000002</c:v>
                </c:pt>
                <c:pt idx="3007">
                  <c:v>3.0593900000000001</c:v>
                </c:pt>
                <c:pt idx="3008">
                  <c:v>4.6373100000000003</c:v>
                </c:pt>
                <c:pt idx="3009">
                  <c:v>3.2245200000000001</c:v>
                </c:pt>
                <c:pt idx="3010">
                  <c:v>4.56487</c:v>
                </c:pt>
                <c:pt idx="3011">
                  <c:v>7.2176200000000001</c:v>
                </c:pt>
                <c:pt idx="3012">
                  <c:v>9.1878600000000006</c:v>
                </c:pt>
                <c:pt idx="3013">
                  <c:v>5.8923100000000002</c:v>
                </c:pt>
                <c:pt idx="3014">
                  <c:v>2.3047599999999999</c:v>
                </c:pt>
                <c:pt idx="3015">
                  <c:v>18.9815</c:v>
                </c:pt>
                <c:pt idx="3016">
                  <c:v>6.7053000000000003</c:v>
                </c:pt>
                <c:pt idx="3017">
                  <c:v>15.7065</c:v>
                </c:pt>
                <c:pt idx="3018">
                  <c:v>49.3155</c:v>
                </c:pt>
                <c:pt idx="3019">
                  <c:v>6.17577</c:v>
                </c:pt>
                <c:pt idx="3020">
                  <c:v>20.3066</c:v>
                </c:pt>
                <c:pt idx="3021">
                  <c:v>10.4353</c:v>
                </c:pt>
                <c:pt idx="3022">
                  <c:v>7.53531</c:v>
                </c:pt>
                <c:pt idx="3023">
                  <c:v>14.7876999999999</c:v>
                </c:pt>
                <c:pt idx="3024">
                  <c:v>1.33805</c:v>
                </c:pt>
                <c:pt idx="3025">
                  <c:v>5.0736699999999999</c:v>
                </c:pt>
                <c:pt idx="3026">
                  <c:v>8.5120299999999904</c:v>
                </c:pt>
                <c:pt idx="3027">
                  <c:v>0.32982400000000001</c:v>
                </c:pt>
                <c:pt idx="3028">
                  <c:v>14.6381</c:v>
                </c:pt>
                <c:pt idx="3029">
                  <c:v>20.368300000000001</c:v>
                </c:pt>
                <c:pt idx="3030">
                  <c:v>3.4684200000000001</c:v>
                </c:pt>
                <c:pt idx="3031">
                  <c:v>7.3211899999999996</c:v>
                </c:pt>
                <c:pt idx="3032">
                  <c:v>4.92896</c:v>
                </c:pt>
                <c:pt idx="3033">
                  <c:v>28.312100000000001</c:v>
                </c:pt>
                <c:pt idx="3034">
                  <c:v>15.3317</c:v>
                </c:pt>
                <c:pt idx="3035">
                  <c:v>16.474599999999899</c:v>
                </c:pt>
                <c:pt idx="3036">
                  <c:v>19.035799999999899</c:v>
                </c:pt>
                <c:pt idx="3037">
                  <c:v>34.358199999999897</c:v>
                </c:pt>
                <c:pt idx="3038">
                  <c:v>60.743699999999897</c:v>
                </c:pt>
                <c:pt idx="3039">
                  <c:v>9.3455499999999905</c:v>
                </c:pt>
                <c:pt idx="3040">
                  <c:v>1.5495099999999999</c:v>
                </c:pt>
                <c:pt idx="3041">
                  <c:v>3.6123400000000001</c:v>
                </c:pt>
                <c:pt idx="3042">
                  <c:v>29.3448999999999</c:v>
                </c:pt>
                <c:pt idx="3043">
                  <c:v>94.886899999999898</c:v>
                </c:pt>
                <c:pt idx="3044">
                  <c:v>70.6390999999999</c:v>
                </c:pt>
                <c:pt idx="3045">
                  <c:v>4.9773899999999998</c:v>
                </c:pt>
                <c:pt idx="3046">
                  <c:v>4.7899900000000004</c:v>
                </c:pt>
                <c:pt idx="3047">
                  <c:v>3.3294700000000002</c:v>
                </c:pt>
                <c:pt idx="3048">
                  <c:v>21.377300000000002</c:v>
                </c:pt>
                <c:pt idx="3049">
                  <c:v>26.2136999999999</c:v>
                </c:pt>
                <c:pt idx="3050">
                  <c:v>42.884999999999899</c:v>
                </c:pt>
                <c:pt idx="3051">
                  <c:v>32.2762999999999</c:v>
                </c:pt>
                <c:pt idx="3052">
                  <c:v>0.94380900000000001</c:v>
                </c:pt>
                <c:pt idx="3053">
                  <c:v>0.33130700000000002</c:v>
                </c:pt>
                <c:pt idx="3054">
                  <c:v>0.37092799999999998</c:v>
                </c:pt>
                <c:pt idx="3055">
                  <c:v>0.66373099999999996</c:v>
                </c:pt>
                <c:pt idx="3056">
                  <c:v>0.75565700000000002</c:v>
                </c:pt>
                <c:pt idx="3057">
                  <c:v>0.94846200000000003</c:v>
                </c:pt>
                <c:pt idx="3058">
                  <c:v>1.3018400000000001</c:v>
                </c:pt>
                <c:pt idx="3059">
                  <c:v>3.6204399999999999</c:v>
                </c:pt>
                <c:pt idx="3060">
                  <c:v>10.0923</c:v>
                </c:pt>
                <c:pt idx="3061">
                  <c:v>3.3099099999999999</c:v>
                </c:pt>
                <c:pt idx="3062">
                  <c:v>7.0109399999999997</c:v>
                </c:pt>
                <c:pt idx="3063">
                  <c:v>21.4332999999999</c:v>
                </c:pt>
                <c:pt idx="3064">
                  <c:v>15.5322</c:v>
                </c:pt>
                <c:pt idx="3065">
                  <c:v>17.2304999999999</c:v>
                </c:pt>
                <c:pt idx="3066">
                  <c:v>14.8337</c:v>
                </c:pt>
                <c:pt idx="3067">
                  <c:v>13.994300000000001</c:v>
                </c:pt>
                <c:pt idx="3068">
                  <c:v>70.317499999999896</c:v>
                </c:pt>
                <c:pt idx="3069">
                  <c:v>11.0465</c:v>
                </c:pt>
                <c:pt idx="3070">
                  <c:v>0.77518600000000004</c:v>
                </c:pt>
                <c:pt idx="3071">
                  <c:v>1.8051600000000001</c:v>
                </c:pt>
                <c:pt idx="3072">
                  <c:v>2.9290099999999999</c:v>
                </c:pt>
                <c:pt idx="3073">
                  <c:v>32.2393</c:v>
                </c:pt>
                <c:pt idx="3074">
                  <c:v>7.3758800000000004</c:v>
                </c:pt>
                <c:pt idx="3075">
                  <c:v>9.3297000000000008</c:v>
                </c:pt>
                <c:pt idx="3076">
                  <c:v>19.531400000000001</c:v>
                </c:pt>
                <c:pt idx="3077">
                  <c:v>43.688000000000002</c:v>
                </c:pt>
                <c:pt idx="3078">
                  <c:v>35.482199999999899</c:v>
                </c:pt>
                <c:pt idx="3079">
                  <c:v>4.2222299999999997</c:v>
                </c:pt>
                <c:pt idx="3080">
                  <c:v>40.538200000000003</c:v>
                </c:pt>
                <c:pt idx="3081">
                  <c:v>0.78358799999999995</c:v>
                </c:pt>
                <c:pt idx="3082">
                  <c:v>3.43024</c:v>
                </c:pt>
                <c:pt idx="3083">
                  <c:v>14.3931</c:v>
                </c:pt>
                <c:pt idx="3084">
                  <c:v>8.01844</c:v>
                </c:pt>
                <c:pt idx="3085">
                  <c:v>3.3718400000000002</c:v>
                </c:pt>
                <c:pt idx="3086">
                  <c:v>1.3601700000000001</c:v>
                </c:pt>
                <c:pt idx="3087">
                  <c:v>22.8749</c:v>
                </c:pt>
                <c:pt idx="3088">
                  <c:v>0.619201</c:v>
                </c:pt>
                <c:pt idx="3089">
                  <c:v>0.34357300000000002</c:v>
                </c:pt>
                <c:pt idx="3090">
                  <c:v>1.4851000000000001</c:v>
                </c:pt>
                <c:pt idx="3091">
                  <c:v>0.86117900000000003</c:v>
                </c:pt>
                <c:pt idx="3092">
                  <c:v>0.49395899999999998</c:v>
                </c:pt>
                <c:pt idx="3093">
                  <c:v>26.1924999999999</c:v>
                </c:pt>
                <c:pt idx="3094">
                  <c:v>18.255600000000001</c:v>
                </c:pt>
                <c:pt idx="3095">
                  <c:v>1.3475600000000001</c:v>
                </c:pt>
                <c:pt idx="3096">
                  <c:v>7.7000000000000001E-5</c:v>
                </c:pt>
                <c:pt idx="3097">
                  <c:v>0.132743</c:v>
                </c:pt>
                <c:pt idx="3098">
                  <c:v>0.90732000000000002</c:v>
                </c:pt>
                <c:pt idx="3099">
                  <c:v>1.5399700000000001</c:v>
                </c:pt>
                <c:pt idx="3100">
                  <c:v>13.816000000000001</c:v>
                </c:pt>
                <c:pt idx="3101">
                  <c:v>8.3460000000000001</c:v>
                </c:pt>
                <c:pt idx="3102">
                  <c:v>30.9238</c:v>
                </c:pt>
                <c:pt idx="3103">
                  <c:v>23.131</c:v>
                </c:pt>
                <c:pt idx="3104">
                  <c:v>6.2015700000000002</c:v>
                </c:pt>
                <c:pt idx="3105">
                  <c:v>12.7486999999999</c:v>
                </c:pt>
                <c:pt idx="3106">
                  <c:v>5.6341799999999997</c:v>
                </c:pt>
                <c:pt idx="3107">
                  <c:v>4.3601900000000002</c:v>
                </c:pt>
                <c:pt idx="3108">
                  <c:v>2.8109099999999998</c:v>
                </c:pt>
                <c:pt idx="3109">
                  <c:v>3.8088199999999999</c:v>
                </c:pt>
                <c:pt idx="3110">
                  <c:v>18.154900000000001</c:v>
                </c:pt>
                <c:pt idx="3111">
                  <c:v>0.168014</c:v>
                </c:pt>
                <c:pt idx="3112">
                  <c:v>1.79034</c:v>
                </c:pt>
                <c:pt idx="3113">
                  <c:v>9.7391199999999998</c:v>
                </c:pt>
                <c:pt idx="3114">
                  <c:v>6.5718800000000002</c:v>
                </c:pt>
                <c:pt idx="3115">
                  <c:v>7.8822900000000002</c:v>
                </c:pt>
                <c:pt idx="3116">
                  <c:v>5.3875099999999998</c:v>
                </c:pt>
                <c:pt idx="3117">
                  <c:v>10.412800000000001</c:v>
                </c:pt>
                <c:pt idx="3118">
                  <c:v>0.19520000000000001</c:v>
                </c:pt>
                <c:pt idx="3119">
                  <c:v>15.4346999999999</c:v>
                </c:pt>
                <c:pt idx="3120">
                  <c:v>0.258774</c:v>
                </c:pt>
                <c:pt idx="3121">
                  <c:v>17.818100000000001</c:v>
                </c:pt>
                <c:pt idx="3122">
                  <c:v>7.32768</c:v>
                </c:pt>
                <c:pt idx="3123">
                  <c:v>18.6541999999999</c:v>
                </c:pt>
                <c:pt idx="3124">
                  <c:v>3.78532</c:v>
                </c:pt>
                <c:pt idx="3125">
                  <c:v>2.1385900000000002</c:v>
                </c:pt>
                <c:pt idx="3126">
                  <c:v>6.4453399999999998</c:v>
                </c:pt>
                <c:pt idx="3127">
                  <c:v>3.38368</c:v>
                </c:pt>
                <c:pt idx="3128">
                  <c:v>1.5024999999999999</c:v>
                </c:pt>
                <c:pt idx="3129">
                  <c:v>0.84626599999999996</c:v>
                </c:pt>
                <c:pt idx="3130">
                  <c:v>0.97314999999999996</c:v>
                </c:pt>
                <c:pt idx="3131">
                  <c:v>0.35987000000000002</c:v>
                </c:pt>
                <c:pt idx="3132">
                  <c:v>2.26139</c:v>
                </c:pt>
                <c:pt idx="3133">
                  <c:v>1.7963</c:v>
                </c:pt>
                <c:pt idx="3134">
                  <c:v>2.46732</c:v>
                </c:pt>
                <c:pt idx="3135">
                  <c:v>9.3447300000000002</c:v>
                </c:pt>
                <c:pt idx="3136">
                  <c:v>11.7309</c:v>
                </c:pt>
                <c:pt idx="3137">
                  <c:v>12.0136</c:v>
                </c:pt>
                <c:pt idx="3138">
                  <c:v>47.871099999999899</c:v>
                </c:pt>
                <c:pt idx="3139">
                  <c:v>15.5395</c:v>
                </c:pt>
                <c:pt idx="3140">
                  <c:v>28.713200000000001</c:v>
                </c:pt>
                <c:pt idx="3141">
                  <c:v>39.532699999999899</c:v>
                </c:pt>
                <c:pt idx="3142">
                  <c:v>3.46665</c:v>
                </c:pt>
                <c:pt idx="3143">
                  <c:v>6.3168300000000004</c:v>
                </c:pt>
                <c:pt idx="3144">
                  <c:v>0.15348500000000001</c:v>
                </c:pt>
                <c:pt idx="3145">
                  <c:v>2.2460000000000002E-3</c:v>
                </c:pt>
                <c:pt idx="3146">
                  <c:v>19.629300000000001</c:v>
                </c:pt>
                <c:pt idx="3147">
                  <c:v>15.6329999999999</c:v>
                </c:pt>
                <c:pt idx="3148">
                  <c:v>11.1408</c:v>
                </c:pt>
                <c:pt idx="3149">
                  <c:v>20.095600000000001</c:v>
                </c:pt>
                <c:pt idx="3150">
                  <c:v>16.493400000000001</c:v>
                </c:pt>
                <c:pt idx="3151">
                  <c:v>2.7391299999999998</c:v>
                </c:pt>
                <c:pt idx="3152">
                  <c:v>0.59227200000000002</c:v>
                </c:pt>
                <c:pt idx="3153">
                  <c:v>0.98287500000000005</c:v>
                </c:pt>
                <c:pt idx="3154">
                  <c:v>0.90823799999999999</c:v>
                </c:pt>
                <c:pt idx="3155">
                  <c:v>11.9902</c:v>
                </c:pt>
                <c:pt idx="3156">
                  <c:v>2.0491000000000001</c:v>
                </c:pt>
                <c:pt idx="3157">
                  <c:v>8.7354000000000001E-2</c:v>
                </c:pt>
                <c:pt idx="3158">
                  <c:v>0.107197</c:v>
                </c:pt>
                <c:pt idx="3159">
                  <c:v>16.213100000000001</c:v>
                </c:pt>
                <c:pt idx="3160">
                  <c:v>28.881699999999899</c:v>
                </c:pt>
                <c:pt idx="3161">
                  <c:v>14.4674</c:v>
                </c:pt>
                <c:pt idx="3162">
                  <c:v>6.7055400000000001</c:v>
                </c:pt>
                <c:pt idx="3163">
                  <c:v>8.3185099999999998</c:v>
                </c:pt>
                <c:pt idx="3164">
                  <c:v>4.9085400000000003</c:v>
                </c:pt>
                <c:pt idx="3165">
                  <c:v>19.3585999999999</c:v>
                </c:pt>
                <c:pt idx="3166">
                  <c:v>2.4121800000000002</c:v>
                </c:pt>
                <c:pt idx="3167">
                  <c:v>4.0711999999999998E-2</c:v>
                </c:pt>
                <c:pt idx="3168">
                  <c:v>13.611700000000001</c:v>
                </c:pt>
                <c:pt idx="3169">
                  <c:v>3.84057</c:v>
                </c:pt>
                <c:pt idx="3170">
                  <c:v>6.9935499999999999</c:v>
                </c:pt>
                <c:pt idx="3171">
                  <c:v>28.496200000000002</c:v>
                </c:pt>
                <c:pt idx="3172">
                  <c:v>0.96333100000000005</c:v>
                </c:pt>
                <c:pt idx="3173">
                  <c:v>0.38436900000000002</c:v>
                </c:pt>
                <c:pt idx="3174">
                  <c:v>404.37400000000002</c:v>
                </c:pt>
                <c:pt idx="3175">
                  <c:v>5.2197800000000001</c:v>
                </c:pt>
                <c:pt idx="3176">
                  <c:v>2.32578</c:v>
                </c:pt>
                <c:pt idx="3177">
                  <c:v>0.92641200000000001</c:v>
                </c:pt>
                <c:pt idx="3178">
                  <c:v>0.140685</c:v>
                </c:pt>
                <c:pt idx="3179">
                  <c:v>0.16577800000000001</c:v>
                </c:pt>
                <c:pt idx="3180">
                  <c:v>10.0501</c:v>
                </c:pt>
                <c:pt idx="3181">
                  <c:v>3.0683099999999999</c:v>
                </c:pt>
                <c:pt idx="3182">
                  <c:v>1.7186300000000001</c:v>
                </c:pt>
                <c:pt idx="3183">
                  <c:v>0.56277600000000005</c:v>
                </c:pt>
                <c:pt idx="3184">
                  <c:v>12.3482</c:v>
                </c:pt>
                <c:pt idx="3185">
                  <c:v>3.0582400000000001</c:v>
                </c:pt>
                <c:pt idx="3186">
                  <c:v>1.2065600000000001</c:v>
                </c:pt>
                <c:pt idx="3187">
                  <c:v>0.721746</c:v>
                </c:pt>
                <c:pt idx="3188">
                  <c:v>0.46571699999999999</c:v>
                </c:pt>
                <c:pt idx="3189">
                  <c:v>0.38033699999999998</c:v>
                </c:pt>
                <c:pt idx="3190">
                  <c:v>4.6082400000000003</c:v>
                </c:pt>
                <c:pt idx="3191">
                  <c:v>0.68278399999999995</c:v>
                </c:pt>
                <c:pt idx="3192">
                  <c:v>1.5557000000000001</c:v>
                </c:pt>
                <c:pt idx="3193">
                  <c:v>1.68116</c:v>
                </c:pt>
                <c:pt idx="3194">
                  <c:v>2.6838799999999998</c:v>
                </c:pt>
                <c:pt idx="3195">
                  <c:v>1.2179</c:v>
                </c:pt>
                <c:pt idx="3196">
                  <c:v>1.32267</c:v>
                </c:pt>
                <c:pt idx="3197">
                  <c:v>0.75660700000000003</c:v>
                </c:pt>
                <c:pt idx="3198">
                  <c:v>1.6116299999999999</c:v>
                </c:pt>
                <c:pt idx="3199">
                  <c:v>0.53042299999999998</c:v>
                </c:pt>
                <c:pt idx="3200">
                  <c:v>0.32733200000000001</c:v>
                </c:pt>
                <c:pt idx="3201">
                  <c:v>0.8528</c:v>
                </c:pt>
                <c:pt idx="3202">
                  <c:v>11.3726</c:v>
                </c:pt>
                <c:pt idx="3203">
                  <c:v>5.0452599999999999</c:v>
                </c:pt>
                <c:pt idx="3204">
                  <c:v>1.14137</c:v>
                </c:pt>
                <c:pt idx="3205">
                  <c:v>3.6746599999999998</c:v>
                </c:pt>
                <c:pt idx="3206">
                  <c:v>1.9476800000000001</c:v>
                </c:pt>
                <c:pt idx="3207">
                  <c:v>2.6665800000000002</c:v>
                </c:pt>
                <c:pt idx="3208">
                  <c:v>1.8050999999999999</c:v>
                </c:pt>
                <c:pt idx="3209">
                  <c:v>1.9107400000000001</c:v>
                </c:pt>
                <c:pt idx="3210">
                  <c:v>3.1539799999999998</c:v>
                </c:pt>
                <c:pt idx="3211">
                  <c:v>0.75743400000000005</c:v>
                </c:pt>
                <c:pt idx="3212">
                  <c:v>1.4904900000000001</c:v>
                </c:pt>
                <c:pt idx="3213">
                  <c:v>0.92169500000000004</c:v>
                </c:pt>
                <c:pt idx="3214">
                  <c:v>0.81982900000000003</c:v>
                </c:pt>
                <c:pt idx="3215">
                  <c:v>51.956899999999898</c:v>
                </c:pt>
                <c:pt idx="3216">
                  <c:v>0.33074500000000001</c:v>
                </c:pt>
                <c:pt idx="3217">
                  <c:v>24.494900000000001</c:v>
                </c:pt>
                <c:pt idx="3218">
                  <c:v>0.82968900000000001</c:v>
                </c:pt>
                <c:pt idx="3219">
                  <c:v>3.0367600000000001</c:v>
                </c:pt>
                <c:pt idx="3220">
                  <c:v>2.8257599999999998</c:v>
                </c:pt>
                <c:pt idx="3221">
                  <c:v>50.455800000000004</c:v>
                </c:pt>
                <c:pt idx="3222">
                  <c:v>0.79533500000000001</c:v>
                </c:pt>
                <c:pt idx="3223">
                  <c:v>0.50545799999999996</c:v>
                </c:pt>
                <c:pt idx="3224">
                  <c:v>0.585395</c:v>
                </c:pt>
                <c:pt idx="3225">
                  <c:v>0.51124599999999998</c:v>
                </c:pt>
                <c:pt idx="3226">
                  <c:v>0.52487300000000003</c:v>
                </c:pt>
                <c:pt idx="3227">
                  <c:v>0.29264600000000002</c:v>
                </c:pt>
                <c:pt idx="3228">
                  <c:v>0.670601</c:v>
                </c:pt>
                <c:pt idx="3229">
                  <c:v>0.67033699999999996</c:v>
                </c:pt>
                <c:pt idx="3230">
                  <c:v>12.3813</c:v>
                </c:pt>
                <c:pt idx="3231">
                  <c:v>5.2172000000000003E-2</c:v>
                </c:pt>
                <c:pt idx="3232">
                  <c:v>0.88351199999999996</c:v>
                </c:pt>
                <c:pt idx="3233">
                  <c:v>1.7721100000000001</c:v>
                </c:pt>
                <c:pt idx="3234">
                  <c:v>0.21013499999999999</c:v>
                </c:pt>
              </c:numCache>
            </c:numRef>
          </c:xVal>
          <c:yVal>
            <c:numRef>
              <c:f>'[2]2005CombBOEMMODIS'!$K$2:$K$3236</c:f>
              <c:numCache>
                <c:formatCode>General</c:formatCode>
                <c:ptCount val="3235"/>
                <c:pt idx="0">
                  <c:v>0.175333333333</c:v>
                </c:pt>
                <c:pt idx="1">
                  <c:v>0.165416666667</c:v>
                </c:pt>
                <c:pt idx="2">
                  <c:v>0.16808333333299999</c:v>
                </c:pt>
                <c:pt idx="3">
                  <c:v>0.180636363636</c:v>
                </c:pt>
                <c:pt idx="4">
                  <c:v>0.16983333333299999</c:v>
                </c:pt>
                <c:pt idx="5">
                  <c:v>0.15616666666699999</c:v>
                </c:pt>
                <c:pt idx="6">
                  <c:v>0.17181818181799999</c:v>
                </c:pt>
                <c:pt idx="7">
                  <c:v>0.165916666667</c:v>
                </c:pt>
                <c:pt idx="8">
                  <c:v>0.17681818181799999</c:v>
                </c:pt>
                <c:pt idx="9">
                  <c:v>0.17966666666700001</c:v>
                </c:pt>
                <c:pt idx="10">
                  <c:v>0.15827272727300001</c:v>
                </c:pt>
                <c:pt idx="11">
                  <c:v>0.164666666667</c:v>
                </c:pt>
                <c:pt idx="12">
                  <c:v>0.175454545455</c:v>
                </c:pt>
                <c:pt idx="13">
                  <c:v>0.16189999999999999</c:v>
                </c:pt>
                <c:pt idx="14">
                  <c:v>0.19183333333300001</c:v>
                </c:pt>
                <c:pt idx="15">
                  <c:v>0.178454545455</c:v>
                </c:pt>
                <c:pt idx="16">
                  <c:v>0.16463636363600001</c:v>
                </c:pt>
                <c:pt idx="17">
                  <c:v>0.182583333333</c:v>
                </c:pt>
                <c:pt idx="18">
                  <c:v>0.16133333333300001</c:v>
                </c:pt>
                <c:pt idx="19">
                  <c:v>0.16700000000000001</c:v>
                </c:pt>
                <c:pt idx="20">
                  <c:v>0.17949999999999999</c:v>
                </c:pt>
                <c:pt idx="21">
                  <c:v>0.15408333333300001</c:v>
                </c:pt>
                <c:pt idx="22">
                  <c:v>0.156818181818</c:v>
                </c:pt>
                <c:pt idx="23">
                  <c:v>0.197416666667</c:v>
                </c:pt>
                <c:pt idx="24">
                  <c:v>0.17091666666700001</c:v>
                </c:pt>
                <c:pt idx="25">
                  <c:v>0.17216666666700001</c:v>
                </c:pt>
                <c:pt idx="26">
                  <c:v>0.17175000000000001</c:v>
                </c:pt>
                <c:pt idx="27">
                  <c:v>0.17391666666700001</c:v>
                </c:pt>
                <c:pt idx="28">
                  <c:v>0.181583333333</c:v>
                </c:pt>
                <c:pt idx="29">
                  <c:v>0.20163636363599999</c:v>
                </c:pt>
                <c:pt idx="30">
                  <c:v>0.17916666666700001</c:v>
                </c:pt>
                <c:pt idx="31">
                  <c:v>0.23300000000000001</c:v>
                </c:pt>
                <c:pt idx="32">
                  <c:v>0.201909090909</c:v>
                </c:pt>
                <c:pt idx="33">
                  <c:v>0.18641666666699999</c:v>
                </c:pt>
                <c:pt idx="34">
                  <c:v>0.21475</c:v>
                </c:pt>
                <c:pt idx="35">
                  <c:v>0.188181818182</c:v>
                </c:pt>
                <c:pt idx="36">
                  <c:v>0.19736363636400001</c:v>
                </c:pt>
                <c:pt idx="37">
                  <c:v>0.17916666666700001</c:v>
                </c:pt>
                <c:pt idx="38">
                  <c:v>0.203909090909</c:v>
                </c:pt>
                <c:pt idx="39">
                  <c:v>0.20818181818199999</c:v>
                </c:pt>
                <c:pt idx="40">
                  <c:v>0.16089999999999999</c:v>
                </c:pt>
                <c:pt idx="41">
                  <c:v>0.178833333333</c:v>
                </c:pt>
                <c:pt idx="42">
                  <c:v>0.18690909090899999</c:v>
                </c:pt>
                <c:pt idx="43">
                  <c:v>0.17766666666700001</c:v>
                </c:pt>
                <c:pt idx="44">
                  <c:v>0.19225</c:v>
                </c:pt>
                <c:pt idx="45">
                  <c:v>0.16550000000000001</c:v>
                </c:pt>
                <c:pt idx="46">
                  <c:v>0.171545454545</c:v>
                </c:pt>
                <c:pt idx="47">
                  <c:v>0.170090909091</c:v>
                </c:pt>
                <c:pt idx="48">
                  <c:v>0.18608333333300001</c:v>
                </c:pt>
                <c:pt idx="49">
                  <c:v>0.15266666666699999</c:v>
                </c:pt>
                <c:pt idx="50">
                  <c:v>0.167090909091</c:v>
                </c:pt>
                <c:pt idx="51">
                  <c:v>0.16263636363600001</c:v>
                </c:pt>
                <c:pt idx="52">
                  <c:v>0.18966666666699999</c:v>
                </c:pt>
                <c:pt idx="53">
                  <c:v>0.17291666666700001</c:v>
                </c:pt>
                <c:pt idx="54">
                  <c:v>0.18118181818199999</c:v>
                </c:pt>
                <c:pt idx="55">
                  <c:v>0.16609090909099999</c:v>
                </c:pt>
                <c:pt idx="56">
                  <c:v>0.176333333333</c:v>
                </c:pt>
                <c:pt idx="57">
                  <c:v>0.174083333333</c:v>
                </c:pt>
                <c:pt idx="58">
                  <c:v>0.159</c:v>
                </c:pt>
                <c:pt idx="59">
                  <c:v>0.17341666666700001</c:v>
                </c:pt>
                <c:pt idx="60">
                  <c:v>0.16350000000000001</c:v>
                </c:pt>
                <c:pt idx="61">
                  <c:v>0.157181818182</c:v>
                </c:pt>
                <c:pt idx="62">
                  <c:v>0.16725000000000001</c:v>
                </c:pt>
                <c:pt idx="63">
                  <c:v>0.171727272727</c:v>
                </c:pt>
                <c:pt idx="64">
                  <c:v>0.18172727272700001</c:v>
                </c:pt>
                <c:pt idx="65">
                  <c:v>0.19325000000000001</c:v>
                </c:pt>
                <c:pt idx="66">
                  <c:v>0.192666666667</c:v>
                </c:pt>
                <c:pt idx="67">
                  <c:v>0.18641666666699999</c:v>
                </c:pt>
                <c:pt idx="68">
                  <c:v>0.16800000000000001</c:v>
                </c:pt>
                <c:pt idx="69">
                  <c:v>0.17741666666700001</c:v>
                </c:pt>
                <c:pt idx="70">
                  <c:v>0.16633333333299999</c:v>
                </c:pt>
                <c:pt idx="71">
                  <c:v>0.179083333333</c:v>
                </c:pt>
                <c:pt idx="72">
                  <c:v>0.17766666666700001</c:v>
                </c:pt>
                <c:pt idx="73">
                  <c:v>0.17036363636400001</c:v>
                </c:pt>
                <c:pt idx="74">
                  <c:v>0.181833333333</c:v>
                </c:pt>
                <c:pt idx="75">
                  <c:v>0.18575</c:v>
                </c:pt>
                <c:pt idx="76">
                  <c:v>0.19800000000000001</c:v>
                </c:pt>
                <c:pt idx="77">
                  <c:v>0.199416666667</c:v>
                </c:pt>
                <c:pt idx="78">
                  <c:v>0.209583333333</c:v>
                </c:pt>
                <c:pt idx="79">
                  <c:v>0.18908333333300001</c:v>
                </c:pt>
                <c:pt idx="80">
                  <c:v>0.200727272727</c:v>
                </c:pt>
                <c:pt idx="81">
                  <c:v>0.19350000000000001</c:v>
                </c:pt>
                <c:pt idx="82">
                  <c:v>0.17749999999999999</c:v>
                </c:pt>
                <c:pt idx="83">
                  <c:v>0.162916666667</c:v>
                </c:pt>
                <c:pt idx="84">
                  <c:v>0.22781818181800001</c:v>
                </c:pt>
                <c:pt idx="85">
                  <c:v>0.1915</c:v>
                </c:pt>
                <c:pt idx="86">
                  <c:v>0.184083333333</c:v>
                </c:pt>
                <c:pt idx="87">
                  <c:v>0.19575000000000001</c:v>
                </c:pt>
                <c:pt idx="88">
                  <c:v>0.20699999999999999</c:v>
                </c:pt>
                <c:pt idx="89">
                  <c:v>0.20841666666700001</c:v>
                </c:pt>
                <c:pt idx="90">
                  <c:v>0.15533333333300001</c:v>
                </c:pt>
                <c:pt idx="91">
                  <c:v>0.17216666666700001</c:v>
                </c:pt>
                <c:pt idx="92">
                  <c:v>0.200416666667</c:v>
                </c:pt>
                <c:pt idx="93">
                  <c:v>0.19172727272699999</c:v>
                </c:pt>
                <c:pt idx="94">
                  <c:v>0.17481818181799999</c:v>
                </c:pt>
                <c:pt idx="95">
                  <c:v>0.18690909090899999</c:v>
                </c:pt>
                <c:pt idx="96">
                  <c:v>0.199666666667</c:v>
                </c:pt>
                <c:pt idx="97">
                  <c:v>0.169272727273</c:v>
                </c:pt>
                <c:pt idx="98">
                  <c:v>0.19975000000000001</c:v>
                </c:pt>
                <c:pt idx="99">
                  <c:v>0.15766666666699999</c:v>
                </c:pt>
                <c:pt idx="100">
                  <c:v>0.172727272727</c:v>
                </c:pt>
                <c:pt idx="101">
                  <c:v>0.16445454545499999</c:v>
                </c:pt>
                <c:pt idx="102">
                  <c:v>0.166166666667</c:v>
                </c:pt>
                <c:pt idx="103">
                  <c:v>0.16925000000000001</c:v>
                </c:pt>
                <c:pt idx="104">
                  <c:v>0.1701</c:v>
                </c:pt>
                <c:pt idx="105">
                  <c:v>0.17463636363599999</c:v>
                </c:pt>
                <c:pt idx="106">
                  <c:v>0.16975000000000001</c:v>
                </c:pt>
                <c:pt idx="107">
                  <c:v>0.19681818181800001</c:v>
                </c:pt>
                <c:pt idx="108">
                  <c:v>0.17499999999999999</c:v>
                </c:pt>
                <c:pt idx="109">
                  <c:v>0.161416666667</c:v>
                </c:pt>
                <c:pt idx="110">
                  <c:v>0.20574999999999999</c:v>
                </c:pt>
                <c:pt idx="111">
                  <c:v>0.16758333333299999</c:v>
                </c:pt>
                <c:pt idx="112">
                  <c:v>0.16333333333300001</c:v>
                </c:pt>
                <c:pt idx="113">
                  <c:v>0.160916666667</c:v>
                </c:pt>
                <c:pt idx="114">
                  <c:v>0.175333333333</c:v>
                </c:pt>
                <c:pt idx="115">
                  <c:v>0.173833333333</c:v>
                </c:pt>
                <c:pt idx="116">
                  <c:v>0.19645454545499999</c:v>
                </c:pt>
                <c:pt idx="117">
                  <c:v>0.16025</c:v>
                </c:pt>
                <c:pt idx="118">
                  <c:v>0.17316666666700001</c:v>
                </c:pt>
                <c:pt idx="119">
                  <c:v>0.17691666666700001</c:v>
                </c:pt>
                <c:pt idx="120">
                  <c:v>0.19758333333299999</c:v>
                </c:pt>
                <c:pt idx="121">
                  <c:v>0.1835</c:v>
                </c:pt>
                <c:pt idx="122">
                  <c:v>0.18916666666699999</c:v>
                </c:pt>
                <c:pt idx="123">
                  <c:v>0.20033333333299999</c:v>
                </c:pt>
                <c:pt idx="124">
                  <c:v>0.18783333333300001</c:v>
                </c:pt>
                <c:pt idx="125">
                  <c:v>0.17966666666700001</c:v>
                </c:pt>
                <c:pt idx="126">
                  <c:v>0.200166666667</c:v>
                </c:pt>
                <c:pt idx="127">
                  <c:v>0.185</c:v>
                </c:pt>
                <c:pt idx="128">
                  <c:v>0.195666666667</c:v>
                </c:pt>
                <c:pt idx="129">
                  <c:v>0.194916666667</c:v>
                </c:pt>
                <c:pt idx="130">
                  <c:v>0.16975000000000001</c:v>
                </c:pt>
                <c:pt idx="131">
                  <c:v>0.17181818181799999</c:v>
                </c:pt>
                <c:pt idx="132">
                  <c:v>0.20549999999999999</c:v>
                </c:pt>
                <c:pt idx="133">
                  <c:v>0.24291666666699999</c:v>
                </c:pt>
                <c:pt idx="134">
                  <c:v>0.19500000000000001</c:v>
                </c:pt>
                <c:pt idx="135">
                  <c:v>0.20816666666700001</c:v>
                </c:pt>
                <c:pt idx="136">
                  <c:v>0.23100000000000001</c:v>
                </c:pt>
                <c:pt idx="137">
                  <c:v>0.17899999999999999</c:v>
                </c:pt>
                <c:pt idx="138">
                  <c:v>0.17163636363599999</c:v>
                </c:pt>
                <c:pt idx="139">
                  <c:v>0.200166666667</c:v>
                </c:pt>
                <c:pt idx="140">
                  <c:v>0.18427272727300001</c:v>
                </c:pt>
                <c:pt idx="141">
                  <c:v>0.18241666666699999</c:v>
                </c:pt>
                <c:pt idx="142">
                  <c:v>0.18241666666699999</c:v>
                </c:pt>
                <c:pt idx="143">
                  <c:v>0.26258333333299999</c:v>
                </c:pt>
                <c:pt idx="144">
                  <c:v>0.209454545455</c:v>
                </c:pt>
                <c:pt idx="145">
                  <c:v>0.18416666666699999</c:v>
                </c:pt>
                <c:pt idx="146">
                  <c:v>0.18024999999999999</c:v>
                </c:pt>
                <c:pt idx="147">
                  <c:v>0.21491666666699999</c:v>
                </c:pt>
                <c:pt idx="148">
                  <c:v>0.17966666666700001</c:v>
                </c:pt>
                <c:pt idx="149">
                  <c:v>0.188</c:v>
                </c:pt>
                <c:pt idx="150">
                  <c:v>0.186</c:v>
                </c:pt>
                <c:pt idx="151">
                  <c:v>0.19900000000000001</c:v>
                </c:pt>
                <c:pt idx="152">
                  <c:v>0.24012500000000001</c:v>
                </c:pt>
                <c:pt idx="153">
                  <c:v>0.25936363636400001</c:v>
                </c:pt>
                <c:pt idx="154">
                  <c:v>0.2238</c:v>
                </c:pt>
                <c:pt idx="155">
                  <c:v>0.24218181818199999</c:v>
                </c:pt>
                <c:pt idx="156">
                  <c:v>0.23225000000000001</c:v>
                </c:pt>
                <c:pt idx="157">
                  <c:v>0.23549999999999999</c:v>
                </c:pt>
                <c:pt idx="158">
                  <c:v>0.23075000000000001</c:v>
                </c:pt>
                <c:pt idx="159">
                  <c:v>0.22590909090899999</c:v>
                </c:pt>
                <c:pt idx="160">
                  <c:v>0.228416666667</c:v>
                </c:pt>
                <c:pt idx="161">
                  <c:v>0.239833333333</c:v>
                </c:pt>
                <c:pt idx="162">
                  <c:v>0.24666666666699999</c:v>
                </c:pt>
                <c:pt idx="163">
                  <c:v>0.23308333333299999</c:v>
                </c:pt>
                <c:pt idx="164">
                  <c:v>0.184583333333</c:v>
                </c:pt>
                <c:pt idx="165">
                  <c:v>0.23458333333299999</c:v>
                </c:pt>
                <c:pt idx="166">
                  <c:v>0.19283333333300001</c:v>
                </c:pt>
                <c:pt idx="167">
                  <c:v>0.209083333333</c:v>
                </c:pt>
                <c:pt idx="168">
                  <c:v>0.208833333333</c:v>
                </c:pt>
                <c:pt idx="169">
                  <c:v>0.24972727272699999</c:v>
                </c:pt>
                <c:pt idx="170">
                  <c:v>0.19325000000000001</c:v>
                </c:pt>
                <c:pt idx="171">
                  <c:v>0.22781818181800001</c:v>
                </c:pt>
                <c:pt idx="172">
                  <c:v>0.20125000000000001</c:v>
                </c:pt>
                <c:pt idx="173">
                  <c:v>0.18625</c:v>
                </c:pt>
                <c:pt idx="174">
                  <c:v>0.201272727273</c:v>
                </c:pt>
                <c:pt idx="175">
                  <c:v>0.183636363636</c:v>
                </c:pt>
                <c:pt idx="176">
                  <c:v>0.17333333333299999</c:v>
                </c:pt>
                <c:pt idx="177">
                  <c:v>0.17274999999999999</c:v>
                </c:pt>
                <c:pt idx="178">
                  <c:v>0.19625000000000001</c:v>
                </c:pt>
                <c:pt idx="179">
                  <c:v>0.15754545454499999</c:v>
                </c:pt>
                <c:pt idx="180">
                  <c:v>0.177083333333</c:v>
                </c:pt>
                <c:pt idx="181">
                  <c:v>0.200416666667</c:v>
                </c:pt>
                <c:pt idx="182">
                  <c:v>0.18925</c:v>
                </c:pt>
                <c:pt idx="183">
                  <c:v>0.196666666667</c:v>
                </c:pt>
                <c:pt idx="184">
                  <c:v>0.189818181818</c:v>
                </c:pt>
                <c:pt idx="185">
                  <c:v>0.17599999999999999</c:v>
                </c:pt>
                <c:pt idx="186">
                  <c:v>0.183</c:v>
                </c:pt>
                <c:pt idx="187">
                  <c:v>0.18733333333300001</c:v>
                </c:pt>
                <c:pt idx="188">
                  <c:v>0.18141666666699999</c:v>
                </c:pt>
                <c:pt idx="189">
                  <c:v>0.16027272727299999</c:v>
                </c:pt>
                <c:pt idx="190">
                  <c:v>0.17790909090900001</c:v>
                </c:pt>
                <c:pt idx="191">
                  <c:v>0.17890909090900001</c:v>
                </c:pt>
                <c:pt idx="192">
                  <c:v>0.16858333333299999</c:v>
                </c:pt>
                <c:pt idx="193">
                  <c:v>0.178636363636</c:v>
                </c:pt>
                <c:pt idx="194">
                  <c:v>0.17581818181799999</c:v>
                </c:pt>
                <c:pt idx="195">
                  <c:v>0.16545454545499999</c:v>
                </c:pt>
                <c:pt idx="196">
                  <c:v>0.179636363636</c:v>
                </c:pt>
                <c:pt idx="197">
                  <c:v>0.14879999999999999</c:v>
                </c:pt>
                <c:pt idx="198">
                  <c:v>0.168916666667</c:v>
                </c:pt>
                <c:pt idx="199">
                  <c:v>0.17872727272700001</c:v>
                </c:pt>
                <c:pt idx="200">
                  <c:v>0.16290909090899999</c:v>
                </c:pt>
                <c:pt idx="201">
                  <c:v>0.18275</c:v>
                </c:pt>
                <c:pt idx="202">
                  <c:v>0.20166666666700001</c:v>
                </c:pt>
                <c:pt idx="203">
                  <c:v>0.200166666667</c:v>
                </c:pt>
                <c:pt idx="204">
                  <c:v>0.18341666666699999</c:v>
                </c:pt>
                <c:pt idx="205">
                  <c:v>0.192166666667</c:v>
                </c:pt>
                <c:pt idx="206">
                  <c:v>0.197166666667</c:v>
                </c:pt>
                <c:pt idx="207">
                  <c:v>0.164727272727</c:v>
                </c:pt>
                <c:pt idx="208">
                  <c:v>0.17599999999999999</c:v>
                </c:pt>
                <c:pt idx="209">
                  <c:v>0.181833333333</c:v>
                </c:pt>
                <c:pt idx="210">
                  <c:v>0.18833333333300001</c:v>
                </c:pt>
                <c:pt idx="211">
                  <c:v>0.18483333333300001</c:v>
                </c:pt>
                <c:pt idx="212">
                  <c:v>0.1515</c:v>
                </c:pt>
                <c:pt idx="213">
                  <c:v>0.20241666666700001</c:v>
                </c:pt>
                <c:pt idx="214">
                  <c:v>0.17224999999999999</c:v>
                </c:pt>
                <c:pt idx="215">
                  <c:v>0.17891666666700001</c:v>
                </c:pt>
                <c:pt idx="216">
                  <c:v>0.205333333333</c:v>
                </c:pt>
                <c:pt idx="217">
                  <c:v>0.183083333333</c:v>
                </c:pt>
                <c:pt idx="218">
                  <c:v>0.17349999999999999</c:v>
                </c:pt>
                <c:pt idx="219">
                  <c:v>0.168166666667</c:v>
                </c:pt>
                <c:pt idx="220">
                  <c:v>0.17474999999999999</c:v>
                </c:pt>
                <c:pt idx="221">
                  <c:v>0.17724999999999999</c:v>
                </c:pt>
                <c:pt idx="222">
                  <c:v>0.181833333333</c:v>
                </c:pt>
                <c:pt idx="223">
                  <c:v>0.17063636363599999</c:v>
                </c:pt>
                <c:pt idx="224">
                  <c:v>0.21791666666699999</c:v>
                </c:pt>
                <c:pt idx="225">
                  <c:v>0.19925000000000001</c:v>
                </c:pt>
                <c:pt idx="226">
                  <c:v>0.20799999999999999</c:v>
                </c:pt>
                <c:pt idx="227">
                  <c:v>0.20125000000000001</c:v>
                </c:pt>
                <c:pt idx="228">
                  <c:v>0.20075000000000001</c:v>
                </c:pt>
                <c:pt idx="229">
                  <c:v>0.18149999999999999</c:v>
                </c:pt>
                <c:pt idx="230">
                  <c:v>0.220363636364</c:v>
                </c:pt>
                <c:pt idx="231">
                  <c:v>0.21445454545500001</c:v>
                </c:pt>
                <c:pt idx="232">
                  <c:v>0.22091666666699999</c:v>
                </c:pt>
                <c:pt idx="233">
                  <c:v>0.196166666667</c:v>
                </c:pt>
                <c:pt idx="234">
                  <c:v>0.19483333333299999</c:v>
                </c:pt>
                <c:pt idx="235">
                  <c:v>0.198416666667</c:v>
                </c:pt>
                <c:pt idx="236">
                  <c:v>0.22808333333299999</c:v>
                </c:pt>
                <c:pt idx="237">
                  <c:v>0.194181818182</c:v>
                </c:pt>
                <c:pt idx="238">
                  <c:v>0.19525000000000001</c:v>
                </c:pt>
                <c:pt idx="239">
                  <c:v>0.21833333333300001</c:v>
                </c:pt>
                <c:pt idx="240">
                  <c:v>0.168666666667</c:v>
                </c:pt>
                <c:pt idx="241">
                  <c:v>0.16633333333299999</c:v>
                </c:pt>
                <c:pt idx="242">
                  <c:v>0.19781818181800001</c:v>
                </c:pt>
                <c:pt idx="243">
                  <c:v>0.201909090909</c:v>
                </c:pt>
                <c:pt idx="244">
                  <c:v>0.2361</c:v>
                </c:pt>
                <c:pt idx="245">
                  <c:v>0.22825000000000001</c:v>
                </c:pt>
                <c:pt idx="246">
                  <c:v>0.23027272727299999</c:v>
                </c:pt>
                <c:pt idx="247">
                  <c:v>0.22108333333300001</c:v>
                </c:pt>
                <c:pt idx="248">
                  <c:v>0.23383333333299999</c:v>
                </c:pt>
                <c:pt idx="249">
                  <c:v>0.22800000000000001</c:v>
                </c:pt>
                <c:pt idx="250">
                  <c:v>0.26258333333299999</c:v>
                </c:pt>
                <c:pt idx="251">
                  <c:v>0.246083333333</c:v>
                </c:pt>
                <c:pt idx="252">
                  <c:v>0.216</c:v>
                </c:pt>
                <c:pt idx="253">
                  <c:v>0.22663636363600001</c:v>
                </c:pt>
                <c:pt idx="254">
                  <c:v>0.26889999999999997</c:v>
                </c:pt>
                <c:pt idx="255">
                  <c:v>0.20181818181799999</c:v>
                </c:pt>
                <c:pt idx="256">
                  <c:v>0.214583333333</c:v>
                </c:pt>
                <c:pt idx="257">
                  <c:v>0.21166666666699999</c:v>
                </c:pt>
                <c:pt idx="258">
                  <c:v>0.234545454545</c:v>
                </c:pt>
                <c:pt idx="259">
                  <c:v>0.198666666667</c:v>
                </c:pt>
                <c:pt idx="260">
                  <c:v>0.19020000000000001</c:v>
                </c:pt>
                <c:pt idx="261">
                  <c:v>0.197166666667</c:v>
                </c:pt>
                <c:pt idx="262">
                  <c:v>0.19083333333300001</c:v>
                </c:pt>
                <c:pt idx="263">
                  <c:v>0.23325000000000001</c:v>
                </c:pt>
                <c:pt idx="264">
                  <c:v>0.206333333333</c:v>
                </c:pt>
                <c:pt idx="265">
                  <c:v>0.16733333333299999</c:v>
                </c:pt>
                <c:pt idx="266">
                  <c:v>0.20699999999999999</c:v>
                </c:pt>
                <c:pt idx="267">
                  <c:v>0.18983333333300001</c:v>
                </c:pt>
                <c:pt idx="268">
                  <c:v>0.17441666666700001</c:v>
                </c:pt>
                <c:pt idx="269">
                  <c:v>0.18272727272700001</c:v>
                </c:pt>
                <c:pt idx="270">
                  <c:v>0.17249999999999999</c:v>
                </c:pt>
                <c:pt idx="271">
                  <c:v>0.17591666666700001</c:v>
                </c:pt>
                <c:pt idx="272">
                  <c:v>0.17666666666700001</c:v>
                </c:pt>
                <c:pt idx="273">
                  <c:v>0.18625</c:v>
                </c:pt>
                <c:pt idx="274">
                  <c:v>0.17918181818199999</c:v>
                </c:pt>
                <c:pt idx="275">
                  <c:v>0.16200000000000001</c:v>
                </c:pt>
                <c:pt idx="276">
                  <c:v>0.197416666667</c:v>
                </c:pt>
                <c:pt idx="277">
                  <c:v>0.17616666666700001</c:v>
                </c:pt>
                <c:pt idx="278">
                  <c:v>0.182583333333</c:v>
                </c:pt>
                <c:pt idx="279">
                  <c:v>0.21116666666700001</c:v>
                </c:pt>
                <c:pt idx="280">
                  <c:v>0.180083333333</c:v>
                </c:pt>
                <c:pt idx="281">
                  <c:v>0.18825</c:v>
                </c:pt>
                <c:pt idx="282">
                  <c:v>0.16650000000000001</c:v>
                </c:pt>
                <c:pt idx="283">
                  <c:v>0.19127272727299999</c:v>
                </c:pt>
                <c:pt idx="284">
                  <c:v>0.14641666666700001</c:v>
                </c:pt>
                <c:pt idx="285">
                  <c:v>0.18654545454499999</c:v>
                </c:pt>
                <c:pt idx="286">
                  <c:v>0.170090909091</c:v>
                </c:pt>
                <c:pt idx="287">
                  <c:v>0.18575</c:v>
                </c:pt>
                <c:pt idx="288">
                  <c:v>0.17774999999999999</c:v>
                </c:pt>
                <c:pt idx="289">
                  <c:v>0.14599999999999999</c:v>
                </c:pt>
                <c:pt idx="290">
                  <c:v>0.17125000000000001</c:v>
                </c:pt>
                <c:pt idx="291">
                  <c:v>0.18466666666699999</c:v>
                </c:pt>
                <c:pt idx="292">
                  <c:v>0.18445454545500001</c:v>
                </c:pt>
                <c:pt idx="293">
                  <c:v>0.15872727272699999</c:v>
                </c:pt>
                <c:pt idx="294">
                  <c:v>0.19483333333299999</c:v>
                </c:pt>
                <c:pt idx="295">
                  <c:v>0.22041666666699999</c:v>
                </c:pt>
                <c:pt idx="296">
                  <c:v>0.19275</c:v>
                </c:pt>
                <c:pt idx="297">
                  <c:v>0.17909090909100001</c:v>
                </c:pt>
                <c:pt idx="298">
                  <c:v>0.164666666667</c:v>
                </c:pt>
                <c:pt idx="299">
                  <c:v>0.176583333333</c:v>
                </c:pt>
                <c:pt idx="300">
                  <c:v>0.18825</c:v>
                </c:pt>
                <c:pt idx="301">
                  <c:v>0.17624999999999999</c:v>
                </c:pt>
                <c:pt idx="302">
                  <c:v>0.20225000000000001</c:v>
                </c:pt>
                <c:pt idx="303">
                  <c:v>0.18591666666699999</c:v>
                </c:pt>
                <c:pt idx="304">
                  <c:v>0.171545454545</c:v>
                </c:pt>
                <c:pt idx="305">
                  <c:v>0.19658333333299999</c:v>
                </c:pt>
                <c:pt idx="306">
                  <c:v>0.17516666666700001</c:v>
                </c:pt>
                <c:pt idx="307">
                  <c:v>0.198166666667</c:v>
                </c:pt>
                <c:pt idx="308">
                  <c:v>0.20216666666700001</c:v>
                </c:pt>
                <c:pt idx="309">
                  <c:v>0.17424999999999999</c:v>
                </c:pt>
                <c:pt idx="310">
                  <c:v>0.168166666667</c:v>
                </c:pt>
                <c:pt idx="311">
                  <c:v>0.18891666666699999</c:v>
                </c:pt>
                <c:pt idx="312">
                  <c:v>0.18983333333300001</c:v>
                </c:pt>
                <c:pt idx="313">
                  <c:v>0.17391666666700001</c:v>
                </c:pt>
                <c:pt idx="314">
                  <c:v>0.192416666667</c:v>
                </c:pt>
                <c:pt idx="315">
                  <c:v>0.16275000000000001</c:v>
                </c:pt>
                <c:pt idx="316">
                  <c:v>0.20672727272700001</c:v>
                </c:pt>
                <c:pt idx="317">
                  <c:v>0.20424999999999999</c:v>
                </c:pt>
                <c:pt idx="318">
                  <c:v>0.17949999999999999</c:v>
                </c:pt>
                <c:pt idx="319">
                  <c:v>0.207583333333</c:v>
                </c:pt>
                <c:pt idx="320">
                  <c:v>0.193416666667</c:v>
                </c:pt>
                <c:pt idx="321">
                  <c:v>0.214083333333</c:v>
                </c:pt>
                <c:pt idx="322">
                  <c:v>0.20718181818199999</c:v>
                </c:pt>
                <c:pt idx="323">
                  <c:v>0.19133333333300001</c:v>
                </c:pt>
                <c:pt idx="324">
                  <c:v>0.206833333333</c:v>
                </c:pt>
                <c:pt idx="325">
                  <c:v>0.17699999999999999</c:v>
                </c:pt>
                <c:pt idx="326">
                  <c:v>0.21141666666700001</c:v>
                </c:pt>
                <c:pt idx="327">
                  <c:v>0.18090909090900001</c:v>
                </c:pt>
                <c:pt idx="328">
                  <c:v>0.19625000000000001</c:v>
                </c:pt>
                <c:pt idx="329">
                  <c:v>0.19927272727299999</c:v>
                </c:pt>
                <c:pt idx="330">
                  <c:v>0.21754545454499999</c:v>
                </c:pt>
                <c:pt idx="331">
                  <c:v>0.191</c:v>
                </c:pt>
                <c:pt idx="332">
                  <c:v>0.19558333333299999</c:v>
                </c:pt>
                <c:pt idx="333">
                  <c:v>0.19658333333299999</c:v>
                </c:pt>
                <c:pt idx="334">
                  <c:v>0.19283333333300001</c:v>
                </c:pt>
                <c:pt idx="335">
                  <c:v>0.2069</c:v>
                </c:pt>
                <c:pt idx="336">
                  <c:v>0.25045454545500001</c:v>
                </c:pt>
                <c:pt idx="337">
                  <c:v>0.215</c:v>
                </c:pt>
                <c:pt idx="338">
                  <c:v>0.21390000000000001</c:v>
                </c:pt>
                <c:pt idx="339">
                  <c:v>0.2041</c:v>
                </c:pt>
                <c:pt idx="340">
                  <c:v>0.22600000000000001</c:v>
                </c:pt>
                <c:pt idx="341">
                  <c:v>0.23236363636400001</c:v>
                </c:pt>
                <c:pt idx="342">
                  <c:v>0.24491666666699999</c:v>
                </c:pt>
                <c:pt idx="343">
                  <c:v>0.24041666666700001</c:v>
                </c:pt>
                <c:pt idx="344">
                  <c:v>0.22020000000000001</c:v>
                </c:pt>
                <c:pt idx="345">
                  <c:v>0.23874999999999999</c:v>
                </c:pt>
                <c:pt idx="346">
                  <c:v>0.24772727272699999</c:v>
                </c:pt>
                <c:pt idx="347">
                  <c:v>0.21636363636399999</c:v>
                </c:pt>
                <c:pt idx="348">
                  <c:v>0.22141666666699999</c:v>
                </c:pt>
                <c:pt idx="349">
                  <c:v>0.200916666667</c:v>
                </c:pt>
                <c:pt idx="350">
                  <c:v>0.26845454545500003</c:v>
                </c:pt>
                <c:pt idx="351">
                  <c:v>0.221</c:v>
                </c:pt>
                <c:pt idx="352">
                  <c:v>0.19925000000000001</c:v>
                </c:pt>
                <c:pt idx="353">
                  <c:v>0.207090909091</c:v>
                </c:pt>
                <c:pt idx="354">
                  <c:v>0.212333333333</c:v>
                </c:pt>
                <c:pt idx="355">
                  <c:v>0.20233333333299999</c:v>
                </c:pt>
                <c:pt idx="356">
                  <c:v>0.20891666666700001</c:v>
                </c:pt>
                <c:pt idx="357">
                  <c:v>0.18174999999999999</c:v>
                </c:pt>
                <c:pt idx="358">
                  <c:v>0.20463636363599999</c:v>
                </c:pt>
                <c:pt idx="359">
                  <c:v>0.191</c:v>
                </c:pt>
                <c:pt idx="360">
                  <c:v>0.17924999999999999</c:v>
                </c:pt>
                <c:pt idx="361">
                  <c:v>0.20649999999999999</c:v>
                </c:pt>
                <c:pt idx="362">
                  <c:v>0.18583333333300001</c:v>
                </c:pt>
                <c:pt idx="363">
                  <c:v>0.18354545454499999</c:v>
                </c:pt>
                <c:pt idx="364">
                  <c:v>0.18775</c:v>
                </c:pt>
                <c:pt idx="365">
                  <c:v>0.16500000000000001</c:v>
                </c:pt>
                <c:pt idx="366">
                  <c:v>0.18683333333300001</c:v>
                </c:pt>
                <c:pt idx="367">
                  <c:v>0.17691666666700001</c:v>
                </c:pt>
                <c:pt idx="368">
                  <c:v>0.18166666666699999</c:v>
                </c:pt>
                <c:pt idx="369">
                  <c:v>0.169916666667</c:v>
                </c:pt>
                <c:pt idx="370">
                  <c:v>0.20250000000000001</c:v>
                </c:pt>
                <c:pt idx="371">
                  <c:v>0.21254545454500001</c:v>
                </c:pt>
                <c:pt idx="372">
                  <c:v>0.179583333333</c:v>
                </c:pt>
                <c:pt idx="373">
                  <c:v>0.16808333333299999</c:v>
                </c:pt>
                <c:pt idx="374">
                  <c:v>0.17666666666700001</c:v>
                </c:pt>
                <c:pt idx="375">
                  <c:v>0.18154545454500001</c:v>
                </c:pt>
                <c:pt idx="376">
                  <c:v>0.15875</c:v>
                </c:pt>
                <c:pt idx="377">
                  <c:v>0.158222222222</c:v>
                </c:pt>
                <c:pt idx="378">
                  <c:v>0.16818181818200001</c:v>
                </c:pt>
                <c:pt idx="379">
                  <c:v>0.15279999999999999</c:v>
                </c:pt>
                <c:pt idx="380">
                  <c:v>0.1875</c:v>
                </c:pt>
                <c:pt idx="381">
                  <c:v>0.17549999999999999</c:v>
                </c:pt>
                <c:pt idx="382">
                  <c:v>0.17591666666700001</c:v>
                </c:pt>
                <c:pt idx="383">
                  <c:v>0.18716666666699999</c:v>
                </c:pt>
                <c:pt idx="384">
                  <c:v>0.182333333333</c:v>
                </c:pt>
                <c:pt idx="385">
                  <c:v>0.177272727273</c:v>
                </c:pt>
                <c:pt idx="386">
                  <c:v>0.21675</c:v>
                </c:pt>
                <c:pt idx="387">
                  <c:v>0.19633333333299999</c:v>
                </c:pt>
                <c:pt idx="388">
                  <c:v>0.183583333333</c:v>
                </c:pt>
                <c:pt idx="389">
                  <c:v>0.1605</c:v>
                </c:pt>
                <c:pt idx="390">
                  <c:v>0.17191666666700001</c:v>
                </c:pt>
                <c:pt idx="391">
                  <c:v>0.18174999999999999</c:v>
                </c:pt>
                <c:pt idx="392">
                  <c:v>0.163666666667</c:v>
                </c:pt>
                <c:pt idx="393">
                  <c:v>0.17045454545499999</c:v>
                </c:pt>
                <c:pt idx="394">
                  <c:v>0.20025000000000001</c:v>
                </c:pt>
                <c:pt idx="395">
                  <c:v>0.183083333333</c:v>
                </c:pt>
                <c:pt idx="396">
                  <c:v>0.177083333333</c:v>
                </c:pt>
                <c:pt idx="397">
                  <c:v>0.18366666666699999</c:v>
                </c:pt>
                <c:pt idx="398">
                  <c:v>0.167416666667</c:v>
                </c:pt>
                <c:pt idx="399">
                  <c:v>0.174083333333</c:v>
                </c:pt>
                <c:pt idx="400">
                  <c:v>0.18375</c:v>
                </c:pt>
                <c:pt idx="401">
                  <c:v>0.17691666666700001</c:v>
                </c:pt>
                <c:pt idx="402">
                  <c:v>0.16072727272699999</c:v>
                </c:pt>
                <c:pt idx="403">
                  <c:v>0.18541666666699999</c:v>
                </c:pt>
                <c:pt idx="404">
                  <c:v>0.164666666667</c:v>
                </c:pt>
                <c:pt idx="405">
                  <c:v>0.17324999999999999</c:v>
                </c:pt>
                <c:pt idx="406">
                  <c:v>0.17716666666700001</c:v>
                </c:pt>
                <c:pt idx="407">
                  <c:v>0.17791666666700001</c:v>
                </c:pt>
                <c:pt idx="408">
                  <c:v>0.20972727272700001</c:v>
                </c:pt>
                <c:pt idx="409">
                  <c:v>0.15908333333300001</c:v>
                </c:pt>
                <c:pt idx="410">
                  <c:v>0.20991666666700001</c:v>
                </c:pt>
                <c:pt idx="411">
                  <c:v>0.21958333333300001</c:v>
                </c:pt>
                <c:pt idx="412">
                  <c:v>0.184636363636</c:v>
                </c:pt>
                <c:pt idx="413">
                  <c:v>0.18416666666699999</c:v>
                </c:pt>
                <c:pt idx="414">
                  <c:v>0.194666666667</c:v>
                </c:pt>
                <c:pt idx="415">
                  <c:v>0.1895</c:v>
                </c:pt>
                <c:pt idx="416">
                  <c:v>0.21466666666699999</c:v>
                </c:pt>
                <c:pt idx="417">
                  <c:v>0.22158333333300001</c:v>
                </c:pt>
                <c:pt idx="418">
                  <c:v>0.18790909090899999</c:v>
                </c:pt>
                <c:pt idx="419">
                  <c:v>0.17666666666700001</c:v>
                </c:pt>
                <c:pt idx="420">
                  <c:v>0.17324999999999999</c:v>
                </c:pt>
                <c:pt idx="421">
                  <c:v>0.20963636363599999</c:v>
                </c:pt>
                <c:pt idx="422">
                  <c:v>0.17974999999999999</c:v>
                </c:pt>
                <c:pt idx="423">
                  <c:v>0.177083333333</c:v>
                </c:pt>
                <c:pt idx="424">
                  <c:v>0.2155</c:v>
                </c:pt>
                <c:pt idx="425">
                  <c:v>0.22008333333300001</c:v>
                </c:pt>
                <c:pt idx="426">
                  <c:v>0.21024999999999999</c:v>
                </c:pt>
                <c:pt idx="427">
                  <c:v>0.179583333333</c:v>
                </c:pt>
                <c:pt idx="428">
                  <c:v>0.241333333333</c:v>
                </c:pt>
                <c:pt idx="429">
                  <c:v>0.22900000000000001</c:v>
                </c:pt>
                <c:pt idx="430">
                  <c:v>0.214</c:v>
                </c:pt>
                <c:pt idx="431">
                  <c:v>0.2064</c:v>
                </c:pt>
                <c:pt idx="432">
                  <c:v>0.22763636363600001</c:v>
                </c:pt>
                <c:pt idx="433">
                  <c:v>0.233909090909</c:v>
                </c:pt>
                <c:pt idx="434">
                  <c:v>0.224416666667</c:v>
                </c:pt>
                <c:pt idx="435">
                  <c:v>0.238833333333</c:v>
                </c:pt>
                <c:pt idx="436">
                  <c:v>0.21929999999999999</c:v>
                </c:pt>
                <c:pt idx="437">
                  <c:v>0.21833333333300001</c:v>
                </c:pt>
                <c:pt idx="438">
                  <c:v>0.26529999999999998</c:v>
                </c:pt>
                <c:pt idx="439">
                  <c:v>0.205083333333</c:v>
                </c:pt>
                <c:pt idx="440">
                  <c:v>0.20899999999999999</c:v>
                </c:pt>
                <c:pt idx="441">
                  <c:v>0.22581818181800001</c:v>
                </c:pt>
                <c:pt idx="442">
                  <c:v>0.2492</c:v>
                </c:pt>
                <c:pt idx="443">
                  <c:v>0.22733333333299999</c:v>
                </c:pt>
                <c:pt idx="444">
                  <c:v>0.20954545454500001</c:v>
                </c:pt>
                <c:pt idx="445">
                  <c:v>0.210583333333</c:v>
                </c:pt>
                <c:pt idx="446">
                  <c:v>0.19958333333299999</c:v>
                </c:pt>
                <c:pt idx="447">
                  <c:v>0.19983333333299999</c:v>
                </c:pt>
                <c:pt idx="448">
                  <c:v>0.19158333333300001</c:v>
                </c:pt>
                <c:pt idx="449">
                  <c:v>0.19675000000000001</c:v>
                </c:pt>
                <c:pt idx="450">
                  <c:v>0.199090909091</c:v>
                </c:pt>
                <c:pt idx="451">
                  <c:v>0.19258333333300001</c:v>
                </c:pt>
                <c:pt idx="452">
                  <c:v>0.18325</c:v>
                </c:pt>
                <c:pt idx="453">
                  <c:v>0.20100000000000001</c:v>
                </c:pt>
                <c:pt idx="454">
                  <c:v>0.15609090909100001</c:v>
                </c:pt>
                <c:pt idx="455">
                  <c:v>0.19600000000000001</c:v>
                </c:pt>
                <c:pt idx="456">
                  <c:v>0.174909090909</c:v>
                </c:pt>
                <c:pt idx="457">
                  <c:v>0.16925000000000001</c:v>
                </c:pt>
                <c:pt idx="458">
                  <c:v>0.187</c:v>
                </c:pt>
                <c:pt idx="459">
                  <c:v>0.18041666666699999</c:v>
                </c:pt>
                <c:pt idx="460">
                  <c:v>0.18318181818199999</c:v>
                </c:pt>
                <c:pt idx="461">
                  <c:v>0.16108333333300001</c:v>
                </c:pt>
                <c:pt idx="462">
                  <c:v>0.184583333333</c:v>
                </c:pt>
                <c:pt idx="463">
                  <c:v>0.18216666666699999</c:v>
                </c:pt>
                <c:pt idx="464">
                  <c:v>0.17949999999999999</c:v>
                </c:pt>
                <c:pt idx="465">
                  <c:v>0.16408333333299999</c:v>
                </c:pt>
                <c:pt idx="466">
                  <c:v>0.17666666666700001</c:v>
                </c:pt>
                <c:pt idx="467">
                  <c:v>0.178454545455</c:v>
                </c:pt>
                <c:pt idx="468">
                  <c:v>0.15790909090899999</c:v>
                </c:pt>
                <c:pt idx="469">
                  <c:v>0.185</c:v>
                </c:pt>
                <c:pt idx="470">
                  <c:v>0.189363636364</c:v>
                </c:pt>
                <c:pt idx="471">
                  <c:v>0.16733333333299999</c:v>
                </c:pt>
                <c:pt idx="472">
                  <c:v>0.16933333333299999</c:v>
                </c:pt>
                <c:pt idx="473">
                  <c:v>0.17430000000000001</c:v>
                </c:pt>
                <c:pt idx="474">
                  <c:v>0.180636363636</c:v>
                </c:pt>
                <c:pt idx="475">
                  <c:v>0.192666666667</c:v>
                </c:pt>
                <c:pt idx="476">
                  <c:v>0.209083333333</c:v>
                </c:pt>
                <c:pt idx="477">
                  <c:v>0.178454545455</c:v>
                </c:pt>
                <c:pt idx="478">
                  <c:v>0.17791666666700001</c:v>
                </c:pt>
                <c:pt idx="479">
                  <c:v>0.19808333333299999</c:v>
                </c:pt>
                <c:pt idx="480">
                  <c:v>0.18866666666699999</c:v>
                </c:pt>
                <c:pt idx="481">
                  <c:v>0.179333333333</c:v>
                </c:pt>
                <c:pt idx="482">
                  <c:v>0.15833333333300001</c:v>
                </c:pt>
                <c:pt idx="483">
                  <c:v>0.197916666667</c:v>
                </c:pt>
                <c:pt idx="484">
                  <c:v>0.173833333333</c:v>
                </c:pt>
                <c:pt idx="485">
                  <c:v>0.17818181818199999</c:v>
                </c:pt>
                <c:pt idx="486">
                  <c:v>0.18508333333300001</c:v>
                </c:pt>
                <c:pt idx="487">
                  <c:v>0.18491666666699999</c:v>
                </c:pt>
                <c:pt idx="488">
                  <c:v>0.18291666666699999</c:v>
                </c:pt>
                <c:pt idx="489">
                  <c:v>0.20158333333299999</c:v>
                </c:pt>
                <c:pt idx="490">
                  <c:v>0.18666666666699999</c:v>
                </c:pt>
                <c:pt idx="491">
                  <c:v>0.20300000000000001</c:v>
                </c:pt>
                <c:pt idx="492">
                  <c:v>0.18074999999999999</c:v>
                </c:pt>
                <c:pt idx="493">
                  <c:v>0.18116666666699999</c:v>
                </c:pt>
                <c:pt idx="494">
                  <c:v>0.16475000000000001</c:v>
                </c:pt>
                <c:pt idx="495">
                  <c:v>0.17283333333299999</c:v>
                </c:pt>
                <c:pt idx="496">
                  <c:v>0.179833333333</c:v>
                </c:pt>
                <c:pt idx="497">
                  <c:v>0.16550000000000001</c:v>
                </c:pt>
                <c:pt idx="498">
                  <c:v>0.17691666666700001</c:v>
                </c:pt>
                <c:pt idx="499">
                  <c:v>0.183333333333</c:v>
                </c:pt>
                <c:pt idx="500">
                  <c:v>0.20816666666700001</c:v>
                </c:pt>
                <c:pt idx="501">
                  <c:v>0.16808333333299999</c:v>
                </c:pt>
                <c:pt idx="502">
                  <c:v>0.19933333333299999</c:v>
                </c:pt>
                <c:pt idx="503">
                  <c:v>0.19108333333300001</c:v>
                </c:pt>
                <c:pt idx="504">
                  <c:v>0.18933333333300001</c:v>
                </c:pt>
                <c:pt idx="505">
                  <c:v>0.24816666666699999</c:v>
                </c:pt>
                <c:pt idx="506">
                  <c:v>0.175333333333</c:v>
                </c:pt>
                <c:pt idx="507">
                  <c:v>0.22108333333300001</c:v>
                </c:pt>
                <c:pt idx="508">
                  <c:v>0.23483333333299999</c:v>
                </c:pt>
                <c:pt idx="509">
                  <c:v>0.218</c:v>
                </c:pt>
                <c:pt idx="510">
                  <c:v>0.197666666667</c:v>
                </c:pt>
                <c:pt idx="511">
                  <c:v>0.229166666667</c:v>
                </c:pt>
                <c:pt idx="512">
                  <c:v>0.184</c:v>
                </c:pt>
                <c:pt idx="513">
                  <c:v>0.26674999999999999</c:v>
                </c:pt>
                <c:pt idx="514">
                  <c:v>0.1615</c:v>
                </c:pt>
                <c:pt idx="515">
                  <c:v>0.17916666666700001</c:v>
                </c:pt>
                <c:pt idx="516">
                  <c:v>0.19958333333299999</c:v>
                </c:pt>
                <c:pt idx="517">
                  <c:v>0.243583333333</c:v>
                </c:pt>
                <c:pt idx="518">
                  <c:v>0.193666666667</c:v>
                </c:pt>
                <c:pt idx="519">
                  <c:v>0.20158333333299999</c:v>
                </c:pt>
                <c:pt idx="520">
                  <c:v>0.19950000000000001</c:v>
                </c:pt>
                <c:pt idx="521">
                  <c:v>0.23863636363599999</c:v>
                </c:pt>
                <c:pt idx="522">
                  <c:v>0.215583333333</c:v>
                </c:pt>
                <c:pt idx="523">
                  <c:v>0.26011111111099999</c:v>
                </c:pt>
                <c:pt idx="524">
                  <c:v>0.21199999999999999</c:v>
                </c:pt>
                <c:pt idx="525">
                  <c:v>0.20418181818200001</c:v>
                </c:pt>
                <c:pt idx="526">
                  <c:v>0.208272727273</c:v>
                </c:pt>
                <c:pt idx="527">
                  <c:v>0.21675</c:v>
                </c:pt>
                <c:pt idx="528">
                  <c:v>0.22833333333299999</c:v>
                </c:pt>
                <c:pt idx="529">
                  <c:v>0.24030000000000001</c:v>
                </c:pt>
                <c:pt idx="530">
                  <c:v>0.21099999999999999</c:v>
                </c:pt>
                <c:pt idx="531">
                  <c:v>0.22808333333299999</c:v>
                </c:pt>
                <c:pt idx="532">
                  <c:v>0.2</c:v>
                </c:pt>
                <c:pt idx="533">
                  <c:v>0.21041666666700001</c:v>
                </c:pt>
                <c:pt idx="534">
                  <c:v>0.21927272727300001</c:v>
                </c:pt>
                <c:pt idx="535">
                  <c:v>0.18575</c:v>
                </c:pt>
                <c:pt idx="536">
                  <c:v>0.213083333333</c:v>
                </c:pt>
                <c:pt idx="537">
                  <c:v>0.19783333333299999</c:v>
                </c:pt>
                <c:pt idx="538">
                  <c:v>0.20433333333299999</c:v>
                </c:pt>
                <c:pt idx="539">
                  <c:v>0.22183333333300001</c:v>
                </c:pt>
                <c:pt idx="540">
                  <c:v>0.206333333333</c:v>
                </c:pt>
                <c:pt idx="541">
                  <c:v>0.18816666666699999</c:v>
                </c:pt>
                <c:pt idx="542">
                  <c:v>0.18091666666699999</c:v>
                </c:pt>
                <c:pt idx="543">
                  <c:v>0.208333333333</c:v>
                </c:pt>
                <c:pt idx="544">
                  <c:v>0.201090909091</c:v>
                </c:pt>
                <c:pt idx="545">
                  <c:v>0.19475000000000001</c:v>
                </c:pt>
                <c:pt idx="546">
                  <c:v>0.179583333333</c:v>
                </c:pt>
                <c:pt idx="547">
                  <c:v>0.197416666667</c:v>
                </c:pt>
                <c:pt idx="548">
                  <c:v>0.18225</c:v>
                </c:pt>
                <c:pt idx="549">
                  <c:v>0.185636363636</c:v>
                </c:pt>
                <c:pt idx="550">
                  <c:v>0.157</c:v>
                </c:pt>
                <c:pt idx="551">
                  <c:v>0.17724999999999999</c:v>
                </c:pt>
                <c:pt idx="552">
                  <c:v>0.17991666666700001</c:v>
                </c:pt>
                <c:pt idx="553">
                  <c:v>0.16600000000000001</c:v>
                </c:pt>
                <c:pt idx="554">
                  <c:v>0.166166666667</c:v>
                </c:pt>
                <c:pt idx="555">
                  <c:v>0.176833333333</c:v>
                </c:pt>
                <c:pt idx="556">
                  <c:v>0.16445454545499999</c:v>
                </c:pt>
                <c:pt idx="557">
                  <c:v>0.20150000000000001</c:v>
                </c:pt>
                <c:pt idx="558">
                  <c:v>0.16850000000000001</c:v>
                </c:pt>
                <c:pt idx="559">
                  <c:v>0.18925</c:v>
                </c:pt>
                <c:pt idx="560">
                  <c:v>0.19700000000000001</c:v>
                </c:pt>
                <c:pt idx="561">
                  <c:v>0.17258333333299999</c:v>
                </c:pt>
                <c:pt idx="562">
                  <c:v>0.18833333333300001</c:v>
                </c:pt>
                <c:pt idx="563">
                  <c:v>0.169545454545</c:v>
                </c:pt>
                <c:pt idx="564">
                  <c:v>0.17063636363599999</c:v>
                </c:pt>
                <c:pt idx="565">
                  <c:v>0.17066666666700001</c:v>
                </c:pt>
                <c:pt idx="566">
                  <c:v>0.18166666666699999</c:v>
                </c:pt>
                <c:pt idx="567">
                  <c:v>0.17381818181799999</c:v>
                </c:pt>
                <c:pt idx="568">
                  <c:v>0.19308333333300001</c:v>
                </c:pt>
                <c:pt idx="569">
                  <c:v>0.18708333333300001</c:v>
                </c:pt>
                <c:pt idx="570">
                  <c:v>0.19763636363600001</c:v>
                </c:pt>
                <c:pt idx="571">
                  <c:v>0.16975000000000001</c:v>
                </c:pt>
                <c:pt idx="572">
                  <c:v>0.198166666667</c:v>
                </c:pt>
                <c:pt idx="573">
                  <c:v>0.189</c:v>
                </c:pt>
                <c:pt idx="574">
                  <c:v>0.17158333333299999</c:v>
                </c:pt>
                <c:pt idx="575">
                  <c:v>0.17163636363599999</c:v>
                </c:pt>
                <c:pt idx="576">
                  <c:v>0.18316666666699999</c:v>
                </c:pt>
                <c:pt idx="577">
                  <c:v>0.15558333333300001</c:v>
                </c:pt>
                <c:pt idx="578">
                  <c:v>0.169727272727</c:v>
                </c:pt>
                <c:pt idx="579">
                  <c:v>0.18983333333300001</c:v>
                </c:pt>
                <c:pt idx="580">
                  <c:v>0.181333333333</c:v>
                </c:pt>
                <c:pt idx="581">
                  <c:v>0.17599999999999999</c:v>
                </c:pt>
                <c:pt idx="582">
                  <c:v>0.19075</c:v>
                </c:pt>
                <c:pt idx="583">
                  <c:v>0.18916666666699999</c:v>
                </c:pt>
                <c:pt idx="584">
                  <c:v>0.17891666666700001</c:v>
                </c:pt>
                <c:pt idx="585">
                  <c:v>0.19700000000000001</c:v>
                </c:pt>
                <c:pt idx="586">
                  <c:v>0.16950000000000001</c:v>
                </c:pt>
                <c:pt idx="587">
                  <c:v>0.16775000000000001</c:v>
                </c:pt>
                <c:pt idx="588">
                  <c:v>0.17249999999999999</c:v>
                </c:pt>
                <c:pt idx="589">
                  <c:v>0.16525000000000001</c:v>
                </c:pt>
                <c:pt idx="590">
                  <c:v>0.177583333333</c:v>
                </c:pt>
                <c:pt idx="591">
                  <c:v>0.16575000000000001</c:v>
                </c:pt>
                <c:pt idx="592">
                  <c:v>0.19275</c:v>
                </c:pt>
                <c:pt idx="593">
                  <c:v>0.1862</c:v>
                </c:pt>
                <c:pt idx="594">
                  <c:v>0.18466666666699999</c:v>
                </c:pt>
                <c:pt idx="595">
                  <c:v>0.16683333333299999</c:v>
                </c:pt>
                <c:pt idx="596">
                  <c:v>0.19125</c:v>
                </c:pt>
                <c:pt idx="597">
                  <c:v>0.19745454545499999</c:v>
                </c:pt>
                <c:pt idx="598">
                  <c:v>0.22909090909099999</c:v>
                </c:pt>
                <c:pt idx="599">
                  <c:v>0.19175</c:v>
                </c:pt>
                <c:pt idx="600">
                  <c:v>0.175833333333</c:v>
                </c:pt>
                <c:pt idx="601">
                  <c:v>0.26683333333300002</c:v>
                </c:pt>
                <c:pt idx="602">
                  <c:v>0.21525</c:v>
                </c:pt>
                <c:pt idx="603">
                  <c:v>0.205333333333</c:v>
                </c:pt>
                <c:pt idx="604">
                  <c:v>0.1736</c:v>
                </c:pt>
                <c:pt idx="605">
                  <c:v>0.180583333333</c:v>
                </c:pt>
                <c:pt idx="606">
                  <c:v>0.23363636363599999</c:v>
                </c:pt>
                <c:pt idx="607">
                  <c:v>0.173583333333</c:v>
                </c:pt>
                <c:pt idx="608">
                  <c:v>0.19008333333300001</c:v>
                </c:pt>
                <c:pt idx="609">
                  <c:v>0.19233333333300001</c:v>
                </c:pt>
                <c:pt idx="610">
                  <c:v>0.26308333333299999</c:v>
                </c:pt>
                <c:pt idx="611">
                  <c:v>0.18541666666699999</c:v>
                </c:pt>
                <c:pt idx="612">
                  <c:v>0.21816666666699999</c:v>
                </c:pt>
                <c:pt idx="613">
                  <c:v>0.22533333333300001</c:v>
                </c:pt>
                <c:pt idx="614">
                  <c:v>0.25569999999999998</c:v>
                </c:pt>
                <c:pt idx="615">
                  <c:v>0.23549999999999999</c:v>
                </c:pt>
                <c:pt idx="616">
                  <c:v>0.22259999999999999</c:v>
                </c:pt>
                <c:pt idx="617">
                  <c:v>0.22020000000000001</c:v>
                </c:pt>
                <c:pt idx="618">
                  <c:v>0.22908333333299999</c:v>
                </c:pt>
                <c:pt idx="619">
                  <c:v>0.22208333333300001</c:v>
                </c:pt>
                <c:pt idx="620">
                  <c:v>0.20275000000000001</c:v>
                </c:pt>
                <c:pt idx="621">
                  <c:v>0.218818181818</c:v>
                </c:pt>
                <c:pt idx="622">
                  <c:v>0.203272727273</c:v>
                </c:pt>
                <c:pt idx="623">
                  <c:v>0.226666666667</c:v>
                </c:pt>
                <c:pt idx="624">
                  <c:v>0.21409090909100001</c:v>
                </c:pt>
                <c:pt idx="625">
                  <c:v>0.25116666666699999</c:v>
                </c:pt>
                <c:pt idx="626">
                  <c:v>0.20936363636399999</c:v>
                </c:pt>
                <c:pt idx="627">
                  <c:v>0.20724999999999999</c:v>
                </c:pt>
                <c:pt idx="628">
                  <c:v>0.177333333333</c:v>
                </c:pt>
                <c:pt idx="629">
                  <c:v>0.20441666666700001</c:v>
                </c:pt>
                <c:pt idx="630">
                  <c:v>0.19016666666699999</c:v>
                </c:pt>
                <c:pt idx="631">
                  <c:v>0.19958333333299999</c:v>
                </c:pt>
                <c:pt idx="632">
                  <c:v>0.21591666666699999</c:v>
                </c:pt>
                <c:pt idx="633">
                  <c:v>0.17524999999999999</c:v>
                </c:pt>
                <c:pt idx="634">
                  <c:v>0.20499999999999999</c:v>
                </c:pt>
                <c:pt idx="635">
                  <c:v>0.191666666667</c:v>
                </c:pt>
                <c:pt idx="636">
                  <c:v>0.18475</c:v>
                </c:pt>
                <c:pt idx="637">
                  <c:v>0.20308333333299999</c:v>
                </c:pt>
                <c:pt idx="638">
                  <c:v>0.191666666667</c:v>
                </c:pt>
                <c:pt idx="639">
                  <c:v>0.215583333333</c:v>
                </c:pt>
                <c:pt idx="640">
                  <c:v>0.19327272727299999</c:v>
                </c:pt>
                <c:pt idx="641">
                  <c:v>0.17616666666700001</c:v>
                </c:pt>
                <c:pt idx="642">
                  <c:v>0.18508333333300001</c:v>
                </c:pt>
                <c:pt idx="643">
                  <c:v>0.16125</c:v>
                </c:pt>
                <c:pt idx="644">
                  <c:v>0.174727272727</c:v>
                </c:pt>
                <c:pt idx="645">
                  <c:v>0.18441666666699999</c:v>
                </c:pt>
                <c:pt idx="646">
                  <c:v>0.17541666666700001</c:v>
                </c:pt>
                <c:pt idx="647">
                  <c:v>0.178333333333</c:v>
                </c:pt>
                <c:pt idx="648">
                  <c:v>0.153636363636</c:v>
                </c:pt>
                <c:pt idx="649">
                  <c:v>0.174833333333</c:v>
                </c:pt>
                <c:pt idx="650">
                  <c:v>0.1925</c:v>
                </c:pt>
                <c:pt idx="651">
                  <c:v>0.18441666666699999</c:v>
                </c:pt>
                <c:pt idx="652">
                  <c:v>0.151</c:v>
                </c:pt>
                <c:pt idx="653">
                  <c:v>0.185181818182</c:v>
                </c:pt>
                <c:pt idx="654">
                  <c:v>0.18016666666700001</c:v>
                </c:pt>
                <c:pt idx="655">
                  <c:v>0.175583333333</c:v>
                </c:pt>
                <c:pt idx="656">
                  <c:v>0.17674999999999999</c:v>
                </c:pt>
                <c:pt idx="657">
                  <c:v>0.18958333333300001</c:v>
                </c:pt>
                <c:pt idx="658">
                  <c:v>0.17333333333299999</c:v>
                </c:pt>
                <c:pt idx="659">
                  <c:v>0.21425</c:v>
                </c:pt>
                <c:pt idx="660">
                  <c:v>0.184083333333</c:v>
                </c:pt>
                <c:pt idx="661">
                  <c:v>0.19175</c:v>
                </c:pt>
                <c:pt idx="662">
                  <c:v>0.19400000000000001</c:v>
                </c:pt>
                <c:pt idx="663">
                  <c:v>0.17516666666700001</c:v>
                </c:pt>
                <c:pt idx="664">
                  <c:v>0.18</c:v>
                </c:pt>
                <c:pt idx="665">
                  <c:v>0.20841666666700001</c:v>
                </c:pt>
                <c:pt idx="666">
                  <c:v>0.194416666667</c:v>
                </c:pt>
                <c:pt idx="667">
                  <c:v>0.17166666666700001</c:v>
                </c:pt>
                <c:pt idx="668">
                  <c:v>0.182083333333</c:v>
                </c:pt>
                <c:pt idx="669">
                  <c:v>0.17141666666700001</c:v>
                </c:pt>
                <c:pt idx="670">
                  <c:v>0.15741666666699999</c:v>
                </c:pt>
                <c:pt idx="671">
                  <c:v>0.169727272727</c:v>
                </c:pt>
                <c:pt idx="672">
                  <c:v>0.16345454545499999</c:v>
                </c:pt>
                <c:pt idx="673">
                  <c:v>0.192416666667</c:v>
                </c:pt>
                <c:pt idx="674">
                  <c:v>0.189</c:v>
                </c:pt>
                <c:pt idx="675">
                  <c:v>0.19633333333299999</c:v>
                </c:pt>
                <c:pt idx="676">
                  <c:v>0.17474999999999999</c:v>
                </c:pt>
                <c:pt idx="677">
                  <c:v>0.187</c:v>
                </c:pt>
                <c:pt idx="678">
                  <c:v>0.19233333333300001</c:v>
                </c:pt>
                <c:pt idx="679">
                  <c:v>0.18174999999999999</c:v>
                </c:pt>
                <c:pt idx="680">
                  <c:v>0.19533333333299999</c:v>
                </c:pt>
                <c:pt idx="681">
                  <c:v>0.17899999999999999</c:v>
                </c:pt>
                <c:pt idx="682">
                  <c:v>0.1585</c:v>
                </c:pt>
                <c:pt idx="683">
                  <c:v>0.17641666666700001</c:v>
                </c:pt>
                <c:pt idx="684">
                  <c:v>0.18074999999999999</c:v>
                </c:pt>
                <c:pt idx="685">
                  <c:v>0.18716666666699999</c:v>
                </c:pt>
                <c:pt idx="686">
                  <c:v>0.19850000000000001</c:v>
                </c:pt>
                <c:pt idx="687">
                  <c:v>0.20799999999999999</c:v>
                </c:pt>
                <c:pt idx="688">
                  <c:v>0.165916666667</c:v>
                </c:pt>
                <c:pt idx="689">
                  <c:v>0.20175000000000001</c:v>
                </c:pt>
                <c:pt idx="690">
                  <c:v>0.18545454545500001</c:v>
                </c:pt>
                <c:pt idx="691">
                  <c:v>0.16833333333299999</c:v>
                </c:pt>
                <c:pt idx="692">
                  <c:v>0.179083333333</c:v>
                </c:pt>
                <c:pt idx="693">
                  <c:v>0.19445454545499999</c:v>
                </c:pt>
                <c:pt idx="694">
                  <c:v>0.20200000000000001</c:v>
                </c:pt>
                <c:pt idx="695">
                  <c:v>0.205083333333</c:v>
                </c:pt>
                <c:pt idx="696">
                  <c:v>0.19233333333300001</c:v>
                </c:pt>
                <c:pt idx="697">
                  <c:v>0.190916666667</c:v>
                </c:pt>
                <c:pt idx="698">
                  <c:v>0.191916666667</c:v>
                </c:pt>
                <c:pt idx="699">
                  <c:v>0.22827272727299999</c:v>
                </c:pt>
                <c:pt idx="700">
                  <c:v>0.17241666666700001</c:v>
                </c:pt>
                <c:pt idx="701">
                  <c:v>0.20649999999999999</c:v>
                </c:pt>
                <c:pt idx="702">
                  <c:v>0.228166666667</c:v>
                </c:pt>
                <c:pt idx="703">
                  <c:v>0.25974999999999998</c:v>
                </c:pt>
                <c:pt idx="704">
                  <c:v>0.192666666667</c:v>
                </c:pt>
                <c:pt idx="705">
                  <c:v>0.21891666666699999</c:v>
                </c:pt>
                <c:pt idx="706">
                  <c:v>0.29533333333299999</c:v>
                </c:pt>
                <c:pt idx="707">
                  <c:v>0.24827272727300001</c:v>
                </c:pt>
                <c:pt idx="708">
                  <c:v>0.24272727272700001</c:v>
                </c:pt>
                <c:pt idx="709">
                  <c:v>0.26081818181799998</c:v>
                </c:pt>
                <c:pt idx="710">
                  <c:v>0.22045454545500001</c:v>
                </c:pt>
                <c:pt idx="711">
                  <c:v>0.2235</c:v>
                </c:pt>
                <c:pt idx="712">
                  <c:v>0.233909090909</c:v>
                </c:pt>
                <c:pt idx="713">
                  <c:v>0.193</c:v>
                </c:pt>
                <c:pt idx="714">
                  <c:v>0.22245454545500001</c:v>
                </c:pt>
                <c:pt idx="715">
                  <c:v>0.20308333333299999</c:v>
                </c:pt>
                <c:pt idx="716">
                  <c:v>0.20736363636399999</c:v>
                </c:pt>
                <c:pt idx="717">
                  <c:v>0.20941666666700001</c:v>
                </c:pt>
                <c:pt idx="718">
                  <c:v>0.27072727272699998</c:v>
                </c:pt>
                <c:pt idx="719">
                  <c:v>0.21975</c:v>
                </c:pt>
                <c:pt idx="720">
                  <c:v>0.208333333333</c:v>
                </c:pt>
                <c:pt idx="721">
                  <c:v>0.17666666666700001</c:v>
                </c:pt>
                <c:pt idx="722">
                  <c:v>0.19633333333299999</c:v>
                </c:pt>
                <c:pt idx="723">
                  <c:v>0.19208333333300001</c:v>
                </c:pt>
                <c:pt idx="724">
                  <c:v>0.205833333333</c:v>
                </c:pt>
                <c:pt idx="725">
                  <c:v>0.19181818181800001</c:v>
                </c:pt>
                <c:pt idx="726">
                  <c:v>0.18566666666699999</c:v>
                </c:pt>
                <c:pt idx="727">
                  <c:v>0.229916666667</c:v>
                </c:pt>
                <c:pt idx="728">
                  <c:v>0.20225000000000001</c:v>
                </c:pt>
                <c:pt idx="729">
                  <c:v>0.18691666666699999</c:v>
                </c:pt>
                <c:pt idx="730">
                  <c:v>0.18124999999999999</c:v>
                </c:pt>
                <c:pt idx="731">
                  <c:v>0.18975</c:v>
                </c:pt>
                <c:pt idx="732">
                  <c:v>0.17699999999999999</c:v>
                </c:pt>
                <c:pt idx="733">
                  <c:v>0.1875</c:v>
                </c:pt>
                <c:pt idx="734">
                  <c:v>0.168666666667</c:v>
                </c:pt>
                <c:pt idx="735">
                  <c:v>0.18808333333300001</c:v>
                </c:pt>
                <c:pt idx="736">
                  <c:v>0.16409090909099999</c:v>
                </c:pt>
                <c:pt idx="737">
                  <c:v>0.16733333333299999</c:v>
                </c:pt>
                <c:pt idx="738">
                  <c:v>0.19933333333299999</c:v>
                </c:pt>
                <c:pt idx="739">
                  <c:v>0.19558333333299999</c:v>
                </c:pt>
                <c:pt idx="740">
                  <c:v>0.16858333333299999</c:v>
                </c:pt>
                <c:pt idx="741">
                  <c:v>0.18966666666699999</c:v>
                </c:pt>
                <c:pt idx="742">
                  <c:v>0.19645454545499999</c:v>
                </c:pt>
                <c:pt idx="743">
                  <c:v>0.192916666667</c:v>
                </c:pt>
                <c:pt idx="744">
                  <c:v>0.18533333333300001</c:v>
                </c:pt>
                <c:pt idx="745">
                  <c:v>0.18854545454499999</c:v>
                </c:pt>
                <c:pt idx="746">
                  <c:v>0.17141666666700001</c:v>
                </c:pt>
                <c:pt idx="747">
                  <c:v>0.18591666666699999</c:v>
                </c:pt>
                <c:pt idx="748">
                  <c:v>0.168416666667</c:v>
                </c:pt>
                <c:pt idx="749">
                  <c:v>0.174727272727</c:v>
                </c:pt>
                <c:pt idx="750">
                  <c:v>0.18925</c:v>
                </c:pt>
                <c:pt idx="751">
                  <c:v>0.176333333333</c:v>
                </c:pt>
                <c:pt idx="752">
                  <c:v>0.21891666666699999</c:v>
                </c:pt>
                <c:pt idx="753">
                  <c:v>0.168416666667</c:v>
                </c:pt>
                <c:pt idx="754">
                  <c:v>0.17941666666700001</c:v>
                </c:pt>
                <c:pt idx="755">
                  <c:v>0.200916666667</c:v>
                </c:pt>
                <c:pt idx="756">
                  <c:v>0.19433333333300001</c:v>
                </c:pt>
                <c:pt idx="757">
                  <c:v>0.17936363636399999</c:v>
                </c:pt>
                <c:pt idx="758">
                  <c:v>0.18554545454499999</c:v>
                </c:pt>
                <c:pt idx="759">
                  <c:v>0.19483333333299999</c:v>
                </c:pt>
                <c:pt idx="760">
                  <c:v>0.176833333333</c:v>
                </c:pt>
                <c:pt idx="761">
                  <c:v>0.1585</c:v>
                </c:pt>
                <c:pt idx="762">
                  <c:v>0.19325000000000001</c:v>
                </c:pt>
                <c:pt idx="763">
                  <c:v>0.18625</c:v>
                </c:pt>
                <c:pt idx="764">
                  <c:v>0.19500000000000001</c:v>
                </c:pt>
                <c:pt idx="765">
                  <c:v>0.179333333333</c:v>
                </c:pt>
                <c:pt idx="766">
                  <c:v>0.184583333333</c:v>
                </c:pt>
                <c:pt idx="767">
                  <c:v>0.18216666666699999</c:v>
                </c:pt>
                <c:pt idx="768">
                  <c:v>0.20674999999999999</c:v>
                </c:pt>
                <c:pt idx="769">
                  <c:v>0.20991666666700001</c:v>
                </c:pt>
                <c:pt idx="770">
                  <c:v>0.19025</c:v>
                </c:pt>
                <c:pt idx="771">
                  <c:v>0.18327272727300001</c:v>
                </c:pt>
                <c:pt idx="772">
                  <c:v>0.17916666666700001</c:v>
                </c:pt>
                <c:pt idx="773">
                  <c:v>0.20308333333299999</c:v>
                </c:pt>
                <c:pt idx="774">
                  <c:v>0.15408333333300001</c:v>
                </c:pt>
                <c:pt idx="775">
                  <c:v>0.20318181818200001</c:v>
                </c:pt>
                <c:pt idx="776">
                  <c:v>0.16900000000000001</c:v>
                </c:pt>
                <c:pt idx="777">
                  <c:v>0.179583333333</c:v>
                </c:pt>
                <c:pt idx="778">
                  <c:v>0.173833333333</c:v>
                </c:pt>
                <c:pt idx="779">
                  <c:v>0.18916666666699999</c:v>
                </c:pt>
                <c:pt idx="780">
                  <c:v>0.211818181818</c:v>
                </c:pt>
                <c:pt idx="781">
                  <c:v>0.15758333333300001</c:v>
                </c:pt>
                <c:pt idx="782">
                  <c:v>0.18141666666699999</c:v>
                </c:pt>
                <c:pt idx="783">
                  <c:v>0.15466666666699999</c:v>
                </c:pt>
                <c:pt idx="784">
                  <c:v>0.17266666666700001</c:v>
                </c:pt>
                <c:pt idx="785">
                  <c:v>0.174583333333</c:v>
                </c:pt>
                <c:pt idx="786">
                  <c:v>0.178333333333</c:v>
                </c:pt>
                <c:pt idx="787">
                  <c:v>0.25133333333300001</c:v>
                </c:pt>
                <c:pt idx="788">
                  <c:v>0.18475</c:v>
                </c:pt>
                <c:pt idx="789">
                  <c:v>0.19033333333300001</c:v>
                </c:pt>
                <c:pt idx="790">
                  <c:v>0.199416666667</c:v>
                </c:pt>
                <c:pt idx="791">
                  <c:v>0.195166666667</c:v>
                </c:pt>
                <c:pt idx="792">
                  <c:v>0.20499999999999999</c:v>
                </c:pt>
                <c:pt idx="793">
                  <c:v>0.21709090909100001</c:v>
                </c:pt>
                <c:pt idx="794">
                  <c:v>0.2205</c:v>
                </c:pt>
                <c:pt idx="795">
                  <c:v>0.234272727273</c:v>
                </c:pt>
                <c:pt idx="796">
                  <c:v>0.196363636364</c:v>
                </c:pt>
                <c:pt idx="797">
                  <c:v>0.190916666667</c:v>
                </c:pt>
                <c:pt idx="798">
                  <c:v>0.22458333333300001</c:v>
                </c:pt>
                <c:pt idx="799">
                  <c:v>0.25187500000000002</c:v>
                </c:pt>
                <c:pt idx="800">
                  <c:v>0.28428571428600002</c:v>
                </c:pt>
                <c:pt idx="801">
                  <c:v>0.238090909091</c:v>
                </c:pt>
                <c:pt idx="802">
                  <c:v>0.221</c:v>
                </c:pt>
                <c:pt idx="803">
                  <c:v>0.2084</c:v>
                </c:pt>
                <c:pt idx="804">
                  <c:v>0.22233333333300001</c:v>
                </c:pt>
                <c:pt idx="805">
                  <c:v>0.2172</c:v>
                </c:pt>
                <c:pt idx="806">
                  <c:v>0.21124999999999999</c:v>
                </c:pt>
                <c:pt idx="807">
                  <c:v>0.21325</c:v>
                </c:pt>
                <c:pt idx="808">
                  <c:v>0.20316666666700001</c:v>
                </c:pt>
                <c:pt idx="809">
                  <c:v>0.213833333333</c:v>
                </c:pt>
                <c:pt idx="810">
                  <c:v>0.21024999999999999</c:v>
                </c:pt>
                <c:pt idx="811">
                  <c:v>0.24545454545500001</c:v>
                </c:pt>
                <c:pt idx="812">
                  <c:v>0.24758333333300001</c:v>
                </c:pt>
                <c:pt idx="813">
                  <c:v>0.209583333333</c:v>
                </c:pt>
                <c:pt idx="814">
                  <c:v>0.231666666667</c:v>
                </c:pt>
                <c:pt idx="815">
                  <c:v>0.18841666666699999</c:v>
                </c:pt>
                <c:pt idx="816">
                  <c:v>0.2155</c:v>
                </c:pt>
                <c:pt idx="817">
                  <c:v>0.195666666667</c:v>
                </c:pt>
                <c:pt idx="818">
                  <c:v>0.18024999999999999</c:v>
                </c:pt>
                <c:pt idx="819">
                  <c:v>0.17463636363599999</c:v>
                </c:pt>
                <c:pt idx="820">
                  <c:v>0.17924999999999999</c:v>
                </c:pt>
                <c:pt idx="821">
                  <c:v>0.18709090909100001</c:v>
                </c:pt>
                <c:pt idx="822">
                  <c:v>0.20524999999999999</c:v>
                </c:pt>
                <c:pt idx="823">
                  <c:v>0.20391666666700001</c:v>
                </c:pt>
                <c:pt idx="824">
                  <c:v>0.1925</c:v>
                </c:pt>
                <c:pt idx="825">
                  <c:v>0.185363636364</c:v>
                </c:pt>
                <c:pt idx="826">
                  <c:v>0.17616666666700001</c:v>
                </c:pt>
                <c:pt idx="827">
                  <c:v>0.17841666666700001</c:v>
                </c:pt>
                <c:pt idx="828">
                  <c:v>0.15572727272699999</c:v>
                </c:pt>
                <c:pt idx="829">
                  <c:v>0.196909090909</c:v>
                </c:pt>
                <c:pt idx="830">
                  <c:v>0.19683333333299999</c:v>
                </c:pt>
                <c:pt idx="831">
                  <c:v>0.18066666666699999</c:v>
                </c:pt>
                <c:pt idx="832">
                  <c:v>0.207833333333</c:v>
                </c:pt>
                <c:pt idx="833">
                  <c:v>0.18808333333300001</c:v>
                </c:pt>
                <c:pt idx="834">
                  <c:v>0.20874999999999999</c:v>
                </c:pt>
                <c:pt idx="835">
                  <c:v>0.17981818181799999</c:v>
                </c:pt>
                <c:pt idx="836">
                  <c:v>0.21074999999999999</c:v>
                </c:pt>
                <c:pt idx="837">
                  <c:v>0.19325000000000001</c:v>
                </c:pt>
                <c:pt idx="838">
                  <c:v>0.18508333333300001</c:v>
                </c:pt>
                <c:pt idx="839">
                  <c:v>0.20275000000000001</c:v>
                </c:pt>
                <c:pt idx="840">
                  <c:v>0.18758333333300001</c:v>
                </c:pt>
                <c:pt idx="841">
                  <c:v>0.20499999999999999</c:v>
                </c:pt>
                <c:pt idx="842">
                  <c:v>0.18683333333300001</c:v>
                </c:pt>
                <c:pt idx="843">
                  <c:v>0.17954545454500001</c:v>
                </c:pt>
                <c:pt idx="844">
                  <c:v>0.18290909090900001</c:v>
                </c:pt>
                <c:pt idx="845">
                  <c:v>0.187181818182</c:v>
                </c:pt>
                <c:pt idx="846">
                  <c:v>0.17</c:v>
                </c:pt>
                <c:pt idx="847">
                  <c:v>0.18216666666699999</c:v>
                </c:pt>
                <c:pt idx="848">
                  <c:v>0.19058333333300001</c:v>
                </c:pt>
                <c:pt idx="849">
                  <c:v>0.19983333333299999</c:v>
                </c:pt>
                <c:pt idx="850">
                  <c:v>0.19183333333300001</c:v>
                </c:pt>
                <c:pt idx="851">
                  <c:v>0.18275</c:v>
                </c:pt>
                <c:pt idx="852">
                  <c:v>0.207833333333</c:v>
                </c:pt>
                <c:pt idx="853">
                  <c:v>0.191916666667</c:v>
                </c:pt>
                <c:pt idx="854">
                  <c:v>0.19483333333299999</c:v>
                </c:pt>
                <c:pt idx="855">
                  <c:v>0.175583333333</c:v>
                </c:pt>
                <c:pt idx="856">
                  <c:v>0.18541666666699999</c:v>
                </c:pt>
                <c:pt idx="857">
                  <c:v>0.18216666666699999</c:v>
                </c:pt>
                <c:pt idx="858">
                  <c:v>0.182</c:v>
                </c:pt>
                <c:pt idx="859">
                  <c:v>0.19058333333300001</c:v>
                </c:pt>
                <c:pt idx="860">
                  <c:v>0.16658333333299999</c:v>
                </c:pt>
                <c:pt idx="861">
                  <c:v>0.17824999999999999</c:v>
                </c:pt>
                <c:pt idx="862">
                  <c:v>0.211833333333</c:v>
                </c:pt>
                <c:pt idx="863">
                  <c:v>0.18841666666699999</c:v>
                </c:pt>
                <c:pt idx="864">
                  <c:v>0.18641666666699999</c:v>
                </c:pt>
                <c:pt idx="865">
                  <c:v>0.193166666667</c:v>
                </c:pt>
                <c:pt idx="866">
                  <c:v>0.18124999999999999</c:v>
                </c:pt>
                <c:pt idx="867">
                  <c:v>0.174583333333</c:v>
                </c:pt>
                <c:pt idx="868">
                  <c:v>0.16850000000000001</c:v>
                </c:pt>
                <c:pt idx="869">
                  <c:v>0.17499999999999999</c:v>
                </c:pt>
                <c:pt idx="870">
                  <c:v>0.18425</c:v>
                </c:pt>
                <c:pt idx="871">
                  <c:v>0.16545454545499999</c:v>
                </c:pt>
                <c:pt idx="872">
                  <c:v>0.174833333333</c:v>
                </c:pt>
                <c:pt idx="873">
                  <c:v>0.19481818181800001</c:v>
                </c:pt>
                <c:pt idx="874">
                  <c:v>0.18990909090899999</c:v>
                </c:pt>
                <c:pt idx="875">
                  <c:v>0.17349999999999999</c:v>
                </c:pt>
                <c:pt idx="876">
                  <c:v>0.184181818182</c:v>
                </c:pt>
                <c:pt idx="877">
                  <c:v>0.18516666666699999</c:v>
                </c:pt>
                <c:pt idx="878">
                  <c:v>0.17141666666700001</c:v>
                </c:pt>
                <c:pt idx="879">
                  <c:v>0.169545454545</c:v>
                </c:pt>
                <c:pt idx="880">
                  <c:v>0.17133333333299999</c:v>
                </c:pt>
                <c:pt idx="881">
                  <c:v>0.19763636363600001</c:v>
                </c:pt>
                <c:pt idx="882">
                  <c:v>0.21575</c:v>
                </c:pt>
                <c:pt idx="883">
                  <c:v>0.21124999999999999</c:v>
                </c:pt>
                <c:pt idx="884">
                  <c:v>0.20424999999999999</c:v>
                </c:pt>
                <c:pt idx="885">
                  <c:v>0.182583333333</c:v>
                </c:pt>
                <c:pt idx="886">
                  <c:v>0.21633333333300001</c:v>
                </c:pt>
                <c:pt idx="887">
                  <c:v>0.22</c:v>
                </c:pt>
                <c:pt idx="888">
                  <c:v>0.196166666667</c:v>
                </c:pt>
                <c:pt idx="889">
                  <c:v>0.222666666667</c:v>
                </c:pt>
                <c:pt idx="890">
                  <c:v>0.200416666667</c:v>
                </c:pt>
                <c:pt idx="891">
                  <c:v>0.21783333333300001</c:v>
                </c:pt>
                <c:pt idx="892">
                  <c:v>0.20491666666700001</c:v>
                </c:pt>
                <c:pt idx="893">
                  <c:v>0.29928571428599998</c:v>
                </c:pt>
                <c:pt idx="894">
                  <c:v>0.26781818181799999</c:v>
                </c:pt>
                <c:pt idx="895">
                  <c:v>0.26058333333299999</c:v>
                </c:pt>
                <c:pt idx="896">
                  <c:v>0.23118181818200001</c:v>
                </c:pt>
                <c:pt idx="897">
                  <c:v>0.22270000000000001</c:v>
                </c:pt>
                <c:pt idx="898">
                  <c:v>0.21540000000000001</c:v>
                </c:pt>
                <c:pt idx="899">
                  <c:v>0.21509090909100001</c:v>
                </c:pt>
                <c:pt idx="900">
                  <c:v>0.18716666666699999</c:v>
                </c:pt>
                <c:pt idx="901">
                  <c:v>0.191416666667</c:v>
                </c:pt>
                <c:pt idx="902">
                  <c:v>0.18074999999999999</c:v>
                </c:pt>
                <c:pt idx="903">
                  <c:v>0.22558333333300001</c:v>
                </c:pt>
                <c:pt idx="904">
                  <c:v>0.21425</c:v>
                </c:pt>
                <c:pt idx="905">
                  <c:v>0.18124999999999999</c:v>
                </c:pt>
                <c:pt idx="906">
                  <c:v>0.2465</c:v>
                </c:pt>
                <c:pt idx="907">
                  <c:v>0.22433333333300001</c:v>
                </c:pt>
                <c:pt idx="908">
                  <c:v>0.20866666666700001</c:v>
                </c:pt>
                <c:pt idx="909">
                  <c:v>0.204727272727</c:v>
                </c:pt>
                <c:pt idx="910">
                  <c:v>0.18908333333300001</c:v>
                </c:pt>
                <c:pt idx="911">
                  <c:v>0.22091666666699999</c:v>
                </c:pt>
                <c:pt idx="912">
                  <c:v>0.17836363636399999</c:v>
                </c:pt>
                <c:pt idx="913">
                  <c:v>0.19133333333300001</c:v>
                </c:pt>
                <c:pt idx="914">
                  <c:v>0.19290909090899999</c:v>
                </c:pt>
                <c:pt idx="915">
                  <c:v>0.19408333333300001</c:v>
                </c:pt>
                <c:pt idx="916">
                  <c:v>0.19033333333300001</c:v>
                </c:pt>
                <c:pt idx="917">
                  <c:v>0.19158333333300001</c:v>
                </c:pt>
                <c:pt idx="918">
                  <c:v>0.18409090909100001</c:v>
                </c:pt>
                <c:pt idx="919">
                  <c:v>0.18491666666699999</c:v>
                </c:pt>
                <c:pt idx="920">
                  <c:v>0.18916666666699999</c:v>
                </c:pt>
                <c:pt idx="921">
                  <c:v>0.184333333333</c:v>
                </c:pt>
                <c:pt idx="922">
                  <c:v>0.18036363636399999</c:v>
                </c:pt>
                <c:pt idx="923">
                  <c:v>0.18066666666699999</c:v>
                </c:pt>
                <c:pt idx="924">
                  <c:v>0.18227272727300001</c:v>
                </c:pt>
                <c:pt idx="925">
                  <c:v>0.166416666667</c:v>
                </c:pt>
                <c:pt idx="926">
                  <c:v>0.18741666666699999</c:v>
                </c:pt>
                <c:pt idx="927">
                  <c:v>0.18209090909100001</c:v>
                </c:pt>
                <c:pt idx="928">
                  <c:v>0.21416666666699999</c:v>
                </c:pt>
                <c:pt idx="929">
                  <c:v>0.18375</c:v>
                </c:pt>
                <c:pt idx="930">
                  <c:v>0.19558333333299999</c:v>
                </c:pt>
                <c:pt idx="931">
                  <c:v>0.17824999999999999</c:v>
                </c:pt>
                <c:pt idx="932">
                  <c:v>0.19225</c:v>
                </c:pt>
                <c:pt idx="933">
                  <c:v>0.20816666666700001</c:v>
                </c:pt>
                <c:pt idx="934">
                  <c:v>0.17236363636400001</c:v>
                </c:pt>
                <c:pt idx="935">
                  <c:v>0.19808333333299999</c:v>
                </c:pt>
                <c:pt idx="936">
                  <c:v>0.16158333333300001</c:v>
                </c:pt>
                <c:pt idx="937">
                  <c:v>0.18558333333300001</c:v>
                </c:pt>
                <c:pt idx="938">
                  <c:v>0.19183333333300001</c:v>
                </c:pt>
                <c:pt idx="939">
                  <c:v>0.198416666667</c:v>
                </c:pt>
                <c:pt idx="940">
                  <c:v>0.1835</c:v>
                </c:pt>
                <c:pt idx="941">
                  <c:v>0.226363636364</c:v>
                </c:pt>
                <c:pt idx="942">
                  <c:v>0.17141666666700001</c:v>
                </c:pt>
                <c:pt idx="943">
                  <c:v>0.19800000000000001</c:v>
                </c:pt>
                <c:pt idx="944">
                  <c:v>0.19083333333300001</c:v>
                </c:pt>
                <c:pt idx="945">
                  <c:v>0.20924999999999999</c:v>
                </c:pt>
                <c:pt idx="946">
                  <c:v>0.19108333333300001</c:v>
                </c:pt>
                <c:pt idx="947">
                  <c:v>0.184636363636</c:v>
                </c:pt>
                <c:pt idx="948">
                  <c:v>0.195166666667</c:v>
                </c:pt>
                <c:pt idx="949">
                  <c:v>0.187</c:v>
                </c:pt>
                <c:pt idx="950">
                  <c:v>0.19709090909099999</c:v>
                </c:pt>
                <c:pt idx="951">
                  <c:v>0.17949999999999999</c:v>
                </c:pt>
                <c:pt idx="952">
                  <c:v>0.17641666666700001</c:v>
                </c:pt>
                <c:pt idx="953">
                  <c:v>0.18209090909100001</c:v>
                </c:pt>
                <c:pt idx="954">
                  <c:v>0.17454545454500001</c:v>
                </c:pt>
                <c:pt idx="955">
                  <c:v>0.17041666666700001</c:v>
                </c:pt>
                <c:pt idx="956">
                  <c:v>0.18245454545500001</c:v>
                </c:pt>
                <c:pt idx="957">
                  <c:v>0.17008333333299999</c:v>
                </c:pt>
                <c:pt idx="958">
                  <c:v>0.15416666666699999</c:v>
                </c:pt>
                <c:pt idx="959">
                  <c:v>0.185</c:v>
                </c:pt>
                <c:pt idx="960">
                  <c:v>0.18691666666699999</c:v>
                </c:pt>
                <c:pt idx="961">
                  <c:v>0.18858333333300001</c:v>
                </c:pt>
                <c:pt idx="962">
                  <c:v>0.164666666667</c:v>
                </c:pt>
                <c:pt idx="963">
                  <c:v>0.18441666666699999</c:v>
                </c:pt>
                <c:pt idx="964">
                  <c:v>0.170166666667</c:v>
                </c:pt>
                <c:pt idx="965">
                  <c:v>0.17818181818199999</c:v>
                </c:pt>
                <c:pt idx="966">
                  <c:v>0.17166666666700001</c:v>
                </c:pt>
                <c:pt idx="967">
                  <c:v>0.1646</c:v>
                </c:pt>
                <c:pt idx="968">
                  <c:v>0.19833333333299999</c:v>
                </c:pt>
                <c:pt idx="969">
                  <c:v>0.17366666666700001</c:v>
                </c:pt>
                <c:pt idx="970">
                  <c:v>0.169545454545</c:v>
                </c:pt>
                <c:pt idx="971">
                  <c:v>0.18525</c:v>
                </c:pt>
                <c:pt idx="972">
                  <c:v>0.17516666666700001</c:v>
                </c:pt>
                <c:pt idx="973">
                  <c:v>0.180083333333</c:v>
                </c:pt>
                <c:pt idx="974">
                  <c:v>0.17466666666700001</c:v>
                </c:pt>
                <c:pt idx="975">
                  <c:v>0.18791666666699999</c:v>
                </c:pt>
                <c:pt idx="976">
                  <c:v>0.179583333333</c:v>
                </c:pt>
                <c:pt idx="977">
                  <c:v>0.196727272727</c:v>
                </c:pt>
                <c:pt idx="978">
                  <c:v>0.194416666667</c:v>
                </c:pt>
                <c:pt idx="979">
                  <c:v>0.191166666667</c:v>
                </c:pt>
                <c:pt idx="980">
                  <c:v>0.198666666667</c:v>
                </c:pt>
                <c:pt idx="981">
                  <c:v>0.2145</c:v>
                </c:pt>
                <c:pt idx="982">
                  <c:v>0.17163636363599999</c:v>
                </c:pt>
                <c:pt idx="983">
                  <c:v>0.20916666666700001</c:v>
                </c:pt>
                <c:pt idx="984">
                  <c:v>0.19875000000000001</c:v>
                </c:pt>
                <c:pt idx="985">
                  <c:v>0.21141666666700001</c:v>
                </c:pt>
                <c:pt idx="986">
                  <c:v>0.19408333333300001</c:v>
                </c:pt>
                <c:pt idx="987">
                  <c:v>0.269125</c:v>
                </c:pt>
                <c:pt idx="988">
                  <c:v>0.261625</c:v>
                </c:pt>
                <c:pt idx="989">
                  <c:v>0.24536363636399999</c:v>
                </c:pt>
                <c:pt idx="990">
                  <c:v>0.24758333333300001</c:v>
                </c:pt>
                <c:pt idx="991">
                  <c:v>0.222363636364</c:v>
                </c:pt>
                <c:pt idx="992">
                  <c:v>0.213333333333</c:v>
                </c:pt>
                <c:pt idx="993">
                  <c:v>0.20936363636399999</c:v>
                </c:pt>
                <c:pt idx="994">
                  <c:v>0.17849999999999999</c:v>
                </c:pt>
                <c:pt idx="995">
                  <c:v>0.194666666667</c:v>
                </c:pt>
                <c:pt idx="996">
                  <c:v>0.21908333333300001</c:v>
                </c:pt>
                <c:pt idx="997">
                  <c:v>0.192181818182</c:v>
                </c:pt>
                <c:pt idx="998">
                  <c:v>0.20358333333299999</c:v>
                </c:pt>
                <c:pt idx="999">
                  <c:v>0.19508333333299999</c:v>
                </c:pt>
                <c:pt idx="1000">
                  <c:v>0.23949999999999999</c:v>
                </c:pt>
                <c:pt idx="1001">
                  <c:v>0.21149999999999999</c:v>
                </c:pt>
                <c:pt idx="1002">
                  <c:v>0.20283333333299999</c:v>
                </c:pt>
                <c:pt idx="1003">
                  <c:v>0.231090909091</c:v>
                </c:pt>
                <c:pt idx="1004">
                  <c:v>0.187636363636</c:v>
                </c:pt>
                <c:pt idx="1005">
                  <c:v>0.21616666666699999</c:v>
                </c:pt>
                <c:pt idx="1006">
                  <c:v>0.18341666666699999</c:v>
                </c:pt>
                <c:pt idx="1007">
                  <c:v>0.20291666666700001</c:v>
                </c:pt>
                <c:pt idx="1008">
                  <c:v>0.200666666667</c:v>
                </c:pt>
                <c:pt idx="1009">
                  <c:v>0.19927272727299999</c:v>
                </c:pt>
                <c:pt idx="1010">
                  <c:v>0.17791666666700001</c:v>
                </c:pt>
                <c:pt idx="1011">
                  <c:v>0.18483333333300001</c:v>
                </c:pt>
                <c:pt idx="1012">
                  <c:v>0.18908333333300001</c:v>
                </c:pt>
                <c:pt idx="1013">
                  <c:v>0.190916666667</c:v>
                </c:pt>
                <c:pt idx="1014">
                  <c:v>0.18875</c:v>
                </c:pt>
                <c:pt idx="1015">
                  <c:v>0.166727272727</c:v>
                </c:pt>
                <c:pt idx="1016">
                  <c:v>0.172909090909</c:v>
                </c:pt>
                <c:pt idx="1017">
                  <c:v>0.16875000000000001</c:v>
                </c:pt>
                <c:pt idx="1018">
                  <c:v>0.19725000000000001</c:v>
                </c:pt>
                <c:pt idx="1019">
                  <c:v>0.176083333333</c:v>
                </c:pt>
                <c:pt idx="1020">
                  <c:v>0.19190909090899999</c:v>
                </c:pt>
                <c:pt idx="1021">
                  <c:v>0.18691666666699999</c:v>
                </c:pt>
                <c:pt idx="1022">
                  <c:v>0.193363636364</c:v>
                </c:pt>
                <c:pt idx="1023">
                  <c:v>0.184</c:v>
                </c:pt>
                <c:pt idx="1024">
                  <c:v>0.193416666667</c:v>
                </c:pt>
                <c:pt idx="1025">
                  <c:v>0.194166666667</c:v>
                </c:pt>
                <c:pt idx="1026">
                  <c:v>0.174333333333</c:v>
                </c:pt>
                <c:pt idx="1027">
                  <c:v>0.20383333333299999</c:v>
                </c:pt>
                <c:pt idx="1028">
                  <c:v>0.194666666667</c:v>
                </c:pt>
                <c:pt idx="1029">
                  <c:v>0.22</c:v>
                </c:pt>
                <c:pt idx="1030">
                  <c:v>0.16608333333299999</c:v>
                </c:pt>
                <c:pt idx="1031">
                  <c:v>0.167416666667</c:v>
                </c:pt>
                <c:pt idx="1032">
                  <c:v>0.18174999999999999</c:v>
                </c:pt>
                <c:pt idx="1033">
                  <c:v>0.21733333333300001</c:v>
                </c:pt>
                <c:pt idx="1034">
                  <c:v>0.16975000000000001</c:v>
                </c:pt>
                <c:pt idx="1035">
                  <c:v>0.21224999999999999</c:v>
                </c:pt>
                <c:pt idx="1036">
                  <c:v>0.18741666666699999</c:v>
                </c:pt>
                <c:pt idx="1037">
                  <c:v>0.204272727273</c:v>
                </c:pt>
                <c:pt idx="1038">
                  <c:v>0.178333333333</c:v>
                </c:pt>
                <c:pt idx="1039">
                  <c:v>0.205083333333</c:v>
                </c:pt>
                <c:pt idx="1040">
                  <c:v>0.179583333333</c:v>
                </c:pt>
                <c:pt idx="1041">
                  <c:v>0.179083333333</c:v>
                </c:pt>
                <c:pt idx="1042">
                  <c:v>0.221</c:v>
                </c:pt>
                <c:pt idx="1043">
                  <c:v>0.202454545455</c:v>
                </c:pt>
                <c:pt idx="1044">
                  <c:v>0.21227272727300001</c:v>
                </c:pt>
                <c:pt idx="1045">
                  <c:v>0.18266666666699999</c:v>
                </c:pt>
                <c:pt idx="1046">
                  <c:v>0.18758333333300001</c:v>
                </c:pt>
                <c:pt idx="1047">
                  <c:v>0.19470000000000001</c:v>
                </c:pt>
                <c:pt idx="1048">
                  <c:v>0.17741666666700001</c:v>
                </c:pt>
                <c:pt idx="1049">
                  <c:v>0.17249999999999999</c:v>
                </c:pt>
                <c:pt idx="1050">
                  <c:v>0.16583333333299999</c:v>
                </c:pt>
                <c:pt idx="1051">
                  <c:v>0.18609090909100001</c:v>
                </c:pt>
                <c:pt idx="1052">
                  <c:v>0.17258333333299999</c:v>
                </c:pt>
                <c:pt idx="1053">
                  <c:v>0.189</c:v>
                </c:pt>
                <c:pt idx="1054">
                  <c:v>0.16808333333299999</c:v>
                </c:pt>
                <c:pt idx="1055">
                  <c:v>0.163416666667</c:v>
                </c:pt>
                <c:pt idx="1056">
                  <c:v>0.16381818181800001</c:v>
                </c:pt>
                <c:pt idx="1057">
                  <c:v>0.19700000000000001</c:v>
                </c:pt>
                <c:pt idx="1058">
                  <c:v>0.1605</c:v>
                </c:pt>
                <c:pt idx="1059">
                  <c:v>0.191666666667</c:v>
                </c:pt>
                <c:pt idx="1060">
                  <c:v>0.17175000000000001</c:v>
                </c:pt>
                <c:pt idx="1061">
                  <c:v>0.18809090909100001</c:v>
                </c:pt>
                <c:pt idx="1062">
                  <c:v>0.20699999999999999</c:v>
                </c:pt>
                <c:pt idx="1063">
                  <c:v>0.17541666666700001</c:v>
                </c:pt>
                <c:pt idx="1064">
                  <c:v>0.18266666666699999</c:v>
                </c:pt>
                <c:pt idx="1065">
                  <c:v>0.18766666666699999</c:v>
                </c:pt>
                <c:pt idx="1066">
                  <c:v>0.17108333333299999</c:v>
                </c:pt>
                <c:pt idx="1067">
                  <c:v>0.20391666666700001</c:v>
                </c:pt>
                <c:pt idx="1068">
                  <c:v>0.191</c:v>
                </c:pt>
                <c:pt idx="1069">
                  <c:v>0.182833333333</c:v>
                </c:pt>
                <c:pt idx="1070">
                  <c:v>0.21658333333300001</c:v>
                </c:pt>
                <c:pt idx="1071">
                  <c:v>0.185</c:v>
                </c:pt>
                <c:pt idx="1072">
                  <c:v>0.19775000000000001</c:v>
                </c:pt>
                <c:pt idx="1073">
                  <c:v>0.21291666666699999</c:v>
                </c:pt>
                <c:pt idx="1074">
                  <c:v>0.21775</c:v>
                </c:pt>
                <c:pt idx="1075">
                  <c:v>0.20524999999999999</c:v>
                </c:pt>
                <c:pt idx="1076">
                  <c:v>0.23383333333299999</c:v>
                </c:pt>
                <c:pt idx="1077">
                  <c:v>0.18691666666699999</c:v>
                </c:pt>
                <c:pt idx="1078">
                  <c:v>0.223</c:v>
                </c:pt>
                <c:pt idx="1079">
                  <c:v>0.17991666666700001</c:v>
                </c:pt>
                <c:pt idx="1080">
                  <c:v>0.20050000000000001</c:v>
                </c:pt>
                <c:pt idx="1081">
                  <c:v>0.22777777777800001</c:v>
                </c:pt>
                <c:pt idx="1082">
                  <c:v>0.229625</c:v>
                </c:pt>
                <c:pt idx="1083">
                  <c:v>0.248</c:v>
                </c:pt>
                <c:pt idx="1084">
                  <c:v>0.2455</c:v>
                </c:pt>
                <c:pt idx="1085">
                  <c:v>0.26618181818199999</c:v>
                </c:pt>
                <c:pt idx="1086">
                  <c:v>0.22500000000000001</c:v>
                </c:pt>
                <c:pt idx="1087">
                  <c:v>0.17324999999999999</c:v>
                </c:pt>
                <c:pt idx="1088">
                  <c:v>0.19209090909099999</c:v>
                </c:pt>
                <c:pt idx="1089">
                  <c:v>0.20341666666700001</c:v>
                </c:pt>
                <c:pt idx="1090">
                  <c:v>0.206454545455</c:v>
                </c:pt>
                <c:pt idx="1091">
                  <c:v>0.22875000000000001</c:v>
                </c:pt>
                <c:pt idx="1092">
                  <c:v>0.20674999999999999</c:v>
                </c:pt>
                <c:pt idx="1093">
                  <c:v>0.20766666666700001</c:v>
                </c:pt>
                <c:pt idx="1094">
                  <c:v>0.20718181818199999</c:v>
                </c:pt>
                <c:pt idx="1095">
                  <c:v>0.22283333333300001</c:v>
                </c:pt>
                <c:pt idx="1096">
                  <c:v>0.205454545455</c:v>
                </c:pt>
                <c:pt idx="1097">
                  <c:v>0.219</c:v>
                </c:pt>
                <c:pt idx="1098">
                  <c:v>0.20641666666700001</c:v>
                </c:pt>
                <c:pt idx="1099">
                  <c:v>0.181818181818</c:v>
                </c:pt>
                <c:pt idx="1100">
                  <c:v>0.20183333333299999</c:v>
                </c:pt>
                <c:pt idx="1101">
                  <c:v>0.21633333333300001</c:v>
                </c:pt>
                <c:pt idx="1102">
                  <c:v>0.20681818181799999</c:v>
                </c:pt>
                <c:pt idx="1103">
                  <c:v>0.18827272727300001</c:v>
                </c:pt>
                <c:pt idx="1104">
                  <c:v>0.18575</c:v>
                </c:pt>
                <c:pt idx="1105">
                  <c:v>0.18491666666699999</c:v>
                </c:pt>
                <c:pt idx="1106">
                  <c:v>0.202090909091</c:v>
                </c:pt>
                <c:pt idx="1107">
                  <c:v>0.197416666667</c:v>
                </c:pt>
                <c:pt idx="1108">
                  <c:v>0.17866666666700001</c:v>
                </c:pt>
                <c:pt idx="1109">
                  <c:v>0.17599999999999999</c:v>
                </c:pt>
                <c:pt idx="1110">
                  <c:v>0.170166666667</c:v>
                </c:pt>
                <c:pt idx="1111">
                  <c:v>0.18016666666700001</c:v>
                </c:pt>
                <c:pt idx="1112">
                  <c:v>0.21274999999999999</c:v>
                </c:pt>
                <c:pt idx="1113">
                  <c:v>0.17754545454500001</c:v>
                </c:pt>
                <c:pt idx="1114">
                  <c:v>0.18041666666699999</c:v>
                </c:pt>
                <c:pt idx="1115">
                  <c:v>0.1875</c:v>
                </c:pt>
                <c:pt idx="1116">
                  <c:v>0.19400000000000001</c:v>
                </c:pt>
                <c:pt idx="1117">
                  <c:v>0.20691666666700001</c:v>
                </c:pt>
                <c:pt idx="1118">
                  <c:v>0.19425000000000001</c:v>
                </c:pt>
                <c:pt idx="1119">
                  <c:v>0.18099999999999999</c:v>
                </c:pt>
                <c:pt idx="1120">
                  <c:v>0.191</c:v>
                </c:pt>
                <c:pt idx="1121">
                  <c:v>0.20108333333299999</c:v>
                </c:pt>
                <c:pt idx="1122">
                  <c:v>0.19558333333299999</c:v>
                </c:pt>
                <c:pt idx="1123">
                  <c:v>0.23233333333299999</c:v>
                </c:pt>
                <c:pt idx="1124">
                  <c:v>0.183833333333</c:v>
                </c:pt>
                <c:pt idx="1125">
                  <c:v>0.176272727273</c:v>
                </c:pt>
                <c:pt idx="1126">
                  <c:v>0.19158333333300001</c:v>
                </c:pt>
                <c:pt idx="1127">
                  <c:v>0.211454545455</c:v>
                </c:pt>
                <c:pt idx="1128">
                  <c:v>0.17866666666700001</c:v>
                </c:pt>
                <c:pt idx="1129">
                  <c:v>0.18425</c:v>
                </c:pt>
                <c:pt idx="1130">
                  <c:v>0.19025</c:v>
                </c:pt>
                <c:pt idx="1131">
                  <c:v>0.20033333333299999</c:v>
                </c:pt>
                <c:pt idx="1132">
                  <c:v>0.18409090909100001</c:v>
                </c:pt>
                <c:pt idx="1133">
                  <c:v>0.19650000000000001</c:v>
                </c:pt>
                <c:pt idx="1134">
                  <c:v>0.19183333333300001</c:v>
                </c:pt>
                <c:pt idx="1135">
                  <c:v>0.17636363636399999</c:v>
                </c:pt>
                <c:pt idx="1136">
                  <c:v>0.204833333333</c:v>
                </c:pt>
                <c:pt idx="1137">
                  <c:v>0.177833333333</c:v>
                </c:pt>
                <c:pt idx="1138">
                  <c:v>0.19500000000000001</c:v>
                </c:pt>
                <c:pt idx="1139">
                  <c:v>0.17841666666700001</c:v>
                </c:pt>
                <c:pt idx="1140">
                  <c:v>0.19650000000000001</c:v>
                </c:pt>
                <c:pt idx="1141">
                  <c:v>0.179833333333</c:v>
                </c:pt>
                <c:pt idx="1142">
                  <c:v>0.18491666666699999</c:v>
                </c:pt>
                <c:pt idx="1143">
                  <c:v>0.18633333333300001</c:v>
                </c:pt>
                <c:pt idx="1144">
                  <c:v>0.19108333333300001</c:v>
                </c:pt>
                <c:pt idx="1145">
                  <c:v>0.18491666666699999</c:v>
                </c:pt>
                <c:pt idx="1146">
                  <c:v>0.17258333333299999</c:v>
                </c:pt>
                <c:pt idx="1147">
                  <c:v>0.1835</c:v>
                </c:pt>
                <c:pt idx="1148">
                  <c:v>0.182</c:v>
                </c:pt>
                <c:pt idx="1149">
                  <c:v>0.15216666666699999</c:v>
                </c:pt>
                <c:pt idx="1150">
                  <c:v>0.15891666666699999</c:v>
                </c:pt>
                <c:pt idx="1151">
                  <c:v>0.179583333333</c:v>
                </c:pt>
                <c:pt idx="1152">
                  <c:v>0.179333333333</c:v>
                </c:pt>
                <c:pt idx="1153">
                  <c:v>0.17374999999999999</c:v>
                </c:pt>
                <c:pt idx="1154">
                  <c:v>0.17774999999999999</c:v>
                </c:pt>
                <c:pt idx="1155">
                  <c:v>0.17374999999999999</c:v>
                </c:pt>
                <c:pt idx="1156">
                  <c:v>0.17341666666700001</c:v>
                </c:pt>
                <c:pt idx="1157">
                  <c:v>0.178083333333</c:v>
                </c:pt>
                <c:pt idx="1158">
                  <c:v>0.183583333333</c:v>
                </c:pt>
                <c:pt idx="1159">
                  <c:v>0.18124999999999999</c:v>
                </c:pt>
                <c:pt idx="1160">
                  <c:v>0.17974999999999999</c:v>
                </c:pt>
                <c:pt idx="1161">
                  <c:v>0.196416666667</c:v>
                </c:pt>
                <c:pt idx="1162">
                  <c:v>0.18708333333300001</c:v>
                </c:pt>
                <c:pt idx="1163">
                  <c:v>0.18825</c:v>
                </c:pt>
                <c:pt idx="1164">
                  <c:v>0.2215</c:v>
                </c:pt>
                <c:pt idx="1165">
                  <c:v>0.17274999999999999</c:v>
                </c:pt>
                <c:pt idx="1166">
                  <c:v>0.1913</c:v>
                </c:pt>
                <c:pt idx="1167">
                  <c:v>0.17616666666700001</c:v>
                </c:pt>
                <c:pt idx="1168">
                  <c:v>0.17699999999999999</c:v>
                </c:pt>
                <c:pt idx="1169">
                  <c:v>0.198666666667</c:v>
                </c:pt>
                <c:pt idx="1170">
                  <c:v>0.18291666666699999</c:v>
                </c:pt>
                <c:pt idx="1171">
                  <c:v>0.19833333333299999</c:v>
                </c:pt>
                <c:pt idx="1172">
                  <c:v>0.209083333333</c:v>
                </c:pt>
                <c:pt idx="1173">
                  <c:v>0.225166666667</c:v>
                </c:pt>
                <c:pt idx="1174">
                  <c:v>0.21141666666700001</c:v>
                </c:pt>
                <c:pt idx="1175">
                  <c:v>0.25885714285700001</c:v>
                </c:pt>
                <c:pt idx="1176">
                  <c:v>0.24922222222199999</c:v>
                </c:pt>
                <c:pt idx="1177">
                  <c:v>0.21</c:v>
                </c:pt>
                <c:pt idx="1178">
                  <c:v>0.218</c:v>
                </c:pt>
                <c:pt idx="1179">
                  <c:v>0.21079999999999999</c:v>
                </c:pt>
                <c:pt idx="1180">
                  <c:v>0.190818181818</c:v>
                </c:pt>
                <c:pt idx="1181">
                  <c:v>0.16825000000000001</c:v>
                </c:pt>
                <c:pt idx="1182">
                  <c:v>0.176333333333</c:v>
                </c:pt>
                <c:pt idx="1183">
                  <c:v>0.22700000000000001</c:v>
                </c:pt>
                <c:pt idx="1184">
                  <c:v>0.25118181818200003</c:v>
                </c:pt>
                <c:pt idx="1185">
                  <c:v>0.223416666667</c:v>
                </c:pt>
                <c:pt idx="1186">
                  <c:v>0.22533333333300001</c:v>
                </c:pt>
                <c:pt idx="1187">
                  <c:v>0.19154545454499999</c:v>
                </c:pt>
                <c:pt idx="1188">
                  <c:v>0.239333333333</c:v>
                </c:pt>
                <c:pt idx="1189">
                  <c:v>0.22933333333299999</c:v>
                </c:pt>
                <c:pt idx="1190">
                  <c:v>0.19575000000000001</c:v>
                </c:pt>
                <c:pt idx="1191">
                  <c:v>0.20541666666700001</c:v>
                </c:pt>
                <c:pt idx="1192">
                  <c:v>0.23533333333299999</c:v>
                </c:pt>
                <c:pt idx="1193">
                  <c:v>0.16600000000000001</c:v>
                </c:pt>
                <c:pt idx="1194">
                  <c:v>0.20183333333299999</c:v>
                </c:pt>
                <c:pt idx="1195">
                  <c:v>0.21091666666700001</c:v>
                </c:pt>
                <c:pt idx="1196">
                  <c:v>0.22333333333300001</c:v>
                </c:pt>
                <c:pt idx="1197">
                  <c:v>0.20383333333299999</c:v>
                </c:pt>
                <c:pt idx="1198">
                  <c:v>0.21575</c:v>
                </c:pt>
                <c:pt idx="1199">
                  <c:v>0.19183333333300001</c:v>
                </c:pt>
                <c:pt idx="1200">
                  <c:v>0.215333333333</c:v>
                </c:pt>
                <c:pt idx="1201">
                  <c:v>0.198166666667</c:v>
                </c:pt>
                <c:pt idx="1202">
                  <c:v>0.172454545455</c:v>
                </c:pt>
                <c:pt idx="1203">
                  <c:v>0.21109090909100001</c:v>
                </c:pt>
                <c:pt idx="1204">
                  <c:v>0.17181818181799999</c:v>
                </c:pt>
                <c:pt idx="1205">
                  <c:v>0.177583333333</c:v>
                </c:pt>
                <c:pt idx="1206">
                  <c:v>0.20619999999999999</c:v>
                </c:pt>
                <c:pt idx="1207">
                  <c:v>0.18858333333300001</c:v>
                </c:pt>
                <c:pt idx="1208">
                  <c:v>0.191166666667</c:v>
                </c:pt>
                <c:pt idx="1209">
                  <c:v>0.207583333333</c:v>
                </c:pt>
                <c:pt idx="1210">
                  <c:v>0.192166666667</c:v>
                </c:pt>
                <c:pt idx="1211">
                  <c:v>0.1865</c:v>
                </c:pt>
                <c:pt idx="1212">
                  <c:v>0.17741666666700001</c:v>
                </c:pt>
                <c:pt idx="1213">
                  <c:v>0.21627272727300001</c:v>
                </c:pt>
                <c:pt idx="1214">
                  <c:v>0.19908333333299999</c:v>
                </c:pt>
                <c:pt idx="1215">
                  <c:v>0.19225</c:v>
                </c:pt>
                <c:pt idx="1216">
                  <c:v>0.20191666666700001</c:v>
                </c:pt>
                <c:pt idx="1217">
                  <c:v>0.19075</c:v>
                </c:pt>
                <c:pt idx="1218">
                  <c:v>0.19063636363600001</c:v>
                </c:pt>
                <c:pt idx="1219">
                  <c:v>0.16575000000000001</c:v>
                </c:pt>
                <c:pt idx="1220">
                  <c:v>0.17960000000000001</c:v>
                </c:pt>
                <c:pt idx="1221">
                  <c:v>0.18508333333300001</c:v>
                </c:pt>
                <c:pt idx="1222">
                  <c:v>0.16400000000000001</c:v>
                </c:pt>
                <c:pt idx="1223">
                  <c:v>0.176583333333</c:v>
                </c:pt>
                <c:pt idx="1224">
                  <c:v>0.176833333333</c:v>
                </c:pt>
                <c:pt idx="1225">
                  <c:v>0.1973</c:v>
                </c:pt>
                <c:pt idx="1226">
                  <c:v>0.18625</c:v>
                </c:pt>
                <c:pt idx="1227">
                  <c:v>0.18566666666699999</c:v>
                </c:pt>
                <c:pt idx="1228">
                  <c:v>0.21041666666700001</c:v>
                </c:pt>
                <c:pt idx="1229">
                  <c:v>0.19875000000000001</c:v>
                </c:pt>
                <c:pt idx="1230">
                  <c:v>0.17991666666700001</c:v>
                </c:pt>
                <c:pt idx="1231">
                  <c:v>0.20075000000000001</c:v>
                </c:pt>
                <c:pt idx="1232">
                  <c:v>0.201090909091</c:v>
                </c:pt>
                <c:pt idx="1233">
                  <c:v>0.17491666666700001</c:v>
                </c:pt>
                <c:pt idx="1234">
                  <c:v>0.18733333333300001</c:v>
                </c:pt>
                <c:pt idx="1235">
                  <c:v>0.18527272727300001</c:v>
                </c:pt>
                <c:pt idx="1236">
                  <c:v>0.18541666666699999</c:v>
                </c:pt>
                <c:pt idx="1237">
                  <c:v>0.182583333333</c:v>
                </c:pt>
                <c:pt idx="1238">
                  <c:v>0.18858333333300001</c:v>
                </c:pt>
                <c:pt idx="1239">
                  <c:v>0.173833333333</c:v>
                </c:pt>
                <c:pt idx="1240">
                  <c:v>0.19650000000000001</c:v>
                </c:pt>
                <c:pt idx="1241">
                  <c:v>0.17966666666700001</c:v>
                </c:pt>
                <c:pt idx="1242">
                  <c:v>0.17158333333299999</c:v>
                </c:pt>
                <c:pt idx="1243">
                  <c:v>0.15316666666699999</c:v>
                </c:pt>
                <c:pt idx="1244">
                  <c:v>0.15666666666699999</c:v>
                </c:pt>
                <c:pt idx="1245">
                  <c:v>0.18341666666699999</c:v>
                </c:pt>
                <c:pt idx="1246">
                  <c:v>0.161</c:v>
                </c:pt>
                <c:pt idx="1247">
                  <c:v>0.17454545454500001</c:v>
                </c:pt>
                <c:pt idx="1248">
                  <c:v>0.19758333333299999</c:v>
                </c:pt>
                <c:pt idx="1249">
                  <c:v>0.17216666666700001</c:v>
                </c:pt>
                <c:pt idx="1250">
                  <c:v>0.17616666666700001</c:v>
                </c:pt>
                <c:pt idx="1251">
                  <c:v>0.1855</c:v>
                </c:pt>
                <c:pt idx="1252">
                  <c:v>0.16308333333300001</c:v>
                </c:pt>
                <c:pt idx="1253">
                  <c:v>0.18691666666699999</c:v>
                </c:pt>
                <c:pt idx="1254">
                  <c:v>0.17133333333299999</c:v>
                </c:pt>
                <c:pt idx="1255">
                  <c:v>0.18483333333300001</c:v>
                </c:pt>
                <c:pt idx="1256">
                  <c:v>0.20258333333299999</c:v>
                </c:pt>
                <c:pt idx="1257">
                  <c:v>0.18566666666699999</c:v>
                </c:pt>
                <c:pt idx="1258">
                  <c:v>0.20125000000000001</c:v>
                </c:pt>
                <c:pt idx="1259">
                  <c:v>0.18616666666699999</c:v>
                </c:pt>
                <c:pt idx="1260">
                  <c:v>0.18783333333300001</c:v>
                </c:pt>
                <c:pt idx="1261">
                  <c:v>0.17649999999999999</c:v>
                </c:pt>
                <c:pt idx="1262">
                  <c:v>0.20463636363599999</c:v>
                </c:pt>
                <c:pt idx="1263">
                  <c:v>0.1865</c:v>
                </c:pt>
                <c:pt idx="1264">
                  <c:v>0.21166666666699999</c:v>
                </c:pt>
                <c:pt idx="1265">
                  <c:v>0.191166666667</c:v>
                </c:pt>
                <c:pt idx="1266">
                  <c:v>0.19608333333299999</c:v>
                </c:pt>
                <c:pt idx="1267">
                  <c:v>0.21174999999999999</c:v>
                </c:pt>
                <c:pt idx="1268">
                  <c:v>0.206583333333</c:v>
                </c:pt>
                <c:pt idx="1269">
                  <c:v>0.22900000000000001</c:v>
                </c:pt>
                <c:pt idx="1270">
                  <c:v>0.21688888888899999</c:v>
                </c:pt>
                <c:pt idx="1271">
                  <c:v>0.2286</c:v>
                </c:pt>
                <c:pt idx="1272">
                  <c:v>0.22254545454499999</c:v>
                </c:pt>
                <c:pt idx="1273">
                  <c:v>0.20710000000000001</c:v>
                </c:pt>
                <c:pt idx="1274">
                  <c:v>0.179272727273</c:v>
                </c:pt>
                <c:pt idx="1275">
                  <c:v>0.172454545455</c:v>
                </c:pt>
                <c:pt idx="1276">
                  <c:v>0.215636363636</c:v>
                </c:pt>
                <c:pt idx="1277">
                  <c:v>0.20175000000000001</c:v>
                </c:pt>
                <c:pt idx="1278">
                  <c:v>0.20899999999999999</c:v>
                </c:pt>
                <c:pt idx="1279">
                  <c:v>0.21791666666699999</c:v>
                </c:pt>
                <c:pt idx="1280">
                  <c:v>0.224916666667</c:v>
                </c:pt>
                <c:pt idx="1281">
                  <c:v>0.192</c:v>
                </c:pt>
                <c:pt idx="1282">
                  <c:v>0.22608333333299999</c:v>
                </c:pt>
                <c:pt idx="1283">
                  <c:v>0.23508333333299999</c:v>
                </c:pt>
                <c:pt idx="1284">
                  <c:v>0.19600000000000001</c:v>
                </c:pt>
                <c:pt idx="1285">
                  <c:v>0.22158333333300001</c:v>
                </c:pt>
                <c:pt idx="1286">
                  <c:v>0.19775000000000001</c:v>
                </c:pt>
                <c:pt idx="1287">
                  <c:v>0.19475000000000001</c:v>
                </c:pt>
                <c:pt idx="1288">
                  <c:v>0.20050000000000001</c:v>
                </c:pt>
                <c:pt idx="1289">
                  <c:v>0.17981818181799999</c:v>
                </c:pt>
                <c:pt idx="1290">
                  <c:v>0.20741666666700001</c:v>
                </c:pt>
                <c:pt idx="1291">
                  <c:v>0.211583333333</c:v>
                </c:pt>
                <c:pt idx="1292">
                  <c:v>0.2215</c:v>
                </c:pt>
                <c:pt idx="1293">
                  <c:v>0.19858333333299999</c:v>
                </c:pt>
                <c:pt idx="1294">
                  <c:v>0.19708333333299999</c:v>
                </c:pt>
                <c:pt idx="1295">
                  <c:v>0.20674999999999999</c:v>
                </c:pt>
                <c:pt idx="1296">
                  <c:v>0.182083333333</c:v>
                </c:pt>
                <c:pt idx="1297">
                  <c:v>0.199666666667</c:v>
                </c:pt>
                <c:pt idx="1298">
                  <c:v>0.20341666666700001</c:v>
                </c:pt>
                <c:pt idx="1299">
                  <c:v>0.16783333333299999</c:v>
                </c:pt>
                <c:pt idx="1300">
                  <c:v>0.19027272727299999</c:v>
                </c:pt>
                <c:pt idx="1301">
                  <c:v>0.20466666666700001</c:v>
                </c:pt>
                <c:pt idx="1302">
                  <c:v>0.200416666667</c:v>
                </c:pt>
                <c:pt idx="1303">
                  <c:v>0.190818181818</c:v>
                </c:pt>
                <c:pt idx="1304">
                  <c:v>0.19775000000000001</c:v>
                </c:pt>
                <c:pt idx="1305">
                  <c:v>0.23991666666700001</c:v>
                </c:pt>
                <c:pt idx="1306">
                  <c:v>0.18772727272699999</c:v>
                </c:pt>
                <c:pt idx="1307">
                  <c:v>0.200166666667</c:v>
                </c:pt>
                <c:pt idx="1308">
                  <c:v>0.180833333333</c:v>
                </c:pt>
                <c:pt idx="1309">
                  <c:v>0.18441666666699999</c:v>
                </c:pt>
                <c:pt idx="1310">
                  <c:v>0.21758333333300001</c:v>
                </c:pt>
                <c:pt idx="1311">
                  <c:v>0.17716666666700001</c:v>
                </c:pt>
                <c:pt idx="1312">
                  <c:v>0.17449999999999999</c:v>
                </c:pt>
                <c:pt idx="1313">
                  <c:v>0.22108333333300001</c:v>
                </c:pt>
                <c:pt idx="1314">
                  <c:v>0.183</c:v>
                </c:pt>
                <c:pt idx="1315">
                  <c:v>0.16758333333299999</c:v>
                </c:pt>
                <c:pt idx="1316">
                  <c:v>0.19433333333300001</c:v>
                </c:pt>
                <c:pt idx="1317">
                  <c:v>0.17091666666700001</c:v>
                </c:pt>
                <c:pt idx="1318">
                  <c:v>0.192</c:v>
                </c:pt>
                <c:pt idx="1319">
                  <c:v>0.19425000000000001</c:v>
                </c:pt>
                <c:pt idx="1320">
                  <c:v>0.15954545454499999</c:v>
                </c:pt>
                <c:pt idx="1321">
                  <c:v>0.208333333333</c:v>
                </c:pt>
                <c:pt idx="1322">
                  <c:v>0.19016666666699999</c:v>
                </c:pt>
                <c:pt idx="1323">
                  <c:v>0.21291666666699999</c:v>
                </c:pt>
                <c:pt idx="1324">
                  <c:v>0.17491666666700001</c:v>
                </c:pt>
                <c:pt idx="1325">
                  <c:v>0.185</c:v>
                </c:pt>
                <c:pt idx="1326">
                  <c:v>0.18</c:v>
                </c:pt>
                <c:pt idx="1327">
                  <c:v>0.1885</c:v>
                </c:pt>
                <c:pt idx="1328">
                  <c:v>0.178333333333</c:v>
                </c:pt>
                <c:pt idx="1329">
                  <c:v>0.192666666667</c:v>
                </c:pt>
                <c:pt idx="1330">
                  <c:v>0.183083333333</c:v>
                </c:pt>
                <c:pt idx="1331">
                  <c:v>0.175454545455</c:v>
                </c:pt>
                <c:pt idx="1332">
                  <c:v>0.177454545455</c:v>
                </c:pt>
                <c:pt idx="1333">
                  <c:v>0.194166666667</c:v>
                </c:pt>
                <c:pt idx="1334">
                  <c:v>0.18316666666699999</c:v>
                </c:pt>
                <c:pt idx="1335">
                  <c:v>0.17108333333299999</c:v>
                </c:pt>
                <c:pt idx="1336">
                  <c:v>0.17083333333299999</c:v>
                </c:pt>
                <c:pt idx="1337">
                  <c:v>0.162666666667</c:v>
                </c:pt>
                <c:pt idx="1338">
                  <c:v>0.152636363636</c:v>
                </c:pt>
                <c:pt idx="1339">
                  <c:v>0.17890909090900001</c:v>
                </c:pt>
                <c:pt idx="1340">
                  <c:v>0.158</c:v>
                </c:pt>
                <c:pt idx="1341">
                  <c:v>0.186636363636</c:v>
                </c:pt>
                <c:pt idx="1342">
                  <c:v>0.19758333333299999</c:v>
                </c:pt>
                <c:pt idx="1343">
                  <c:v>0.18616666666699999</c:v>
                </c:pt>
                <c:pt idx="1344">
                  <c:v>0.17349999999999999</c:v>
                </c:pt>
                <c:pt idx="1345">
                  <c:v>0.21841666666699999</c:v>
                </c:pt>
                <c:pt idx="1346">
                  <c:v>0.17100000000000001</c:v>
                </c:pt>
                <c:pt idx="1347">
                  <c:v>0.20318181818200001</c:v>
                </c:pt>
                <c:pt idx="1348">
                  <c:v>0.184083333333</c:v>
                </c:pt>
                <c:pt idx="1349">
                  <c:v>0.18466666666699999</c:v>
                </c:pt>
                <c:pt idx="1350">
                  <c:v>0.19025</c:v>
                </c:pt>
                <c:pt idx="1351">
                  <c:v>0.19675000000000001</c:v>
                </c:pt>
                <c:pt idx="1352">
                  <c:v>0.20100000000000001</c:v>
                </c:pt>
                <c:pt idx="1353">
                  <c:v>0.17349999999999999</c:v>
                </c:pt>
                <c:pt idx="1354">
                  <c:v>0.19963636363600001</c:v>
                </c:pt>
                <c:pt idx="1355">
                  <c:v>0.19808333333299999</c:v>
                </c:pt>
                <c:pt idx="1356">
                  <c:v>0.171909090909</c:v>
                </c:pt>
                <c:pt idx="1357">
                  <c:v>0.191181818182</c:v>
                </c:pt>
                <c:pt idx="1358">
                  <c:v>0.20766666666700001</c:v>
                </c:pt>
                <c:pt idx="1359">
                  <c:v>0.21054545454500001</c:v>
                </c:pt>
                <c:pt idx="1360">
                  <c:v>0.22500000000000001</c:v>
                </c:pt>
                <c:pt idx="1361">
                  <c:v>0.24908333333300001</c:v>
                </c:pt>
                <c:pt idx="1362">
                  <c:v>0.20358333333299999</c:v>
                </c:pt>
                <c:pt idx="1363">
                  <c:v>0.34083333333299998</c:v>
                </c:pt>
                <c:pt idx="1364">
                  <c:v>0.25811111111099999</c:v>
                </c:pt>
                <c:pt idx="1365">
                  <c:v>0.244636363636</c:v>
                </c:pt>
                <c:pt idx="1366">
                  <c:v>0.29799999999999999</c:v>
                </c:pt>
                <c:pt idx="1367">
                  <c:v>0.227545454545</c:v>
                </c:pt>
                <c:pt idx="1368">
                  <c:v>0.21022222222199999</c:v>
                </c:pt>
                <c:pt idx="1369">
                  <c:v>0.21274999999999999</c:v>
                </c:pt>
                <c:pt idx="1370">
                  <c:v>0.200727272727</c:v>
                </c:pt>
                <c:pt idx="1371">
                  <c:v>0.194166666667</c:v>
                </c:pt>
                <c:pt idx="1372">
                  <c:v>0.208333333333</c:v>
                </c:pt>
                <c:pt idx="1373">
                  <c:v>0.23483333333299999</c:v>
                </c:pt>
                <c:pt idx="1374">
                  <c:v>0.20441666666700001</c:v>
                </c:pt>
                <c:pt idx="1375">
                  <c:v>0.20663636363599999</c:v>
                </c:pt>
                <c:pt idx="1376">
                  <c:v>0.22500000000000001</c:v>
                </c:pt>
                <c:pt idx="1377">
                  <c:v>0.22527272727299999</c:v>
                </c:pt>
                <c:pt idx="1378">
                  <c:v>0.20699999999999999</c:v>
                </c:pt>
                <c:pt idx="1379">
                  <c:v>0.20574999999999999</c:v>
                </c:pt>
                <c:pt idx="1380">
                  <c:v>0.21072727272700001</c:v>
                </c:pt>
                <c:pt idx="1381">
                  <c:v>0.198166666667</c:v>
                </c:pt>
                <c:pt idx="1382">
                  <c:v>0.20333333333299999</c:v>
                </c:pt>
                <c:pt idx="1383">
                  <c:v>0.1825</c:v>
                </c:pt>
                <c:pt idx="1384">
                  <c:v>0.21425</c:v>
                </c:pt>
                <c:pt idx="1385">
                  <c:v>0.210083333333</c:v>
                </c:pt>
                <c:pt idx="1386">
                  <c:v>0.224666666667</c:v>
                </c:pt>
                <c:pt idx="1387">
                  <c:v>0.18127272727300001</c:v>
                </c:pt>
                <c:pt idx="1388">
                  <c:v>0.190666666667</c:v>
                </c:pt>
                <c:pt idx="1389">
                  <c:v>0.21072727272700001</c:v>
                </c:pt>
                <c:pt idx="1390">
                  <c:v>0.196727272727</c:v>
                </c:pt>
                <c:pt idx="1391">
                  <c:v>0.20241666666700001</c:v>
                </c:pt>
                <c:pt idx="1392">
                  <c:v>0.19</c:v>
                </c:pt>
                <c:pt idx="1393">
                  <c:v>0.192416666667</c:v>
                </c:pt>
                <c:pt idx="1394">
                  <c:v>0.20499999999999999</c:v>
                </c:pt>
                <c:pt idx="1395">
                  <c:v>0.18858333333300001</c:v>
                </c:pt>
                <c:pt idx="1396">
                  <c:v>0.19900000000000001</c:v>
                </c:pt>
                <c:pt idx="1397">
                  <c:v>0.18091666666699999</c:v>
                </c:pt>
                <c:pt idx="1398">
                  <c:v>0.18041666666699999</c:v>
                </c:pt>
                <c:pt idx="1399">
                  <c:v>0.20308333333299999</c:v>
                </c:pt>
                <c:pt idx="1400">
                  <c:v>0.168416666667</c:v>
                </c:pt>
                <c:pt idx="1401">
                  <c:v>0.197666666667</c:v>
                </c:pt>
                <c:pt idx="1402">
                  <c:v>0.17681818181799999</c:v>
                </c:pt>
                <c:pt idx="1403">
                  <c:v>0.18733333333300001</c:v>
                </c:pt>
                <c:pt idx="1404">
                  <c:v>0.22325</c:v>
                </c:pt>
                <c:pt idx="1405">
                  <c:v>0.169916666667</c:v>
                </c:pt>
                <c:pt idx="1406">
                  <c:v>0.19290909090899999</c:v>
                </c:pt>
                <c:pt idx="1407">
                  <c:v>0.197416666667</c:v>
                </c:pt>
                <c:pt idx="1408">
                  <c:v>0.15933333333300001</c:v>
                </c:pt>
                <c:pt idx="1409">
                  <c:v>0.17574999999999999</c:v>
                </c:pt>
                <c:pt idx="1410">
                  <c:v>0.18272727272700001</c:v>
                </c:pt>
                <c:pt idx="1411">
                  <c:v>0.19875000000000001</c:v>
                </c:pt>
                <c:pt idx="1412">
                  <c:v>0.192916666667</c:v>
                </c:pt>
                <c:pt idx="1413">
                  <c:v>0.18558333333300001</c:v>
                </c:pt>
                <c:pt idx="1414">
                  <c:v>0.17536363636399999</c:v>
                </c:pt>
                <c:pt idx="1415">
                  <c:v>0.18036363636399999</c:v>
                </c:pt>
                <c:pt idx="1416">
                  <c:v>0.19158333333300001</c:v>
                </c:pt>
                <c:pt idx="1417">
                  <c:v>0.19383333333300001</c:v>
                </c:pt>
                <c:pt idx="1418">
                  <c:v>0.17836363636399999</c:v>
                </c:pt>
                <c:pt idx="1419">
                  <c:v>0.177272727273</c:v>
                </c:pt>
                <c:pt idx="1420">
                  <c:v>0.18336363636399999</c:v>
                </c:pt>
                <c:pt idx="1421">
                  <c:v>0.199090909091</c:v>
                </c:pt>
                <c:pt idx="1422">
                  <c:v>0.18608333333300001</c:v>
                </c:pt>
                <c:pt idx="1423">
                  <c:v>0.166166666667</c:v>
                </c:pt>
                <c:pt idx="1424">
                  <c:v>0.18945454545500001</c:v>
                </c:pt>
                <c:pt idx="1425">
                  <c:v>0.191916666667</c:v>
                </c:pt>
                <c:pt idx="1426">
                  <c:v>0.17541666666700001</c:v>
                </c:pt>
                <c:pt idx="1427">
                  <c:v>0.212636363636</c:v>
                </c:pt>
                <c:pt idx="1428">
                  <c:v>0.18791666666699999</c:v>
                </c:pt>
                <c:pt idx="1429">
                  <c:v>0.17666666666700001</c:v>
                </c:pt>
                <c:pt idx="1430">
                  <c:v>0.18483333333300001</c:v>
                </c:pt>
                <c:pt idx="1431">
                  <c:v>0.16508333333299999</c:v>
                </c:pt>
                <c:pt idx="1432">
                  <c:v>0.15708333333300001</c:v>
                </c:pt>
                <c:pt idx="1433">
                  <c:v>0.20408333333299999</c:v>
                </c:pt>
                <c:pt idx="1434">
                  <c:v>0.194666666667</c:v>
                </c:pt>
                <c:pt idx="1435">
                  <c:v>0.18491666666699999</c:v>
                </c:pt>
                <c:pt idx="1436">
                  <c:v>0.216</c:v>
                </c:pt>
                <c:pt idx="1437">
                  <c:v>0.169166666667</c:v>
                </c:pt>
                <c:pt idx="1438">
                  <c:v>0.1764</c:v>
                </c:pt>
                <c:pt idx="1439">
                  <c:v>0.20716666666700001</c:v>
                </c:pt>
                <c:pt idx="1440">
                  <c:v>0.16208333333300001</c:v>
                </c:pt>
                <c:pt idx="1441">
                  <c:v>0.19127272727299999</c:v>
                </c:pt>
                <c:pt idx="1442">
                  <c:v>0.18933333333300001</c:v>
                </c:pt>
                <c:pt idx="1443">
                  <c:v>0.188181818182</c:v>
                </c:pt>
                <c:pt idx="1444">
                  <c:v>0.17841666666700001</c:v>
                </c:pt>
                <c:pt idx="1445">
                  <c:v>0.20191666666700001</c:v>
                </c:pt>
                <c:pt idx="1446">
                  <c:v>0.20641666666700001</c:v>
                </c:pt>
                <c:pt idx="1447">
                  <c:v>0.18483333333300001</c:v>
                </c:pt>
                <c:pt idx="1448">
                  <c:v>0.202272727273</c:v>
                </c:pt>
                <c:pt idx="1449">
                  <c:v>0.198916666667</c:v>
                </c:pt>
                <c:pt idx="1450">
                  <c:v>0.19283333333300001</c:v>
                </c:pt>
                <c:pt idx="1451">
                  <c:v>0.214</c:v>
                </c:pt>
                <c:pt idx="1452">
                  <c:v>0.17649999999999999</c:v>
                </c:pt>
                <c:pt idx="1453">
                  <c:v>0.206272727273</c:v>
                </c:pt>
                <c:pt idx="1454">
                  <c:v>0.20466666666700001</c:v>
                </c:pt>
                <c:pt idx="1455">
                  <c:v>0.222363636364</c:v>
                </c:pt>
                <c:pt idx="1456">
                  <c:v>0.18441666666699999</c:v>
                </c:pt>
                <c:pt idx="1457">
                  <c:v>0.28599999999999998</c:v>
                </c:pt>
                <c:pt idx="1458">
                  <c:v>0.24411111111100001</c:v>
                </c:pt>
                <c:pt idx="1459">
                  <c:v>0.22918181818200001</c:v>
                </c:pt>
                <c:pt idx="1460">
                  <c:v>0.20622222222200001</c:v>
                </c:pt>
                <c:pt idx="1461">
                  <c:v>0.2167</c:v>
                </c:pt>
                <c:pt idx="1462">
                  <c:v>0.21883333333300001</c:v>
                </c:pt>
                <c:pt idx="1463">
                  <c:v>0.207090909091</c:v>
                </c:pt>
                <c:pt idx="1464">
                  <c:v>0.26033333333300002</c:v>
                </c:pt>
                <c:pt idx="1465">
                  <c:v>0.225166666667</c:v>
                </c:pt>
                <c:pt idx="1466">
                  <c:v>0.21866666666699999</c:v>
                </c:pt>
                <c:pt idx="1467">
                  <c:v>0.20491666666700001</c:v>
                </c:pt>
                <c:pt idx="1468">
                  <c:v>0.22108333333300001</c:v>
                </c:pt>
                <c:pt idx="1469">
                  <c:v>0.22158333333300001</c:v>
                </c:pt>
                <c:pt idx="1470">
                  <c:v>0.22072727272699999</c:v>
                </c:pt>
                <c:pt idx="1471">
                  <c:v>0.22258333333300001</c:v>
                </c:pt>
                <c:pt idx="1472">
                  <c:v>0.196666666667</c:v>
                </c:pt>
                <c:pt idx="1473">
                  <c:v>0.17918181818199999</c:v>
                </c:pt>
                <c:pt idx="1474">
                  <c:v>0.20416666666700001</c:v>
                </c:pt>
                <c:pt idx="1475">
                  <c:v>0.19550000000000001</c:v>
                </c:pt>
                <c:pt idx="1476">
                  <c:v>0.19625000000000001</c:v>
                </c:pt>
                <c:pt idx="1477">
                  <c:v>0.192166666667</c:v>
                </c:pt>
                <c:pt idx="1478">
                  <c:v>0.20416666666700001</c:v>
                </c:pt>
                <c:pt idx="1479">
                  <c:v>0.21216666666699999</c:v>
                </c:pt>
                <c:pt idx="1480">
                  <c:v>0.18966666666699999</c:v>
                </c:pt>
                <c:pt idx="1481">
                  <c:v>0.19258333333300001</c:v>
                </c:pt>
                <c:pt idx="1482">
                  <c:v>0.22818181818200001</c:v>
                </c:pt>
                <c:pt idx="1483">
                  <c:v>0.202727272727</c:v>
                </c:pt>
                <c:pt idx="1484">
                  <c:v>0.19783333333299999</c:v>
                </c:pt>
                <c:pt idx="1485">
                  <c:v>0.192</c:v>
                </c:pt>
                <c:pt idx="1486">
                  <c:v>0.16558333333299999</c:v>
                </c:pt>
                <c:pt idx="1487">
                  <c:v>0.17025000000000001</c:v>
                </c:pt>
                <c:pt idx="1488">
                  <c:v>0.19025</c:v>
                </c:pt>
                <c:pt idx="1489">
                  <c:v>0.18975</c:v>
                </c:pt>
                <c:pt idx="1490">
                  <c:v>0.19445454545499999</c:v>
                </c:pt>
                <c:pt idx="1491">
                  <c:v>0.17233333333299999</c:v>
                </c:pt>
                <c:pt idx="1492">
                  <c:v>0.18416666666699999</c:v>
                </c:pt>
                <c:pt idx="1493">
                  <c:v>0.189181818182</c:v>
                </c:pt>
                <c:pt idx="1494">
                  <c:v>0.19750000000000001</c:v>
                </c:pt>
                <c:pt idx="1495">
                  <c:v>0.20333333333299999</c:v>
                </c:pt>
                <c:pt idx="1496">
                  <c:v>0.18091666666699999</c:v>
                </c:pt>
                <c:pt idx="1497">
                  <c:v>0.21391666666699999</c:v>
                </c:pt>
                <c:pt idx="1498">
                  <c:v>0.20974999999999999</c:v>
                </c:pt>
                <c:pt idx="1499">
                  <c:v>0.19008333333300001</c:v>
                </c:pt>
                <c:pt idx="1500">
                  <c:v>0.19258333333300001</c:v>
                </c:pt>
                <c:pt idx="1501">
                  <c:v>0.16727272727299999</c:v>
                </c:pt>
                <c:pt idx="1502">
                  <c:v>0.19383333333300001</c:v>
                </c:pt>
                <c:pt idx="1503">
                  <c:v>0.18445454545500001</c:v>
                </c:pt>
                <c:pt idx="1504">
                  <c:v>0.17218181818200001</c:v>
                </c:pt>
                <c:pt idx="1505">
                  <c:v>0.17699999999999999</c:v>
                </c:pt>
                <c:pt idx="1506">
                  <c:v>0.17374999999999999</c:v>
                </c:pt>
                <c:pt idx="1507">
                  <c:v>0.19763636363600001</c:v>
                </c:pt>
                <c:pt idx="1508">
                  <c:v>0.1716</c:v>
                </c:pt>
                <c:pt idx="1509">
                  <c:v>0.18891666666699999</c:v>
                </c:pt>
                <c:pt idx="1510">
                  <c:v>0.20549999999999999</c:v>
                </c:pt>
                <c:pt idx="1511">
                  <c:v>0.20258333333299999</c:v>
                </c:pt>
                <c:pt idx="1512">
                  <c:v>0.172090909091</c:v>
                </c:pt>
                <c:pt idx="1513">
                  <c:v>0.1825</c:v>
                </c:pt>
                <c:pt idx="1514">
                  <c:v>0.19508333333299999</c:v>
                </c:pt>
                <c:pt idx="1515">
                  <c:v>0.18149999999999999</c:v>
                </c:pt>
                <c:pt idx="1516">
                  <c:v>0.20018181818200001</c:v>
                </c:pt>
                <c:pt idx="1517">
                  <c:v>0.19527272727299999</c:v>
                </c:pt>
                <c:pt idx="1518">
                  <c:v>0.19045454545500001</c:v>
                </c:pt>
                <c:pt idx="1519">
                  <c:v>0.172909090909</c:v>
                </c:pt>
                <c:pt idx="1520">
                  <c:v>0.22481818181800001</c:v>
                </c:pt>
                <c:pt idx="1521">
                  <c:v>0.16750000000000001</c:v>
                </c:pt>
                <c:pt idx="1522">
                  <c:v>0.18466666666699999</c:v>
                </c:pt>
                <c:pt idx="1523">
                  <c:v>0.17208333333299999</c:v>
                </c:pt>
                <c:pt idx="1524">
                  <c:v>0.18675</c:v>
                </c:pt>
                <c:pt idx="1525">
                  <c:v>0.168166666667</c:v>
                </c:pt>
                <c:pt idx="1526">
                  <c:v>0.178272727273</c:v>
                </c:pt>
                <c:pt idx="1527">
                  <c:v>0.183333333333</c:v>
                </c:pt>
                <c:pt idx="1528">
                  <c:v>0.156181818182</c:v>
                </c:pt>
                <c:pt idx="1529">
                  <c:v>0.20033333333299999</c:v>
                </c:pt>
                <c:pt idx="1530">
                  <c:v>0.18391666666699999</c:v>
                </c:pt>
                <c:pt idx="1531">
                  <c:v>0.18775</c:v>
                </c:pt>
                <c:pt idx="1532">
                  <c:v>0.19975000000000001</c:v>
                </c:pt>
                <c:pt idx="1533">
                  <c:v>0.18766666666699999</c:v>
                </c:pt>
                <c:pt idx="1534">
                  <c:v>0.16558333333299999</c:v>
                </c:pt>
                <c:pt idx="1535">
                  <c:v>0.19733333333299999</c:v>
                </c:pt>
                <c:pt idx="1536">
                  <c:v>0.178583333333</c:v>
                </c:pt>
                <c:pt idx="1537">
                  <c:v>0.20183333333299999</c:v>
                </c:pt>
                <c:pt idx="1538">
                  <c:v>0.19025</c:v>
                </c:pt>
                <c:pt idx="1539">
                  <c:v>0.20200000000000001</c:v>
                </c:pt>
                <c:pt idx="1540">
                  <c:v>0.194166666667</c:v>
                </c:pt>
                <c:pt idx="1541">
                  <c:v>0.18290909090900001</c:v>
                </c:pt>
                <c:pt idx="1542">
                  <c:v>0.22025</c:v>
                </c:pt>
                <c:pt idx="1543">
                  <c:v>0.19863636363600001</c:v>
                </c:pt>
                <c:pt idx="1544">
                  <c:v>0.22008333333300001</c:v>
                </c:pt>
                <c:pt idx="1545">
                  <c:v>0.19308333333300001</c:v>
                </c:pt>
                <c:pt idx="1546">
                  <c:v>0.17654545454500001</c:v>
                </c:pt>
                <c:pt idx="1547">
                  <c:v>0.20516666666700001</c:v>
                </c:pt>
                <c:pt idx="1548">
                  <c:v>0.191666666667</c:v>
                </c:pt>
                <c:pt idx="1549">
                  <c:v>0.174583333333</c:v>
                </c:pt>
                <c:pt idx="1550">
                  <c:v>0.23716666666700001</c:v>
                </c:pt>
                <c:pt idx="1551">
                  <c:v>0.25088888888900002</c:v>
                </c:pt>
                <c:pt idx="1552">
                  <c:v>0.18788888888899999</c:v>
                </c:pt>
                <c:pt idx="1553">
                  <c:v>0.21440000000000001</c:v>
                </c:pt>
                <c:pt idx="1554">
                  <c:v>0.25019999999999998</c:v>
                </c:pt>
                <c:pt idx="1555">
                  <c:v>0.19409090909099999</c:v>
                </c:pt>
                <c:pt idx="1556">
                  <c:v>0.23760000000000001</c:v>
                </c:pt>
                <c:pt idx="1557">
                  <c:v>0.24124999999999999</c:v>
                </c:pt>
                <c:pt idx="1558">
                  <c:v>0.215333333333</c:v>
                </c:pt>
                <c:pt idx="1559">
                  <c:v>0.205333333333</c:v>
                </c:pt>
                <c:pt idx="1560">
                  <c:v>0.225666666667</c:v>
                </c:pt>
                <c:pt idx="1561">
                  <c:v>0.216</c:v>
                </c:pt>
                <c:pt idx="1562">
                  <c:v>0.19575000000000001</c:v>
                </c:pt>
                <c:pt idx="1563">
                  <c:v>0.20672727272700001</c:v>
                </c:pt>
                <c:pt idx="1564">
                  <c:v>0.2155</c:v>
                </c:pt>
                <c:pt idx="1565">
                  <c:v>0.18118181818199999</c:v>
                </c:pt>
                <c:pt idx="1566">
                  <c:v>0.190416666667</c:v>
                </c:pt>
                <c:pt idx="1567">
                  <c:v>0.207833333333</c:v>
                </c:pt>
                <c:pt idx="1568">
                  <c:v>0.186363636364</c:v>
                </c:pt>
                <c:pt idx="1569">
                  <c:v>0.20574999999999999</c:v>
                </c:pt>
                <c:pt idx="1570">
                  <c:v>0.18975</c:v>
                </c:pt>
                <c:pt idx="1571">
                  <c:v>0.20981818181799999</c:v>
                </c:pt>
                <c:pt idx="1572">
                  <c:v>0.21191666666699999</c:v>
                </c:pt>
                <c:pt idx="1573">
                  <c:v>0.19258333333300001</c:v>
                </c:pt>
                <c:pt idx="1574">
                  <c:v>0.19908333333299999</c:v>
                </c:pt>
                <c:pt idx="1575">
                  <c:v>0.18754545454499999</c:v>
                </c:pt>
                <c:pt idx="1576">
                  <c:v>0.20766666666700001</c:v>
                </c:pt>
                <c:pt idx="1577">
                  <c:v>0.19608333333299999</c:v>
                </c:pt>
                <c:pt idx="1578">
                  <c:v>0.17524999999999999</c:v>
                </c:pt>
                <c:pt idx="1579">
                  <c:v>0.179454545455</c:v>
                </c:pt>
                <c:pt idx="1580">
                  <c:v>0.17574999999999999</c:v>
                </c:pt>
                <c:pt idx="1581">
                  <c:v>0.170545454545</c:v>
                </c:pt>
                <c:pt idx="1582">
                  <c:v>0.177333333333</c:v>
                </c:pt>
                <c:pt idx="1583">
                  <c:v>0.17050000000000001</c:v>
                </c:pt>
                <c:pt idx="1584">
                  <c:v>0.165909090909</c:v>
                </c:pt>
                <c:pt idx="1585">
                  <c:v>0.216</c:v>
                </c:pt>
                <c:pt idx="1586">
                  <c:v>0.193</c:v>
                </c:pt>
                <c:pt idx="1587">
                  <c:v>0.16233333333300001</c:v>
                </c:pt>
                <c:pt idx="1588">
                  <c:v>0.19289999999999999</c:v>
                </c:pt>
                <c:pt idx="1589">
                  <c:v>0.20275000000000001</c:v>
                </c:pt>
                <c:pt idx="1590">
                  <c:v>0.18290909090900001</c:v>
                </c:pt>
                <c:pt idx="1591">
                  <c:v>0.19550000000000001</c:v>
                </c:pt>
                <c:pt idx="1592">
                  <c:v>0.209083333333</c:v>
                </c:pt>
                <c:pt idx="1593">
                  <c:v>0.19033333333300001</c:v>
                </c:pt>
                <c:pt idx="1594">
                  <c:v>0.187818181818</c:v>
                </c:pt>
                <c:pt idx="1595">
                  <c:v>0.17199999999999999</c:v>
                </c:pt>
                <c:pt idx="1596">
                  <c:v>0.18583333333300001</c:v>
                </c:pt>
                <c:pt idx="1597">
                  <c:v>0.177583333333</c:v>
                </c:pt>
                <c:pt idx="1598">
                  <c:v>0.16159999999999999</c:v>
                </c:pt>
                <c:pt idx="1599">
                  <c:v>0.175583333333</c:v>
                </c:pt>
                <c:pt idx="1600">
                  <c:v>0.196416666667</c:v>
                </c:pt>
                <c:pt idx="1601">
                  <c:v>0.15190909090900001</c:v>
                </c:pt>
                <c:pt idx="1602">
                  <c:v>0.18833333333300001</c:v>
                </c:pt>
                <c:pt idx="1603">
                  <c:v>0.177333333333</c:v>
                </c:pt>
                <c:pt idx="1604">
                  <c:v>0.1847</c:v>
                </c:pt>
                <c:pt idx="1605">
                  <c:v>0.17766666666700001</c:v>
                </c:pt>
                <c:pt idx="1606">
                  <c:v>0.17799999999999999</c:v>
                </c:pt>
                <c:pt idx="1607">
                  <c:v>0.20408333333299999</c:v>
                </c:pt>
                <c:pt idx="1608">
                  <c:v>0.18290909090900001</c:v>
                </c:pt>
                <c:pt idx="1609">
                  <c:v>0.18790000000000001</c:v>
                </c:pt>
                <c:pt idx="1610">
                  <c:v>0.19425000000000001</c:v>
                </c:pt>
                <c:pt idx="1611">
                  <c:v>0.17641666666700001</c:v>
                </c:pt>
                <c:pt idx="1612">
                  <c:v>0.16600000000000001</c:v>
                </c:pt>
                <c:pt idx="1613">
                  <c:v>0.18916666666699999</c:v>
                </c:pt>
                <c:pt idx="1614">
                  <c:v>0.17175000000000001</c:v>
                </c:pt>
                <c:pt idx="1615">
                  <c:v>0.18483333333300001</c:v>
                </c:pt>
                <c:pt idx="1616">
                  <c:v>0.177333333333</c:v>
                </c:pt>
                <c:pt idx="1617">
                  <c:v>0.193916666667</c:v>
                </c:pt>
                <c:pt idx="1618">
                  <c:v>0.180583333333</c:v>
                </c:pt>
                <c:pt idx="1619">
                  <c:v>0.171090909091</c:v>
                </c:pt>
                <c:pt idx="1620">
                  <c:v>0.20574999999999999</c:v>
                </c:pt>
                <c:pt idx="1621">
                  <c:v>0.152083333333</c:v>
                </c:pt>
                <c:pt idx="1622">
                  <c:v>0.205583333333</c:v>
                </c:pt>
                <c:pt idx="1623">
                  <c:v>0.19658333333299999</c:v>
                </c:pt>
                <c:pt idx="1624">
                  <c:v>0.17499999999999999</c:v>
                </c:pt>
                <c:pt idx="1625">
                  <c:v>0.26869999999999999</c:v>
                </c:pt>
                <c:pt idx="1626">
                  <c:v>0.18166666666699999</c:v>
                </c:pt>
                <c:pt idx="1627">
                  <c:v>0.1699</c:v>
                </c:pt>
                <c:pt idx="1628">
                  <c:v>0.19725000000000001</c:v>
                </c:pt>
                <c:pt idx="1629">
                  <c:v>0.18090909090900001</c:v>
                </c:pt>
                <c:pt idx="1630">
                  <c:v>0.21391666666699999</c:v>
                </c:pt>
                <c:pt idx="1631">
                  <c:v>0.17191666666700001</c:v>
                </c:pt>
                <c:pt idx="1632">
                  <c:v>0.211083333333</c:v>
                </c:pt>
                <c:pt idx="1633">
                  <c:v>0.207833333333</c:v>
                </c:pt>
                <c:pt idx="1634">
                  <c:v>0.177833333333</c:v>
                </c:pt>
                <c:pt idx="1635">
                  <c:v>0.19758333333299999</c:v>
                </c:pt>
                <c:pt idx="1636">
                  <c:v>0.21733333333300001</c:v>
                </c:pt>
                <c:pt idx="1637">
                  <c:v>0.223181818182</c:v>
                </c:pt>
                <c:pt idx="1638">
                  <c:v>0.20816666666700001</c:v>
                </c:pt>
                <c:pt idx="1639">
                  <c:v>0.20474999999999999</c:v>
                </c:pt>
                <c:pt idx="1640">
                  <c:v>0.17941666666700001</c:v>
                </c:pt>
                <c:pt idx="1641">
                  <c:v>0.190818181818</c:v>
                </c:pt>
                <c:pt idx="1642">
                  <c:v>0.18409090909100001</c:v>
                </c:pt>
                <c:pt idx="1643">
                  <c:v>0.22071428571400001</c:v>
                </c:pt>
                <c:pt idx="1644">
                  <c:v>0.255</c:v>
                </c:pt>
                <c:pt idx="1645">
                  <c:v>0.25030000000000002</c:v>
                </c:pt>
                <c:pt idx="1646">
                  <c:v>0.21460000000000001</c:v>
                </c:pt>
                <c:pt idx="1647">
                  <c:v>0.23219999999999999</c:v>
                </c:pt>
                <c:pt idx="1648">
                  <c:v>0.22072727272699999</c:v>
                </c:pt>
                <c:pt idx="1649">
                  <c:v>0.183636363636</c:v>
                </c:pt>
                <c:pt idx="1650">
                  <c:v>0.20125000000000001</c:v>
                </c:pt>
                <c:pt idx="1651">
                  <c:v>0.2505</c:v>
                </c:pt>
                <c:pt idx="1652">
                  <c:v>0.22925000000000001</c:v>
                </c:pt>
                <c:pt idx="1653">
                  <c:v>0.21375</c:v>
                </c:pt>
                <c:pt idx="1654">
                  <c:v>0.19163636363600001</c:v>
                </c:pt>
                <c:pt idx="1655">
                  <c:v>0.2165</c:v>
                </c:pt>
                <c:pt idx="1656">
                  <c:v>0.198666666667</c:v>
                </c:pt>
                <c:pt idx="1657">
                  <c:v>0.193181818182</c:v>
                </c:pt>
                <c:pt idx="1658">
                  <c:v>0.17674999999999999</c:v>
                </c:pt>
                <c:pt idx="1659">
                  <c:v>0.20516666666700001</c:v>
                </c:pt>
                <c:pt idx="1660">
                  <c:v>0.18454545454499999</c:v>
                </c:pt>
                <c:pt idx="1661">
                  <c:v>0.20036363636400001</c:v>
                </c:pt>
                <c:pt idx="1662">
                  <c:v>0.20158333333299999</c:v>
                </c:pt>
                <c:pt idx="1663">
                  <c:v>0.18416666666699999</c:v>
                </c:pt>
                <c:pt idx="1664">
                  <c:v>0.20283333333299999</c:v>
                </c:pt>
                <c:pt idx="1665">
                  <c:v>0.185636363636</c:v>
                </c:pt>
                <c:pt idx="1666">
                  <c:v>0.187</c:v>
                </c:pt>
                <c:pt idx="1667">
                  <c:v>0.189</c:v>
                </c:pt>
                <c:pt idx="1668">
                  <c:v>0.18933333333300001</c:v>
                </c:pt>
                <c:pt idx="1669">
                  <c:v>0.193</c:v>
                </c:pt>
                <c:pt idx="1670">
                  <c:v>0.214083333333</c:v>
                </c:pt>
                <c:pt idx="1671">
                  <c:v>0.19475000000000001</c:v>
                </c:pt>
                <c:pt idx="1672">
                  <c:v>0.1915</c:v>
                </c:pt>
                <c:pt idx="1673">
                  <c:v>0.19900000000000001</c:v>
                </c:pt>
                <c:pt idx="1674">
                  <c:v>0.164916666667</c:v>
                </c:pt>
                <c:pt idx="1675">
                  <c:v>0.18072727272700001</c:v>
                </c:pt>
                <c:pt idx="1676">
                  <c:v>0.17230000000000001</c:v>
                </c:pt>
                <c:pt idx="1677">
                  <c:v>0.19800000000000001</c:v>
                </c:pt>
                <c:pt idx="1678">
                  <c:v>0.191</c:v>
                </c:pt>
                <c:pt idx="1679">
                  <c:v>0.178090909091</c:v>
                </c:pt>
                <c:pt idx="1680">
                  <c:v>0.17972727272700001</c:v>
                </c:pt>
                <c:pt idx="1681">
                  <c:v>0.20599999999999999</c:v>
                </c:pt>
                <c:pt idx="1682">
                  <c:v>0.199916666667</c:v>
                </c:pt>
                <c:pt idx="1683">
                  <c:v>0.19408333333300001</c:v>
                </c:pt>
                <c:pt idx="1684">
                  <c:v>0.20108333333299999</c:v>
                </c:pt>
                <c:pt idx="1685">
                  <c:v>0.18558333333300001</c:v>
                </c:pt>
                <c:pt idx="1686">
                  <c:v>0.19363636363600001</c:v>
                </c:pt>
                <c:pt idx="1687">
                  <c:v>0.177833333333</c:v>
                </c:pt>
                <c:pt idx="1688">
                  <c:v>0.177833333333</c:v>
                </c:pt>
                <c:pt idx="1689">
                  <c:v>0.15791666666699999</c:v>
                </c:pt>
                <c:pt idx="1690">
                  <c:v>0.15816666666699999</c:v>
                </c:pt>
                <c:pt idx="1691">
                  <c:v>0.15409090909100001</c:v>
                </c:pt>
                <c:pt idx="1692">
                  <c:v>0.179333333333</c:v>
                </c:pt>
                <c:pt idx="1693">
                  <c:v>0.152</c:v>
                </c:pt>
                <c:pt idx="1694">
                  <c:v>0.19433333333300001</c:v>
                </c:pt>
                <c:pt idx="1695">
                  <c:v>0.16108333333300001</c:v>
                </c:pt>
                <c:pt idx="1696">
                  <c:v>0.152818181818</c:v>
                </c:pt>
                <c:pt idx="1697">
                  <c:v>0.19333333333300001</c:v>
                </c:pt>
                <c:pt idx="1698">
                  <c:v>0.19358333333300001</c:v>
                </c:pt>
                <c:pt idx="1699">
                  <c:v>0.19908333333299999</c:v>
                </c:pt>
                <c:pt idx="1700">
                  <c:v>0.173727272727</c:v>
                </c:pt>
                <c:pt idx="1701">
                  <c:v>0.19558333333299999</c:v>
                </c:pt>
                <c:pt idx="1702">
                  <c:v>0.201090909091</c:v>
                </c:pt>
                <c:pt idx="1703">
                  <c:v>0.16475000000000001</c:v>
                </c:pt>
                <c:pt idx="1704">
                  <c:v>0.17033333333299999</c:v>
                </c:pt>
                <c:pt idx="1705">
                  <c:v>0.17308333333299999</c:v>
                </c:pt>
                <c:pt idx="1706">
                  <c:v>0.166916666667</c:v>
                </c:pt>
                <c:pt idx="1707">
                  <c:v>0.19025</c:v>
                </c:pt>
                <c:pt idx="1708">
                  <c:v>0.19650000000000001</c:v>
                </c:pt>
                <c:pt idx="1709">
                  <c:v>0.19075</c:v>
                </c:pt>
                <c:pt idx="1710">
                  <c:v>0.18041666666699999</c:v>
                </c:pt>
                <c:pt idx="1711">
                  <c:v>0.18354545454499999</c:v>
                </c:pt>
                <c:pt idx="1712">
                  <c:v>0.19581818181800001</c:v>
                </c:pt>
                <c:pt idx="1713">
                  <c:v>0.17624999999999999</c:v>
                </c:pt>
                <c:pt idx="1714">
                  <c:v>0.19583333333299999</c:v>
                </c:pt>
                <c:pt idx="1715">
                  <c:v>0.195416666667</c:v>
                </c:pt>
                <c:pt idx="1716">
                  <c:v>0.17474999999999999</c:v>
                </c:pt>
                <c:pt idx="1717">
                  <c:v>0.20963636363599999</c:v>
                </c:pt>
                <c:pt idx="1718">
                  <c:v>0.179583333333</c:v>
                </c:pt>
                <c:pt idx="1719">
                  <c:v>0.178636363636</c:v>
                </c:pt>
                <c:pt idx="1720">
                  <c:v>0.192</c:v>
                </c:pt>
                <c:pt idx="1721">
                  <c:v>0.18783333333300001</c:v>
                </c:pt>
                <c:pt idx="1722">
                  <c:v>0.211833333333</c:v>
                </c:pt>
                <c:pt idx="1723">
                  <c:v>0.19045454545500001</c:v>
                </c:pt>
                <c:pt idx="1724">
                  <c:v>0.1865</c:v>
                </c:pt>
                <c:pt idx="1725">
                  <c:v>0.21154545454500001</c:v>
                </c:pt>
                <c:pt idx="1726">
                  <c:v>0.184583333333</c:v>
                </c:pt>
                <c:pt idx="1727">
                  <c:v>0.221181818182</c:v>
                </c:pt>
                <c:pt idx="1728">
                  <c:v>0.24541666666699999</c:v>
                </c:pt>
                <c:pt idx="1729">
                  <c:v>0.24399999999999999</c:v>
                </c:pt>
                <c:pt idx="1730">
                  <c:v>0.181333333333</c:v>
                </c:pt>
                <c:pt idx="1731">
                  <c:v>0.20225000000000001</c:v>
                </c:pt>
                <c:pt idx="1732">
                  <c:v>0.18141666666699999</c:v>
                </c:pt>
                <c:pt idx="1733">
                  <c:v>0.215833333333</c:v>
                </c:pt>
                <c:pt idx="1734">
                  <c:v>0.20399999999999999</c:v>
                </c:pt>
                <c:pt idx="1735">
                  <c:v>0.21971428571400001</c:v>
                </c:pt>
                <c:pt idx="1736">
                  <c:v>0.222666666667</c:v>
                </c:pt>
                <c:pt idx="1737">
                  <c:v>0.28855555555599999</c:v>
                </c:pt>
                <c:pt idx="1738">
                  <c:v>0.28555555555599998</c:v>
                </c:pt>
                <c:pt idx="1739">
                  <c:v>0.25230000000000002</c:v>
                </c:pt>
                <c:pt idx="1740">
                  <c:v>0.2228</c:v>
                </c:pt>
                <c:pt idx="1741">
                  <c:v>0.22500000000000001</c:v>
                </c:pt>
                <c:pt idx="1742">
                  <c:v>0.20283333333299999</c:v>
                </c:pt>
                <c:pt idx="1743">
                  <c:v>0.26574999999999999</c:v>
                </c:pt>
                <c:pt idx="1744">
                  <c:v>0.23300000000000001</c:v>
                </c:pt>
                <c:pt idx="1745">
                  <c:v>0.2185</c:v>
                </c:pt>
                <c:pt idx="1746">
                  <c:v>0.20374999999999999</c:v>
                </c:pt>
                <c:pt idx="1747">
                  <c:v>0.1925</c:v>
                </c:pt>
                <c:pt idx="1748">
                  <c:v>0.207454545455</c:v>
                </c:pt>
                <c:pt idx="1749">
                  <c:v>0.19639999999999999</c:v>
                </c:pt>
                <c:pt idx="1750">
                  <c:v>0.18072727272700001</c:v>
                </c:pt>
                <c:pt idx="1751">
                  <c:v>0.206454545455</c:v>
                </c:pt>
                <c:pt idx="1752">
                  <c:v>0.19925000000000001</c:v>
                </c:pt>
                <c:pt idx="1753">
                  <c:v>0.19283333333300001</c:v>
                </c:pt>
                <c:pt idx="1754">
                  <c:v>0.19863636363600001</c:v>
                </c:pt>
                <c:pt idx="1755">
                  <c:v>0.17749999999999999</c:v>
                </c:pt>
                <c:pt idx="1756">
                  <c:v>0.195166666667</c:v>
                </c:pt>
                <c:pt idx="1757">
                  <c:v>0.172727272727</c:v>
                </c:pt>
                <c:pt idx="1758">
                  <c:v>0.17890909090900001</c:v>
                </c:pt>
                <c:pt idx="1759">
                  <c:v>0.17816666666700001</c:v>
                </c:pt>
                <c:pt idx="1760">
                  <c:v>0.221363636364</c:v>
                </c:pt>
                <c:pt idx="1761">
                  <c:v>0.19090909090899999</c:v>
                </c:pt>
                <c:pt idx="1762">
                  <c:v>0.20433333333299999</c:v>
                </c:pt>
                <c:pt idx="1763">
                  <c:v>0.20216666666700001</c:v>
                </c:pt>
                <c:pt idx="1764">
                  <c:v>0.17991666666700001</c:v>
                </c:pt>
                <c:pt idx="1765">
                  <c:v>0.21391666666699999</c:v>
                </c:pt>
                <c:pt idx="1766">
                  <c:v>0.16558333333299999</c:v>
                </c:pt>
                <c:pt idx="1767">
                  <c:v>0.193</c:v>
                </c:pt>
                <c:pt idx="1768">
                  <c:v>0.14372727272700001</c:v>
                </c:pt>
                <c:pt idx="1769">
                  <c:v>0.17136363636400001</c:v>
                </c:pt>
                <c:pt idx="1770">
                  <c:v>0.19063636363600001</c:v>
                </c:pt>
                <c:pt idx="1771">
                  <c:v>0.20541666666700001</c:v>
                </c:pt>
                <c:pt idx="1772">
                  <c:v>0.19600000000000001</c:v>
                </c:pt>
                <c:pt idx="1773">
                  <c:v>0.17899999999999999</c:v>
                </c:pt>
                <c:pt idx="1774">
                  <c:v>0.19108333333300001</c:v>
                </c:pt>
                <c:pt idx="1775">
                  <c:v>0.180636363636</c:v>
                </c:pt>
                <c:pt idx="1776">
                  <c:v>0.19908333333299999</c:v>
                </c:pt>
                <c:pt idx="1777">
                  <c:v>0.17774999999999999</c:v>
                </c:pt>
                <c:pt idx="1778">
                  <c:v>0.19183333333300001</c:v>
                </c:pt>
                <c:pt idx="1779">
                  <c:v>0.18109090909100001</c:v>
                </c:pt>
                <c:pt idx="1780">
                  <c:v>0.18391666666699999</c:v>
                </c:pt>
                <c:pt idx="1781">
                  <c:v>0.15945454545500001</c:v>
                </c:pt>
                <c:pt idx="1782">
                  <c:v>0.18024999999999999</c:v>
                </c:pt>
                <c:pt idx="1783">
                  <c:v>0.15075</c:v>
                </c:pt>
                <c:pt idx="1784">
                  <c:v>0.167166666667</c:v>
                </c:pt>
                <c:pt idx="1785">
                  <c:v>0.159916666667</c:v>
                </c:pt>
                <c:pt idx="1786">
                  <c:v>0.19209090909099999</c:v>
                </c:pt>
                <c:pt idx="1787">
                  <c:v>0.192166666667</c:v>
                </c:pt>
                <c:pt idx="1788">
                  <c:v>0.1835</c:v>
                </c:pt>
                <c:pt idx="1789">
                  <c:v>0.16981818181800001</c:v>
                </c:pt>
                <c:pt idx="1790">
                  <c:v>0.190666666667</c:v>
                </c:pt>
                <c:pt idx="1791">
                  <c:v>0.192166666667</c:v>
                </c:pt>
                <c:pt idx="1792">
                  <c:v>0.184636363636</c:v>
                </c:pt>
                <c:pt idx="1793">
                  <c:v>0.190666666667</c:v>
                </c:pt>
                <c:pt idx="1794">
                  <c:v>0.16627272727299999</c:v>
                </c:pt>
                <c:pt idx="1795">
                  <c:v>0.17233333333299999</c:v>
                </c:pt>
                <c:pt idx="1796">
                  <c:v>0.16750000000000001</c:v>
                </c:pt>
                <c:pt idx="1797">
                  <c:v>0.174454545455</c:v>
                </c:pt>
                <c:pt idx="1798">
                  <c:v>0.163916666667</c:v>
                </c:pt>
                <c:pt idx="1799">
                  <c:v>0.17741666666700001</c:v>
                </c:pt>
                <c:pt idx="1800">
                  <c:v>0.18791666666699999</c:v>
                </c:pt>
                <c:pt idx="1801">
                  <c:v>0.193166666667</c:v>
                </c:pt>
                <c:pt idx="1802">
                  <c:v>0.1905</c:v>
                </c:pt>
                <c:pt idx="1803">
                  <c:v>0.17849999999999999</c:v>
                </c:pt>
                <c:pt idx="1804">
                  <c:v>0.191916666667</c:v>
                </c:pt>
                <c:pt idx="1805">
                  <c:v>0.18149999999999999</c:v>
                </c:pt>
                <c:pt idx="1806">
                  <c:v>0.211333333333</c:v>
                </c:pt>
                <c:pt idx="1807">
                  <c:v>0.17991666666700001</c:v>
                </c:pt>
                <c:pt idx="1808">
                  <c:v>0.1895</c:v>
                </c:pt>
                <c:pt idx="1809">
                  <c:v>0.19483333333299999</c:v>
                </c:pt>
                <c:pt idx="1810">
                  <c:v>0.22390909090899999</c:v>
                </c:pt>
                <c:pt idx="1811">
                  <c:v>0.17075000000000001</c:v>
                </c:pt>
                <c:pt idx="1812">
                  <c:v>0.20741666666700001</c:v>
                </c:pt>
                <c:pt idx="1813">
                  <c:v>0.182833333333</c:v>
                </c:pt>
                <c:pt idx="1814">
                  <c:v>0.20391666666700001</c:v>
                </c:pt>
                <c:pt idx="1815">
                  <c:v>0.19783333333299999</c:v>
                </c:pt>
                <c:pt idx="1816">
                  <c:v>0.20949999999999999</c:v>
                </c:pt>
                <c:pt idx="1817">
                  <c:v>0.22608333333299999</c:v>
                </c:pt>
                <c:pt idx="1818">
                  <c:v>0.1845</c:v>
                </c:pt>
                <c:pt idx="1819">
                  <c:v>0.20150000000000001</c:v>
                </c:pt>
                <c:pt idx="1820">
                  <c:v>0.183833333333</c:v>
                </c:pt>
                <c:pt idx="1821">
                  <c:v>0.22675000000000001</c:v>
                </c:pt>
                <c:pt idx="1822">
                  <c:v>0.18341666666699999</c:v>
                </c:pt>
                <c:pt idx="1823">
                  <c:v>0.18027272727300001</c:v>
                </c:pt>
                <c:pt idx="1824">
                  <c:v>0.177333333333</c:v>
                </c:pt>
                <c:pt idx="1825">
                  <c:v>0.229727272727</c:v>
                </c:pt>
                <c:pt idx="1826">
                  <c:v>0.18141666666699999</c:v>
                </c:pt>
                <c:pt idx="1827">
                  <c:v>0.227142857143</c:v>
                </c:pt>
                <c:pt idx="1828">
                  <c:v>0.22188888888899999</c:v>
                </c:pt>
                <c:pt idx="1829">
                  <c:v>0.24822222222199999</c:v>
                </c:pt>
                <c:pt idx="1830">
                  <c:v>0.24944444444399999</c:v>
                </c:pt>
                <c:pt idx="1831">
                  <c:v>0.221181818182</c:v>
                </c:pt>
                <c:pt idx="1832">
                  <c:v>0.22981818181800001</c:v>
                </c:pt>
                <c:pt idx="1833">
                  <c:v>0.23127272727299999</c:v>
                </c:pt>
                <c:pt idx="1834">
                  <c:v>0.237272727273</c:v>
                </c:pt>
                <c:pt idx="1835">
                  <c:v>0.237090909091</c:v>
                </c:pt>
                <c:pt idx="1836">
                  <c:v>0.21875</c:v>
                </c:pt>
                <c:pt idx="1837">
                  <c:v>0.20275000000000001</c:v>
                </c:pt>
                <c:pt idx="1838">
                  <c:v>0.2157</c:v>
                </c:pt>
                <c:pt idx="1839">
                  <c:v>0.2225</c:v>
                </c:pt>
                <c:pt idx="1840">
                  <c:v>0.20033333333299999</c:v>
                </c:pt>
                <c:pt idx="1841">
                  <c:v>0.20200000000000001</c:v>
                </c:pt>
                <c:pt idx="1842">
                  <c:v>0.17990909090900001</c:v>
                </c:pt>
                <c:pt idx="1843">
                  <c:v>0.20125000000000001</c:v>
                </c:pt>
                <c:pt idx="1844">
                  <c:v>0.21241666666699999</c:v>
                </c:pt>
                <c:pt idx="1845">
                  <c:v>0.1915</c:v>
                </c:pt>
                <c:pt idx="1846">
                  <c:v>0.1825</c:v>
                </c:pt>
                <c:pt idx="1847">
                  <c:v>0.200090909091</c:v>
                </c:pt>
                <c:pt idx="1848">
                  <c:v>0.19769999999999999</c:v>
                </c:pt>
                <c:pt idx="1849">
                  <c:v>0.18558333333300001</c:v>
                </c:pt>
                <c:pt idx="1850">
                  <c:v>0.19783333333299999</c:v>
                </c:pt>
                <c:pt idx="1851">
                  <c:v>0.18366666666699999</c:v>
                </c:pt>
                <c:pt idx="1852">
                  <c:v>0.20336363636400001</c:v>
                </c:pt>
                <c:pt idx="1853">
                  <c:v>0.18266666666699999</c:v>
                </c:pt>
                <c:pt idx="1854">
                  <c:v>0.21575</c:v>
                </c:pt>
                <c:pt idx="1855">
                  <c:v>0.20849999999999999</c:v>
                </c:pt>
                <c:pt idx="1856">
                  <c:v>0.19808333333299999</c:v>
                </c:pt>
                <c:pt idx="1857">
                  <c:v>0.186</c:v>
                </c:pt>
                <c:pt idx="1858">
                  <c:v>0.16300000000000001</c:v>
                </c:pt>
                <c:pt idx="1859">
                  <c:v>0.18154545454500001</c:v>
                </c:pt>
                <c:pt idx="1860">
                  <c:v>0.18136363636399999</c:v>
                </c:pt>
                <c:pt idx="1861">
                  <c:v>0.176090909091</c:v>
                </c:pt>
                <c:pt idx="1862">
                  <c:v>0.17418181818199999</c:v>
                </c:pt>
                <c:pt idx="1863">
                  <c:v>0.156181818182</c:v>
                </c:pt>
                <c:pt idx="1864">
                  <c:v>0.1827</c:v>
                </c:pt>
                <c:pt idx="1865">
                  <c:v>0.163166666667</c:v>
                </c:pt>
                <c:pt idx="1866">
                  <c:v>0.18791666666699999</c:v>
                </c:pt>
                <c:pt idx="1867">
                  <c:v>0.16858333333299999</c:v>
                </c:pt>
                <c:pt idx="1868">
                  <c:v>0.181333333333</c:v>
                </c:pt>
                <c:pt idx="1869">
                  <c:v>0.17616666666700001</c:v>
                </c:pt>
                <c:pt idx="1870">
                  <c:v>0.163416666667</c:v>
                </c:pt>
                <c:pt idx="1871">
                  <c:v>0.20363636363599999</c:v>
                </c:pt>
                <c:pt idx="1872">
                  <c:v>0.15018181818199999</c:v>
                </c:pt>
                <c:pt idx="1873">
                  <c:v>0.18275</c:v>
                </c:pt>
                <c:pt idx="1874">
                  <c:v>0.15172727272700001</c:v>
                </c:pt>
                <c:pt idx="1875">
                  <c:v>0.17100000000000001</c:v>
                </c:pt>
                <c:pt idx="1876">
                  <c:v>0.181333333333</c:v>
                </c:pt>
                <c:pt idx="1877">
                  <c:v>0.17050000000000001</c:v>
                </c:pt>
                <c:pt idx="1878">
                  <c:v>0.17974999999999999</c:v>
                </c:pt>
                <c:pt idx="1879">
                  <c:v>0.14330000000000001</c:v>
                </c:pt>
                <c:pt idx="1880">
                  <c:v>0.18091666666699999</c:v>
                </c:pt>
                <c:pt idx="1881">
                  <c:v>0.173833333333</c:v>
                </c:pt>
                <c:pt idx="1882">
                  <c:v>0.18172727272700001</c:v>
                </c:pt>
                <c:pt idx="1883">
                  <c:v>0.1825</c:v>
                </c:pt>
                <c:pt idx="1884">
                  <c:v>0.17341666666700001</c:v>
                </c:pt>
                <c:pt idx="1885">
                  <c:v>0.14972727272700001</c:v>
                </c:pt>
                <c:pt idx="1886">
                  <c:v>0.19072727272699999</c:v>
                </c:pt>
                <c:pt idx="1887">
                  <c:v>0.159</c:v>
                </c:pt>
                <c:pt idx="1888">
                  <c:v>0.171272727273</c:v>
                </c:pt>
                <c:pt idx="1889">
                  <c:v>0.1608</c:v>
                </c:pt>
                <c:pt idx="1890">
                  <c:v>0.168416666667</c:v>
                </c:pt>
                <c:pt idx="1891">
                  <c:v>0.173583333333</c:v>
                </c:pt>
                <c:pt idx="1892">
                  <c:v>0.18066666666699999</c:v>
                </c:pt>
                <c:pt idx="1893">
                  <c:v>0.19833333333299999</c:v>
                </c:pt>
                <c:pt idx="1894">
                  <c:v>0.16933333333299999</c:v>
                </c:pt>
                <c:pt idx="1895">
                  <c:v>0.165416666667</c:v>
                </c:pt>
                <c:pt idx="1896">
                  <c:v>0.20408333333299999</c:v>
                </c:pt>
                <c:pt idx="1897">
                  <c:v>0.19027272727299999</c:v>
                </c:pt>
                <c:pt idx="1898">
                  <c:v>0.17208333333299999</c:v>
                </c:pt>
                <c:pt idx="1899">
                  <c:v>0.18966666666699999</c:v>
                </c:pt>
                <c:pt idx="1900">
                  <c:v>0.22225</c:v>
                </c:pt>
                <c:pt idx="1901">
                  <c:v>0.18690909090899999</c:v>
                </c:pt>
                <c:pt idx="1902">
                  <c:v>0.18616666666699999</c:v>
                </c:pt>
                <c:pt idx="1903">
                  <c:v>0.20981818181799999</c:v>
                </c:pt>
                <c:pt idx="1904">
                  <c:v>0.197545454545</c:v>
                </c:pt>
                <c:pt idx="1905">
                  <c:v>0.20799999999999999</c:v>
                </c:pt>
                <c:pt idx="1906">
                  <c:v>0.180636363636</c:v>
                </c:pt>
                <c:pt idx="1907">
                  <c:v>0.20674999999999999</c:v>
                </c:pt>
                <c:pt idx="1908">
                  <c:v>0.182583333333</c:v>
                </c:pt>
                <c:pt idx="1909">
                  <c:v>0.193</c:v>
                </c:pt>
                <c:pt idx="1910">
                  <c:v>0.20563636363599999</c:v>
                </c:pt>
                <c:pt idx="1911">
                  <c:v>0.18833333333300001</c:v>
                </c:pt>
                <c:pt idx="1912">
                  <c:v>0.18875</c:v>
                </c:pt>
                <c:pt idx="1913">
                  <c:v>0.189181818182</c:v>
                </c:pt>
                <c:pt idx="1914">
                  <c:v>0.20691666666700001</c:v>
                </c:pt>
                <c:pt idx="1915">
                  <c:v>0.17466666666700001</c:v>
                </c:pt>
                <c:pt idx="1916">
                  <c:v>0.23125000000000001</c:v>
                </c:pt>
                <c:pt idx="1917">
                  <c:v>0.20058333333299999</c:v>
                </c:pt>
                <c:pt idx="1918">
                  <c:v>0.197666666667</c:v>
                </c:pt>
                <c:pt idx="1919">
                  <c:v>0.22175</c:v>
                </c:pt>
                <c:pt idx="1920">
                  <c:v>0.31155555555600001</c:v>
                </c:pt>
                <c:pt idx="1921">
                  <c:v>0.25700000000000001</c:v>
                </c:pt>
                <c:pt idx="1922">
                  <c:v>0.20580000000000001</c:v>
                </c:pt>
                <c:pt idx="1923">
                  <c:v>0.203888888889</c:v>
                </c:pt>
                <c:pt idx="1924">
                  <c:v>0.22489999999999999</c:v>
                </c:pt>
                <c:pt idx="1925">
                  <c:v>0.23408333333299999</c:v>
                </c:pt>
                <c:pt idx="1926">
                  <c:v>0.24545454545500001</c:v>
                </c:pt>
                <c:pt idx="1927">
                  <c:v>0.22254545454499999</c:v>
                </c:pt>
                <c:pt idx="1928">
                  <c:v>0.22470000000000001</c:v>
                </c:pt>
                <c:pt idx="1929">
                  <c:v>0.1898</c:v>
                </c:pt>
                <c:pt idx="1930">
                  <c:v>0.21541666666699999</c:v>
                </c:pt>
                <c:pt idx="1931">
                  <c:v>0.19681818181800001</c:v>
                </c:pt>
                <c:pt idx="1932">
                  <c:v>0.19427272727299999</c:v>
                </c:pt>
                <c:pt idx="1933">
                  <c:v>0.20891666666700001</c:v>
                </c:pt>
                <c:pt idx="1934">
                  <c:v>0.19658333333299999</c:v>
                </c:pt>
                <c:pt idx="1935">
                  <c:v>0.18579999999999999</c:v>
                </c:pt>
                <c:pt idx="1936">
                  <c:v>0.1928</c:v>
                </c:pt>
                <c:pt idx="1937">
                  <c:v>0.202454545455</c:v>
                </c:pt>
                <c:pt idx="1938">
                  <c:v>0.226916666667</c:v>
                </c:pt>
                <c:pt idx="1939">
                  <c:v>0.180083333333</c:v>
                </c:pt>
                <c:pt idx="1940">
                  <c:v>0.19175</c:v>
                </c:pt>
                <c:pt idx="1941">
                  <c:v>0.18409090909100001</c:v>
                </c:pt>
                <c:pt idx="1942">
                  <c:v>0.21775</c:v>
                </c:pt>
                <c:pt idx="1943">
                  <c:v>0.19</c:v>
                </c:pt>
                <c:pt idx="1944">
                  <c:v>0.18920000000000001</c:v>
                </c:pt>
                <c:pt idx="1945">
                  <c:v>0.168545454545</c:v>
                </c:pt>
                <c:pt idx="1946">
                  <c:v>0.20075000000000001</c:v>
                </c:pt>
                <c:pt idx="1947">
                  <c:v>0.17449999999999999</c:v>
                </c:pt>
                <c:pt idx="1948">
                  <c:v>0.194916666667</c:v>
                </c:pt>
                <c:pt idx="1949">
                  <c:v>0.152583333333</c:v>
                </c:pt>
                <c:pt idx="1950">
                  <c:v>0.17236363636400001</c:v>
                </c:pt>
                <c:pt idx="1951">
                  <c:v>0.19420000000000001</c:v>
                </c:pt>
                <c:pt idx="1952">
                  <c:v>0.16725000000000001</c:v>
                </c:pt>
                <c:pt idx="1953">
                  <c:v>0.178272727273</c:v>
                </c:pt>
                <c:pt idx="1954">
                  <c:v>0.161416666667</c:v>
                </c:pt>
                <c:pt idx="1955">
                  <c:v>0.17916666666700001</c:v>
                </c:pt>
                <c:pt idx="1956">
                  <c:v>0.172909090909</c:v>
                </c:pt>
                <c:pt idx="1957">
                  <c:v>0.15591666666699999</c:v>
                </c:pt>
                <c:pt idx="1958">
                  <c:v>0.184181818182</c:v>
                </c:pt>
                <c:pt idx="1959">
                  <c:v>0.181333333333</c:v>
                </c:pt>
                <c:pt idx="1960">
                  <c:v>0.17960000000000001</c:v>
                </c:pt>
                <c:pt idx="1961">
                  <c:v>0.182</c:v>
                </c:pt>
                <c:pt idx="1962">
                  <c:v>0.18149999999999999</c:v>
                </c:pt>
                <c:pt idx="1963">
                  <c:v>0.18016666666700001</c:v>
                </c:pt>
                <c:pt idx="1964">
                  <c:v>0.16589999999999999</c:v>
                </c:pt>
                <c:pt idx="1965">
                  <c:v>0.15758333333300001</c:v>
                </c:pt>
                <c:pt idx="1966">
                  <c:v>0.167916666667</c:v>
                </c:pt>
                <c:pt idx="1967">
                  <c:v>0.174583333333</c:v>
                </c:pt>
                <c:pt idx="1968">
                  <c:v>0.176583333333</c:v>
                </c:pt>
                <c:pt idx="1969">
                  <c:v>0.15691666666699999</c:v>
                </c:pt>
                <c:pt idx="1970">
                  <c:v>0.164363636364</c:v>
                </c:pt>
                <c:pt idx="1971">
                  <c:v>0.188181818182</c:v>
                </c:pt>
                <c:pt idx="1972">
                  <c:v>0.186181818182</c:v>
                </c:pt>
                <c:pt idx="1973">
                  <c:v>0.196916666667</c:v>
                </c:pt>
                <c:pt idx="1974">
                  <c:v>0.17283333333299999</c:v>
                </c:pt>
                <c:pt idx="1975">
                  <c:v>0.14949999999999999</c:v>
                </c:pt>
                <c:pt idx="1976">
                  <c:v>0.18018181818199999</c:v>
                </c:pt>
                <c:pt idx="1977">
                  <c:v>0.15783333333300001</c:v>
                </c:pt>
                <c:pt idx="1978">
                  <c:v>0.168666666667</c:v>
                </c:pt>
                <c:pt idx="1979">
                  <c:v>0.179636363636</c:v>
                </c:pt>
                <c:pt idx="1980">
                  <c:v>0.165166666667</c:v>
                </c:pt>
                <c:pt idx="1981">
                  <c:v>0.21241666666699999</c:v>
                </c:pt>
                <c:pt idx="1982">
                  <c:v>0.18425</c:v>
                </c:pt>
                <c:pt idx="1983">
                  <c:v>0.179083333333</c:v>
                </c:pt>
                <c:pt idx="1984">
                  <c:v>0.190666666667</c:v>
                </c:pt>
                <c:pt idx="1985">
                  <c:v>0.170909090909</c:v>
                </c:pt>
                <c:pt idx="1986">
                  <c:v>0.18891666666699999</c:v>
                </c:pt>
                <c:pt idx="1987">
                  <c:v>0.18441666666699999</c:v>
                </c:pt>
                <c:pt idx="1988">
                  <c:v>0.19800000000000001</c:v>
                </c:pt>
                <c:pt idx="1989">
                  <c:v>0.19083333333300001</c:v>
                </c:pt>
                <c:pt idx="1990">
                  <c:v>0.20216666666700001</c:v>
                </c:pt>
                <c:pt idx="1991">
                  <c:v>0.200916666667</c:v>
                </c:pt>
                <c:pt idx="1992">
                  <c:v>0.193666666667</c:v>
                </c:pt>
                <c:pt idx="1993">
                  <c:v>0.19425000000000001</c:v>
                </c:pt>
                <c:pt idx="1994">
                  <c:v>0.20849999999999999</c:v>
                </c:pt>
                <c:pt idx="1995">
                  <c:v>0.19663636363600001</c:v>
                </c:pt>
                <c:pt idx="1996">
                  <c:v>0.216</c:v>
                </c:pt>
                <c:pt idx="1997">
                  <c:v>0.198166666667</c:v>
                </c:pt>
                <c:pt idx="1998">
                  <c:v>0.178083333333</c:v>
                </c:pt>
                <c:pt idx="1999">
                  <c:v>0.20200000000000001</c:v>
                </c:pt>
                <c:pt idx="2000">
                  <c:v>0.20263636363599999</c:v>
                </c:pt>
                <c:pt idx="2001">
                  <c:v>0.19408333333300001</c:v>
                </c:pt>
                <c:pt idx="2002">
                  <c:v>0.21016666666700001</c:v>
                </c:pt>
                <c:pt idx="2003">
                  <c:v>0.18825</c:v>
                </c:pt>
                <c:pt idx="2004">
                  <c:v>0.21366666666699999</c:v>
                </c:pt>
                <c:pt idx="2005">
                  <c:v>0.199909090909</c:v>
                </c:pt>
                <c:pt idx="2006">
                  <c:v>0.215833333333</c:v>
                </c:pt>
                <c:pt idx="2007">
                  <c:v>0.19575000000000001</c:v>
                </c:pt>
                <c:pt idx="2008">
                  <c:v>0.221285714286</c:v>
                </c:pt>
                <c:pt idx="2009">
                  <c:v>0.231125</c:v>
                </c:pt>
                <c:pt idx="2010">
                  <c:v>0.31950000000000001</c:v>
                </c:pt>
                <c:pt idx="2011">
                  <c:v>0.2283</c:v>
                </c:pt>
                <c:pt idx="2012">
                  <c:v>0.21955555555600001</c:v>
                </c:pt>
                <c:pt idx="2013">
                  <c:v>0.22154545454499999</c:v>
                </c:pt>
                <c:pt idx="2014">
                  <c:v>0.234090909091</c:v>
                </c:pt>
                <c:pt idx="2015">
                  <c:v>0.25755555555600002</c:v>
                </c:pt>
                <c:pt idx="2016">
                  <c:v>0.225545454545</c:v>
                </c:pt>
                <c:pt idx="2017">
                  <c:v>0.2379</c:v>
                </c:pt>
                <c:pt idx="2018">
                  <c:v>0.18188888888900001</c:v>
                </c:pt>
                <c:pt idx="2019">
                  <c:v>0.22109999999999999</c:v>
                </c:pt>
                <c:pt idx="2020">
                  <c:v>0.22620000000000001</c:v>
                </c:pt>
                <c:pt idx="2021">
                  <c:v>0.21299999999999999</c:v>
                </c:pt>
                <c:pt idx="2022">
                  <c:v>0.20888888888900001</c:v>
                </c:pt>
                <c:pt idx="2023">
                  <c:v>0.204454545455</c:v>
                </c:pt>
                <c:pt idx="2024">
                  <c:v>0.22109999999999999</c:v>
                </c:pt>
                <c:pt idx="2025">
                  <c:v>0.204454545455</c:v>
                </c:pt>
                <c:pt idx="2026">
                  <c:v>0.214636363636</c:v>
                </c:pt>
                <c:pt idx="2027">
                  <c:v>0.232666666667</c:v>
                </c:pt>
                <c:pt idx="2028">
                  <c:v>0.21141666666700001</c:v>
                </c:pt>
                <c:pt idx="2029">
                  <c:v>0.194181818182</c:v>
                </c:pt>
                <c:pt idx="2030">
                  <c:v>0.19609090909099999</c:v>
                </c:pt>
                <c:pt idx="2031">
                  <c:v>0.22258333333300001</c:v>
                </c:pt>
                <c:pt idx="2032">
                  <c:v>0.20324999999999999</c:v>
                </c:pt>
                <c:pt idx="2033">
                  <c:v>0.165444444444</c:v>
                </c:pt>
                <c:pt idx="2034">
                  <c:v>0.193916666667</c:v>
                </c:pt>
                <c:pt idx="2035">
                  <c:v>0.193</c:v>
                </c:pt>
                <c:pt idx="2036">
                  <c:v>0.215</c:v>
                </c:pt>
                <c:pt idx="2037">
                  <c:v>0.174833333333</c:v>
                </c:pt>
                <c:pt idx="2038">
                  <c:v>0.191666666667</c:v>
                </c:pt>
                <c:pt idx="2039">
                  <c:v>0.175454545455</c:v>
                </c:pt>
                <c:pt idx="2040">
                  <c:v>0.19709090909099999</c:v>
                </c:pt>
                <c:pt idx="2041">
                  <c:v>0.168666666667</c:v>
                </c:pt>
                <c:pt idx="2042">
                  <c:v>0.20691666666700001</c:v>
                </c:pt>
                <c:pt idx="2043">
                  <c:v>0.17454545454500001</c:v>
                </c:pt>
                <c:pt idx="2044">
                  <c:v>0.16718181818200001</c:v>
                </c:pt>
                <c:pt idx="2045">
                  <c:v>0.18758333333300001</c:v>
                </c:pt>
                <c:pt idx="2046">
                  <c:v>0.165916666667</c:v>
                </c:pt>
                <c:pt idx="2047">
                  <c:v>0.18216666666699999</c:v>
                </c:pt>
                <c:pt idx="2048">
                  <c:v>0.16958333333299999</c:v>
                </c:pt>
                <c:pt idx="2049">
                  <c:v>0.192</c:v>
                </c:pt>
                <c:pt idx="2050">
                  <c:v>0.18541666666699999</c:v>
                </c:pt>
                <c:pt idx="2051">
                  <c:v>0.168416666667</c:v>
                </c:pt>
                <c:pt idx="2052">
                  <c:v>0.18583333333300001</c:v>
                </c:pt>
                <c:pt idx="2053">
                  <c:v>0.1895</c:v>
                </c:pt>
                <c:pt idx="2054">
                  <c:v>0.16609090909099999</c:v>
                </c:pt>
                <c:pt idx="2055">
                  <c:v>0.16283333333300001</c:v>
                </c:pt>
                <c:pt idx="2056">
                  <c:v>0.15154545454500001</c:v>
                </c:pt>
                <c:pt idx="2057">
                  <c:v>0.186</c:v>
                </c:pt>
                <c:pt idx="2058">
                  <c:v>0.15291666666699999</c:v>
                </c:pt>
                <c:pt idx="2059">
                  <c:v>0.165909090909</c:v>
                </c:pt>
                <c:pt idx="2060">
                  <c:v>0.17618181818199999</c:v>
                </c:pt>
                <c:pt idx="2061">
                  <c:v>0.16658333333299999</c:v>
                </c:pt>
                <c:pt idx="2062">
                  <c:v>0.190666666667</c:v>
                </c:pt>
                <c:pt idx="2063">
                  <c:v>0.15858333333300001</c:v>
                </c:pt>
                <c:pt idx="2064">
                  <c:v>0.18216666666699999</c:v>
                </c:pt>
                <c:pt idx="2065">
                  <c:v>0.17554545454500001</c:v>
                </c:pt>
                <c:pt idx="2066">
                  <c:v>0.15866666666699999</c:v>
                </c:pt>
                <c:pt idx="2067">
                  <c:v>0.15616666666699999</c:v>
                </c:pt>
                <c:pt idx="2068">
                  <c:v>0.183818181818</c:v>
                </c:pt>
                <c:pt idx="2069">
                  <c:v>0.17374999999999999</c:v>
                </c:pt>
                <c:pt idx="2070">
                  <c:v>0.17872727272700001</c:v>
                </c:pt>
                <c:pt idx="2071">
                  <c:v>0.161166666667</c:v>
                </c:pt>
                <c:pt idx="2072">
                  <c:v>0.17125000000000001</c:v>
                </c:pt>
                <c:pt idx="2073">
                  <c:v>0.1895</c:v>
                </c:pt>
                <c:pt idx="2074">
                  <c:v>0.18272727272700001</c:v>
                </c:pt>
                <c:pt idx="2075">
                  <c:v>0.18783333333300001</c:v>
                </c:pt>
                <c:pt idx="2076">
                  <c:v>0.201166666667</c:v>
                </c:pt>
                <c:pt idx="2077">
                  <c:v>0.21236363636399999</c:v>
                </c:pt>
                <c:pt idx="2078">
                  <c:v>0.18741666666699999</c:v>
                </c:pt>
                <c:pt idx="2079">
                  <c:v>0.180583333333</c:v>
                </c:pt>
                <c:pt idx="2080">
                  <c:v>0.23281818181799999</c:v>
                </c:pt>
                <c:pt idx="2081">
                  <c:v>0.178090909091</c:v>
                </c:pt>
                <c:pt idx="2082">
                  <c:v>0.19209090909099999</c:v>
                </c:pt>
                <c:pt idx="2083">
                  <c:v>0.186</c:v>
                </c:pt>
                <c:pt idx="2084">
                  <c:v>0.20874999999999999</c:v>
                </c:pt>
                <c:pt idx="2085">
                  <c:v>0.21816666666699999</c:v>
                </c:pt>
                <c:pt idx="2086">
                  <c:v>0.20033333333299999</c:v>
                </c:pt>
                <c:pt idx="2087">
                  <c:v>0.22800000000000001</c:v>
                </c:pt>
                <c:pt idx="2088">
                  <c:v>0.21224999999999999</c:v>
                </c:pt>
                <c:pt idx="2089">
                  <c:v>0.19508333333299999</c:v>
                </c:pt>
                <c:pt idx="2090">
                  <c:v>0.17663636363599999</c:v>
                </c:pt>
                <c:pt idx="2091">
                  <c:v>0.21733333333300001</c:v>
                </c:pt>
                <c:pt idx="2092">
                  <c:v>0.21783333333300001</c:v>
                </c:pt>
                <c:pt idx="2093">
                  <c:v>0.20449999999999999</c:v>
                </c:pt>
                <c:pt idx="2094">
                  <c:v>0.191916666667</c:v>
                </c:pt>
                <c:pt idx="2095">
                  <c:v>0.22066666666699999</c:v>
                </c:pt>
                <c:pt idx="2096">
                  <c:v>0.20749999999999999</c:v>
                </c:pt>
                <c:pt idx="2097">
                  <c:v>0.30099999999999999</c:v>
                </c:pt>
                <c:pt idx="2098">
                  <c:v>0.191</c:v>
                </c:pt>
                <c:pt idx="2099">
                  <c:v>0.241111111111</c:v>
                </c:pt>
                <c:pt idx="2100">
                  <c:v>0.23499999999999999</c:v>
                </c:pt>
                <c:pt idx="2101">
                  <c:v>0.240333333333</c:v>
                </c:pt>
                <c:pt idx="2102">
                  <c:v>0.25354545454499999</c:v>
                </c:pt>
                <c:pt idx="2103">
                  <c:v>0.245777777778</c:v>
                </c:pt>
                <c:pt idx="2104">
                  <c:v>0.27910000000000001</c:v>
                </c:pt>
                <c:pt idx="2105">
                  <c:v>0.23269999999999999</c:v>
                </c:pt>
                <c:pt idx="2106">
                  <c:v>0.248</c:v>
                </c:pt>
                <c:pt idx="2107">
                  <c:v>0.2147</c:v>
                </c:pt>
                <c:pt idx="2108">
                  <c:v>0.21636363636399999</c:v>
                </c:pt>
                <c:pt idx="2109">
                  <c:v>0.21716666666699999</c:v>
                </c:pt>
                <c:pt idx="2110">
                  <c:v>0.24249999999999999</c:v>
                </c:pt>
                <c:pt idx="2111">
                  <c:v>0.202909090909</c:v>
                </c:pt>
                <c:pt idx="2112">
                  <c:v>0.22158333333300001</c:v>
                </c:pt>
                <c:pt idx="2113">
                  <c:v>0.23599999999999999</c:v>
                </c:pt>
                <c:pt idx="2114">
                  <c:v>0.21479999999999999</c:v>
                </c:pt>
                <c:pt idx="2115">
                  <c:v>0.23974999999999999</c:v>
                </c:pt>
                <c:pt idx="2116">
                  <c:v>0.18174999999999999</c:v>
                </c:pt>
                <c:pt idx="2117">
                  <c:v>0.182</c:v>
                </c:pt>
                <c:pt idx="2118">
                  <c:v>0.23127272727299999</c:v>
                </c:pt>
                <c:pt idx="2119">
                  <c:v>0.21288888888900001</c:v>
                </c:pt>
                <c:pt idx="2120">
                  <c:v>0.220363636364</c:v>
                </c:pt>
                <c:pt idx="2121">
                  <c:v>0.20200000000000001</c:v>
                </c:pt>
                <c:pt idx="2122">
                  <c:v>0.19809090909099999</c:v>
                </c:pt>
                <c:pt idx="2123">
                  <c:v>0.19025</c:v>
                </c:pt>
                <c:pt idx="2124">
                  <c:v>0.21199999999999999</c:v>
                </c:pt>
                <c:pt idx="2125">
                  <c:v>0.166666666667</c:v>
                </c:pt>
                <c:pt idx="2126">
                  <c:v>0.18316666666699999</c:v>
                </c:pt>
                <c:pt idx="2127">
                  <c:v>0.16609090909099999</c:v>
                </c:pt>
                <c:pt idx="2128">
                  <c:v>0.18990909090899999</c:v>
                </c:pt>
                <c:pt idx="2129">
                  <c:v>0.193666666667</c:v>
                </c:pt>
                <c:pt idx="2130">
                  <c:v>0.20145454545499999</c:v>
                </c:pt>
                <c:pt idx="2131">
                  <c:v>0.179272727273</c:v>
                </c:pt>
                <c:pt idx="2132">
                  <c:v>0.22800000000000001</c:v>
                </c:pt>
                <c:pt idx="2133">
                  <c:v>0.17441666666700001</c:v>
                </c:pt>
                <c:pt idx="2134">
                  <c:v>0.17530000000000001</c:v>
                </c:pt>
                <c:pt idx="2135">
                  <c:v>0.19775000000000001</c:v>
                </c:pt>
                <c:pt idx="2136">
                  <c:v>0.174583333333</c:v>
                </c:pt>
                <c:pt idx="2137">
                  <c:v>0.18327272727300001</c:v>
                </c:pt>
                <c:pt idx="2138">
                  <c:v>0.18216666666699999</c:v>
                </c:pt>
                <c:pt idx="2139">
                  <c:v>0.189818181818</c:v>
                </c:pt>
                <c:pt idx="2140">
                  <c:v>0.164166666667</c:v>
                </c:pt>
                <c:pt idx="2141">
                  <c:v>0.1754</c:v>
                </c:pt>
                <c:pt idx="2142">
                  <c:v>0.17341666666700001</c:v>
                </c:pt>
                <c:pt idx="2143">
                  <c:v>0.17599999999999999</c:v>
                </c:pt>
                <c:pt idx="2144">
                  <c:v>0.16183333333300001</c:v>
                </c:pt>
                <c:pt idx="2145">
                  <c:v>0.18516666666699999</c:v>
                </c:pt>
                <c:pt idx="2146">
                  <c:v>0.17116666666700001</c:v>
                </c:pt>
                <c:pt idx="2147">
                  <c:v>0.1605</c:v>
                </c:pt>
                <c:pt idx="2148">
                  <c:v>0.17841666666700001</c:v>
                </c:pt>
                <c:pt idx="2149">
                  <c:v>0.16233333333300001</c:v>
                </c:pt>
                <c:pt idx="2150">
                  <c:v>0.206090909091</c:v>
                </c:pt>
                <c:pt idx="2151">
                  <c:v>0.18583333333300001</c:v>
                </c:pt>
                <c:pt idx="2152">
                  <c:v>0.18027272727300001</c:v>
                </c:pt>
                <c:pt idx="2153">
                  <c:v>0.170545454545</c:v>
                </c:pt>
                <c:pt idx="2154">
                  <c:v>0.1797</c:v>
                </c:pt>
                <c:pt idx="2155">
                  <c:v>0.15708333333300001</c:v>
                </c:pt>
                <c:pt idx="2156">
                  <c:v>0.174583333333</c:v>
                </c:pt>
                <c:pt idx="2157">
                  <c:v>0.15266666666699999</c:v>
                </c:pt>
                <c:pt idx="2158">
                  <c:v>0.19225</c:v>
                </c:pt>
                <c:pt idx="2159">
                  <c:v>0.176083333333</c:v>
                </c:pt>
                <c:pt idx="2160">
                  <c:v>0.17741666666700001</c:v>
                </c:pt>
                <c:pt idx="2161">
                  <c:v>0.189</c:v>
                </c:pt>
                <c:pt idx="2162">
                  <c:v>0.17249999999999999</c:v>
                </c:pt>
                <c:pt idx="2163">
                  <c:v>0.16189999999999999</c:v>
                </c:pt>
                <c:pt idx="2164">
                  <c:v>0.207833333333</c:v>
                </c:pt>
                <c:pt idx="2165">
                  <c:v>0.19016666666699999</c:v>
                </c:pt>
                <c:pt idx="2166">
                  <c:v>0.197166666667</c:v>
                </c:pt>
                <c:pt idx="2167">
                  <c:v>0.21274999999999999</c:v>
                </c:pt>
                <c:pt idx="2168">
                  <c:v>0.1696</c:v>
                </c:pt>
                <c:pt idx="2169">
                  <c:v>0.19600000000000001</c:v>
                </c:pt>
                <c:pt idx="2170">
                  <c:v>0.196666666667</c:v>
                </c:pt>
                <c:pt idx="2171">
                  <c:v>0.19500000000000001</c:v>
                </c:pt>
                <c:pt idx="2172">
                  <c:v>0.199090909091</c:v>
                </c:pt>
                <c:pt idx="2173">
                  <c:v>0.23283333333299999</c:v>
                </c:pt>
                <c:pt idx="2174">
                  <c:v>0.19933333333299999</c:v>
                </c:pt>
                <c:pt idx="2175">
                  <c:v>0.25390909090899999</c:v>
                </c:pt>
                <c:pt idx="2176">
                  <c:v>0.213583333333</c:v>
                </c:pt>
                <c:pt idx="2177">
                  <c:v>0.21708333333300001</c:v>
                </c:pt>
                <c:pt idx="2178">
                  <c:v>0.18954545454499999</c:v>
                </c:pt>
                <c:pt idx="2179">
                  <c:v>0.212833333333</c:v>
                </c:pt>
                <c:pt idx="2180">
                  <c:v>0.212333333333</c:v>
                </c:pt>
                <c:pt idx="2181">
                  <c:v>0.1905</c:v>
                </c:pt>
                <c:pt idx="2182">
                  <c:v>0.21024999999999999</c:v>
                </c:pt>
                <c:pt idx="2183">
                  <c:v>0.19708333333299999</c:v>
                </c:pt>
                <c:pt idx="2184">
                  <c:v>0.20266666666700001</c:v>
                </c:pt>
                <c:pt idx="2185">
                  <c:v>0.23849999999999999</c:v>
                </c:pt>
                <c:pt idx="2186">
                  <c:v>0.22500000000000001</c:v>
                </c:pt>
                <c:pt idx="2187">
                  <c:v>0.243555555556</c:v>
                </c:pt>
                <c:pt idx="2188">
                  <c:v>0.25288888888900002</c:v>
                </c:pt>
                <c:pt idx="2189">
                  <c:v>0.27200000000000002</c:v>
                </c:pt>
                <c:pt idx="2190">
                  <c:v>0.25066666666699999</c:v>
                </c:pt>
                <c:pt idx="2191">
                  <c:v>0.27110000000000001</c:v>
                </c:pt>
                <c:pt idx="2192">
                  <c:v>0.22439999999999999</c:v>
                </c:pt>
                <c:pt idx="2193">
                  <c:v>0.26263636363600001</c:v>
                </c:pt>
                <c:pt idx="2194">
                  <c:v>0.209272727273</c:v>
                </c:pt>
                <c:pt idx="2195">
                  <c:v>0.239272727273</c:v>
                </c:pt>
                <c:pt idx="2196">
                  <c:v>0.19700000000000001</c:v>
                </c:pt>
                <c:pt idx="2197">
                  <c:v>0.22581818181800001</c:v>
                </c:pt>
                <c:pt idx="2198">
                  <c:v>0.23949999999999999</c:v>
                </c:pt>
                <c:pt idx="2199">
                  <c:v>0.22559999999999999</c:v>
                </c:pt>
                <c:pt idx="2200">
                  <c:v>0.210272727273</c:v>
                </c:pt>
                <c:pt idx="2201">
                  <c:v>0.234909090909</c:v>
                </c:pt>
                <c:pt idx="2202">
                  <c:v>0.206571428571</c:v>
                </c:pt>
                <c:pt idx="2203">
                  <c:v>0.1923</c:v>
                </c:pt>
                <c:pt idx="2204">
                  <c:v>0.2228</c:v>
                </c:pt>
                <c:pt idx="2205">
                  <c:v>0.198545454545</c:v>
                </c:pt>
                <c:pt idx="2206">
                  <c:v>0.212777777778</c:v>
                </c:pt>
                <c:pt idx="2207">
                  <c:v>0.197666666667</c:v>
                </c:pt>
                <c:pt idx="2208">
                  <c:v>0.19550000000000001</c:v>
                </c:pt>
                <c:pt idx="2209">
                  <c:v>0.197416666667</c:v>
                </c:pt>
                <c:pt idx="2210">
                  <c:v>0.1988</c:v>
                </c:pt>
                <c:pt idx="2211">
                  <c:v>0.191916666667</c:v>
                </c:pt>
                <c:pt idx="2212">
                  <c:v>0.19589999999999999</c:v>
                </c:pt>
                <c:pt idx="2213">
                  <c:v>0.20008333333299999</c:v>
                </c:pt>
                <c:pt idx="2214">
                  <c:v>0.2069</c:v>
                </c:pt>
                <c:pt idx="2215">
                  <c:v>0.19009999999999999</c:v>
                </c:pt>
                <c:pt idx="2216">
                  <c:v>0.23145454545499999</c:v>
                </c:pt>
                <c:pt idx="2217">
                  <c:v>0.1794</c:v>
                </c:pt>
                <c:pt idx="2218">
                  <c:v>0.16755555555599999</c:v>
                </c:pt>
                <c:pt idx="2219">
                  <c:v>0.210636363636</c:v>
                </c:pt>
                <c:pt idx="2220">
                  <c:v>0.20949999999999999</c:v>
                </c:pt>
                <c:pt idx="2221">
                  <c:v>0.18908333333300001</c:v>
                </c:pt>
                <c:pt idx="2222">
                  <c:v>0.191916666667</c:v>
                </c:pt>
                <c:pt idx="2223">
                  <c:v>0.197888888889</c:v>
                </c:pt>
                <c:pt idx="2224">
                  <c:v>0.18690909090899999</c:v>
                </c:pt>
                <c:pt idx="2225">
                  <c:v>0.17918181818199999</c:v>
                </c:pt>
                <c:pt idx="2226">
                  <c:v>0.16045454545500001</c:v>
                </c:pt>
                <c:pt idx="2227">
                  <c:v>0.16930000000000001</c:v>
                </c:pt>
                <c:pt idx="2228">
                  <c:v>0.19137499999999999</c:v>
                </c:pt>
                <c:pt idx="2229">
                  <c:v>0.18024999999999999</c:v>
                </c:pt>
                <c:pt idx="2230">
                  <c:v>0.188636363636</c:v>
                </c:pt>
                <c:pt idx="2231">
                  <c:v>0.2087</c:v>
                </c:pt>
                <c:pt idx="2232">
                  <c:v>0.188818181818</c:v>
                </c:pt>
                <c:pt idx="2233">
                  <c:v>0.15429999999999999</c:v>
                </c:pt>
                <c:pt idx="2234">
                  <c:v>0.1925</c:v>
                </c:pt>
                <c:pt idx="2235">
                  <c:v>0.18790000000000001</c:v>
                </c:pt>
                <c:pt idx="2236">
                  <c:v>0.172454545455</c:v>
                </c:pt>
                <c:pt idx="2237">
                  <c:v>0.19308333333300001</c:v>
                </c:pt>
                <c:pt idx="2238">
                  <c:v>0.20974999999999999</c:v>
                </c:pt>
                <c:pt idx="2239">
                  <c:v>0.16070000000000001</c:v>
                </c:pt>
                <c:pt idx="2240">
                  <c:v>0.18854545454499999</c:v>
                </c:pt>
                <c:pt idx="2241">
                  <c:v>0.18016666666700001</c:v>
                </c:pt>
                <c:pt idx="2242">
                  <c:v>0.190181818182</c:v>
                </c:pt>
                <c:pt idx="2243">
                  <c:v>0.1701</c:v>
                </c:pt>
                <c:pt idx="2244">
                  <c:v>0.190818181818</c:v>
                </c:pt>
                <c:pt idx="2245">
                  <c:v>0.18149999999999999</c:v>
                </c:pt>
                <c:pt idx="2246">
                  <c:v>0.17681818181799999</c:v>
                </c:pt>
                <c:pt idx="2247">
                  <c:v>0.210333333333</c:v>
                </c:pt>
                <c:pt idx="2248">
                  <c:v>0.19618181818200001</c:v>
                </c:pt>
                <c:pt idx="2249">
                  <c:v>0.20499999999999999</c:v>
                </c:pt>
                <c:pt idx="2250">
                  <c:v>0.18741666666699999</c:v>
                </c:pt>
                <c:pt idx="2251">
                  <c:v>0.174333333333</c:v>
                </c:pt>
                <c:pt idx="2252">
                  <c:v>0.18291666666699999</c:v>
                </c:pt>
                <c:pt idx="2253">
                  <c:v>0.20458333333299999</c:v>
                </c:pt>
                <c:pt idx="2254">
                  <c:v>0.17924999999999999</c:v>
                </c:pt>
                <c:pt idx="2255">
                  <c:v>0.208833333333</c:v>
                </c:pt>
                <c:pt idx="2256">
                  <c:v>0.21891666666699999</c:v>
                </c:pt>
                <c:pt idx="2257">
                  <c:v>0.19718181818200001</c:v>
                </c:pt>
                <c:pt idx="2258">
                  <c:v>0.191181818182</c:v>
                </c:pt>
                <c:pt idx="2259">
                  <c:v>0.2515</c:v>
                </c:pt>
                <c:pt idx="2260">
                  <c:v>0.19658333333299999</c:v>
                </c:pt>
                <c:pt idx="2261">
                  <c:v>0.2215</c:v>
                </c:pt>
                <c:pt idx="2262">
                  <c:v>0.20899999999999999</c:v>
                </c:pt>
                <c:pt idx="2263">
                  <c:v>0.23150000000000001</c:v>
                </c:pt>
                <c:pt idx="2264">
                  <c:v>0.19033333333300001</c:v>
                </c:pt>
                <c:pt idx="2265">
                  <c:v>0.22141666666699999</c:v>
                </c:pt>
                <c:pt idx="2266">
                  <c:v>0.20200000000000001</c:v>
                </c:pt>
                <c:pt idx="2267">
                  <c:v>0.20599999999999999</c:v>
                </c:pt>
                <c:pt idx="2268">
                  <c:v>0.18791666666699999</c:v>
                </c:pt>
                <c:pt idx="2269">
                  <c:v>0.20075000000000001</c:v>
                </c:pt>
                <c:pt idx="2270">
                  <c:v>0.18741666666699999</c:v>
                </c:pt>
                <c:pt idx="2271">
                  <c:v>0.302571428571</c:v>
                </c:pt>
                <c:pt idx="2272">
                  <c:v>0.26524999999999999</c:v>
                </c:pt>
                <c:pt idx="2273">
                  <c:v>0.25388888888900002</c:v>
                </c:pt>
                <c:pt idx="2274">
                  <c:v>0.24737500000000001</c:v>
                </c:pt>
                <c:pt idx="2275">
                  <c:v>0.24666666666699999</c:v>
                </c:pt>
                <c:pt idx="2276">
                  <c:v>0.229666666667</c:v>
                </c:pt>
                <c:pt idx="2277">
                  <c:v>0.237111111111</c:v>
                </c:pt>
                <c:pt idx="2278">
                  <c:v>0.23019999999999999</c:v>
                </c:pt>
                <c:pt idx="2279">
                  <c:v>0.27409090909099998</c:v>
                </c:pt>
                <c:pt idx="2280">
                  <c:v>0.2185</c:v>
                </c:pt>
                <c:pt idx="2281">
                  <c:v>0.23763636363599999</c:v>
                </c:pt>
                <c:pt idx="2282">
                  <c:v>0.24099999999999999</c:v>
                </c:pt>
                <c:pt idx="2283">
                  <c:v>0.19209999999999999</c:v>
                </c:pt>
                <c:pt idx="2284">
                  <c:v>0.27144444444400001</c:v>
                </c:pt>
                <c:pt idx="2285">
                  <c:v>0.25127272727299999</c:v>
                </c:pt>
                <c:pt idx="2286">
                  <c:v>0.23225000000000001</c:v>
                </c:pt>
                <c:pt idx="2287">
                  <c:v>0.20430000000000001</c:v>
                </c:pt>
                <c:pt idx="2288">
                  <c:v>0.2339</c:v>
                </c:pt>
                <c:pt idx="2289">
                  <c:v>0.24</c:v>
                </c:pt>
                <c:pt idx="2290">
                  <c:v>0.230545454545</c:v>
                </c:pt>
                <c:pt idx="2291">
                  <c:v>0.20516666666700001</c:v>
                </c:pt>
                <c:pt idx="2292">
                  <c:v>0.2253</c:v>
                </c:pt>
                <c:pt idx="2293">
                  <c:v>0.18529999999999999</c:v>
                </c:pt>
                <c:pt idx="2294">
                  <c:v>0.233545454545</c:v>
                </c:pt>
                <c:pt idx="2295">
                  <c:v>0.19936363636400001</c:v>
                </c:pt>
                <c:pt idx="2296">
                  <c:v>0.219363636364</c:v>
                </c:pt>
                <c:pt idx="2297">
                  <c:v>0.20430000000000001</c:v>
                </c:pt>
                <c:pt idx="2298">
                  <c:v>0.20660000000000001</c:v>
                </c:pt>
                <c:pt idx="2299">
                  <c:v>0.18559999999999999</c:v>
                </c:pt>
                <c:pt idx="2300">
                  <c:v>0.23699999999999999</c:v>
                </c:pt>
                <c:pt idx="2301">
                  <c:v>0.19500000000000001</c:v>
                </c:pt>
                <c:pt idx="2302">
                  <c:v>0.19750000000000001</c:v>
                </c:pt>
                <c:pt idx="2303">
                  <c:v>0.20569999999999999</c:v>
                </c:pt>
                <c:pt idx="2304">
                  <c:v>0.206333333333</c:v>
                </c:pt>
                <c:pt idx="2305">
                  <c:v>0.19375000000000001</c:v>
                </c:pt>
                <c:pt idx="2306">
                  <c:v>0.19011111111099999</c:v>
                </c:pt>
                <c:pt idx="2307">
                  <c:v>0.22488888888899999</c:v>
                </c:pt>
                <c:pt idx="2308">
                  <c:v>0.21129999999999999</c:v>
                </c:pt>
                <c:pt idx="2309">
                  <c:v>0.22825000000000001</c:v>
                </c:pt>
                <c:pt idx="2310">
                  <c:v>0.171111111111</c:v>
                </c:pt>
                <c:pt idx="2311">
                  <c:v>0.196666666667</c:v>
                </c:pt>
                <c:pt idx="2312">
                  <c:v>0.21049999999999999</c:v>
                </c:pt>
                <c:pt idx="2313">
                  <c:v>0.18218181818199999</c:v>
                </c:pt>
                <c:pt idx="2314">
                  <c:v>0.19563636363600001</c:v>
                </c:pt>
                <c:pt idx="2315">
                  <c:v>0.214555555556</c:v>
                </c:pt>
                <c:pt idx="2316">
                  <c:v>0.1951</c:v>
                </c:pt>
                <c:pt idx="2317">
                  <c:v>0.222</c:v>
                </c:pt>
                <c:pt idx="2318">
                  <c:v>0.23469999999999999</c:v>
                </c:pt>
                <c:pt idx="2319">
                  <c:v>0.18060000000000001</c:v>
                </c:pt>
                <c:pt idx="2320">
                  <c:v>0.20233333333299999</c:v>
                </c:pt>
                <c:pt idx="2321">
                  <c:v>0.206454545455</c:v>
                </c:pt>
                <c:pt idx="2322">
                  <c:v>0.20150000000000001</c:v>
                </c:pt>
                <c:pt idx="2323">
                  <c:v>0.19350000000000001</c:v>
                </c:pt>
                <c:pt idx="2324">
                  <c:v>0.21422222222199999</c:v>
                </c:pt>
                <c:pt idx="2325">
                  <c:v>0.197727272727</c:v>
                </c:pt>
                <c:pt idx="2326">
                  <c:v>0.21360000000000001</c:v>
                </c:pt>
                <c:pt idx="2327">
                  <c:v>0.202625</c:v>
                </c:pt>
                <c:pt idx="2328">
                  <c:v>0.18890909090899999</c:v>
                </c:pt>
                <c:pt idx="2329">
                  <c:v>0.19400000000000001</c:v>
                </c:pt>
                <c:pt idx="2330">
                  <c:v>0.19539999999999999</c:v>
                </c:pt>
                <c:pt idx="2331">
                  <c:v>0.18533333333300001</c:v>
                </c:pt>
                <c:pt idx="2332">
                  <c:v>0.21683333333300001</c:v>
                </c:pt>
                <c:pt idx="2333">
                  <c:v>0.197666666667</c:v>
                </c:pt>
                <c:pt idx="2334">
                  <c:v>0.192416666667</c:v>
                </c:pt>
                <c:pt idx="2335">
                  <c:v>0.17972727272700001</c:v>
                </c:pt>
                <c:pt idx="2336">
                  <c:v>0.19309090909099999</c:v>
                </c:pt>
                <c:pt idx="2337">
                  <c:v>0.179833333333</c:v>
                </c:pt>
                <c:pt idx="2338">
                  <c:v>0.19733333333299999</c:v>
                </c:pt>
                <c:pt idx="2339">
                  <c:v>0.205083333333</c:v>
                </c:pt>
                <c:pt idx="2340">
                  <c:v>0.19375000000000001</c:v>
                </c:pt>
                <c:pt idx="2341">
                  <c:v>0.19533333333299999</c:v>
                </c:pt>
                <c:pt idx="2342">
                  <c:v>0.18954545454499999</c:v>
                </c:pt>
                <c:pt idx="2343">
                  <c:v>0.198416666667</c:v>
                </c:pt>
                <c:pt idx="2344">
                  <c:v>0.20374999999999999</c:v>
                </c:pt>
                <c:pt idx="2345">
                  <c:v>0.19908333333299999</c:v>
                </c:pt>
                <c:pt idx="2346">
                  <c:v>0.198666666667</c:v>
                </c:pt>
                <c:pt idx="2347">
                  <c:v>0.22108333333300001</c:v>
                </c:pt>
                <c:pt idx="2348">
                  <c:v>0.18945454545500001</c:v>
                </c:pt>
                <c:pt idx="2349">
                  <c:v>0.223666666667</c:v>
                </c:pt>
                <c:pt idx="2350">
                  <c:v>0.191</c:v>
                </c:pt>
                <c:pt idx="2351">
                  <c:v>0.214583333333</c:v>
                </c:pt>
                <c:pt idx="2352">
                  <c:v>0.19658333333299999</c:v>
                </c:pt>
                <c:pt idx="2353">
                  <c:v>0.173583333333</c:v>
                </c:pt>
                <c:pt idx="2354">
                  <c:v>0.209833333333</c:v>
                </c:pt>
                <c:pt idx="2355">
                  <c:v>0.2157</c:v>
                </c:pt>
                <c:pt idx="2356">
                  <c:v>0.27583333333299997</c:v>
                </c:pt>
                <c:pt idx="2357">
                  <c:v>0.204125</c:v>
                </c:pt>
                <c:pt idx="2358">
                  <c:v>0.22811111111099999</c:v>
                </c:pt>
                <c:pt idx="2359">
                  <c:v>0.26722222222199998</c:v>
                </c:pt>
                <c:pt idx="2360">
                  <c:v>0.264111111111</c:v>
                </c:pt>
                <c:pt idx="2361">
                  <c:v>0.27100000000000002</c:v>
                </c:pt>
                <c:pt idx="2362">
                  <c:v>0.23400000000000001</c:v>
                </c:pt>
                <c:pt idx="2363">
                  <c:v>0.24210000000000001</c:v>
                </c:pt>
                <c:pt idx="2364">
                  <c:v>0.23724999999999999</c:v>
                </c:pt>
                <c:pt idx="2365">
                  <c:v>0.241333333333</c:v>
                </c:pt>
                <c:pt idx="2366">
                  <c:v>0.22777777777800001</c:v>
                </c:pt>
                <c:pt idx="2367">
                  <c:v>0.2092</c:v>
                </c:pt>
                <c:pt idx="2368">
                  <c:v>0.23824999999999999</c:v>
                </c:pt>
                <c:pt idx="2369">
                  <c:v>0.28436363636400003</c:v>
                </c:pt>
                <c:pt idx="2370">
                  <c:v>0.24411111111100001</c:v>
                </c:pt>
                <c:pt idx="2371">
                  <c:v>0.21977777777800001</c:v>
                </c:pt>
                <c:pt idx="2372">
                  <c:v>0.25790000000000002</c:v>
                </c:pt>
                <c:pt idx="2373">
                  <c:v>0.23730000000000001</c:v>
                </c:pt>
                <c:pt idx="2374">
                  <c:v>0.22155555555600001</c:v>
                </c:pt>
                <c:pt idx="2375">
                  <c:v>0.22259999999999999</c:v>
                </c:pt>
                <c:pt idx="2376">
                  <c:v>0.21060000000000001</c:v>
                </c:pt>
                <c:pt idx="2377">
                  <c:v>0.228222222222</c:v>
                </c:pt>
                <c:pt idx="2378">
                  <c:v>0.22670000000000001</c:v>
                </c:pt>
                <c:pt idx="2379">
                  <c:v>0.18845454545500001</c:v>
                </c:pt>
                <c:pt idx="2380">
                  <c:v>0.228545454545</c:v>
                </c:pt>
                <c:pt idx="2381">
                  <c:v>0.21866666666699999</c:v>
                </c:pt>
                <c:pt idx="2382">
                  <c:v>0.215857142857</c:v>
                </c:pt>
                <c:pt idx="2383">
                  <c:v>0.18970000000000001</c:v>
                </c:pt>
                <c:pt idx="2384">
                  <c:v>0.21212500000000001</c:v>
                </c:pt>
                <c:pt idx="2385">
                  <c:v>0.2135</c:v>
                </c:pt>
                <c:pt idx="2386">
                  <c:v>0.249777777778</c:v>
                </c:pt>
                <c:pt idx="2387">
                  <c:v>0.204875</c:v>
                </c:pt>
                <c:pt idx="2388">
                  <c:v>0.210571428571</c:v>
                </c:pt>
                <c:pt idx="2389">
                  <c:v>0.23522222222200001</c:v>
                </c:pt>
                <c:pt idx="2390">
                  <c:v>0.21425</c:v>
                </c:pt>
                <c:pt idx="2391">
                  <c:v>0.193</c:v>
                </c:pt>
                <c:pt idx="2392">
                  <c:v>0.16771428571399999</c:v>
                </c:pt>
                <c:pt idx="2393">
                  <c:v>0.3115</c:v>
                </c:pt>
                <c:pt idx="2394">
                  <c:v>0.20474999999999999</c:v>
                </c:pt>
                <c:pt idx="2395">
                  <c:v>0.20399999999999999</c:v>
                </c:pt>
                <c:pt idx="2396">
                  <c:v>0.243714285714</c:v>
                </c:pt>
                <c:pt idx="2397">
                  <c:v>0.22109999999999999</c:v>
                </c:pt>
                <c:pt idx="2398">
                  <c:v>0.20860000000000001</c:v>
                </c:pt>
                <c:pt idx="2399">
                  <c:v>0.22500000000000001</c:v>
                </c:pt>
                <c:pt idx="2400">
                  <c:v>0.2021</c:v>
                </c:pt>
                <c:pt idx="2401">
                  <c:v>0.21711111111100001</c:v>
                </c:pt>
                <c:pt idx="2402">
                  <c:v>0.23350000000000001</c:v>
                </c:pt>
                <c:pt idx="2403">
                  <c:v>0.21837500000000001</c:v>
                </c:pt>
                <c:pt idx="2404">
                  <c:v>0.1933</c:v>
                </c:pt>
                <c:pt idx="2405">
                  <c:v>0.218222222222</c:v>
                </c:pt>
                <c:pt idx="2406">
                  <c:v>0.22354545454499999</c:v>
                </c:pt>
                <c:pt idx="2407">
                  <c:v>0.20642857142900001</c:v>
                </c:pt>
                <c:pt idx="2408">
                  <c:v>0.236727272727</c:v>
                </c:pt>
                <c:pt idx="2409">
                  <c:v>0.20399999999999999</c:v>
                </c:pt>
                <c:pt idx="2410">
                  <c:v>0.22011111111100001</c:v>
                </c:pt>
                <c:pt idx="2411">
                  <c:v>0.23275000000000001</c:v>
                </c:pt>
                <c:pt idx="2412">
                  <c:v>0.21210000000000001</c:v>
                </c:pt>
                <c:pt idx="2413">
                  <c:v>0.23749999999999999</c:v>
                </c:pt>
                <c:pt idx="2414">
                  <c:v>0.194666666667</c:v>
                </c:pt>
                <c:pt idx="2415">
                  <c:v>0.22681818181800001</c:v>
                </c:pt>
                <c:pt idx="2416">
                  <c:v>0.20341666666700001</c:v>
                </c:pt>
                <c:pt idx="2417">
                  <c:v>0.197916666667</c:v>
                </c:pt>
                <c:pt idx="2418">
                  <c:v>0.202454545455</c:v>
                </c:pt>
                <c:pt idx="2419">
                  <c:v>0.20158333333299999</c:v>
                </c:pt>
                <c:pt idx="2420">
                  <c:v>0.18841666666699999</c:v>
                </c:pt>
                <c:pt idx="2421">
                  <c:v>0.18390909090900001</c:v>
                </c:pt>
                <c:pt idx="2422">
                  <c:v>0.20699999999999999</c:v>
                </c:pt>
                <c:pt idx="2423">
                  <c:v>0.18275</c:v>
                </c:pt>
                <c:pt idx="2424">
                  <c:v>0.19883333333299999</c:v>
                </c:pt>
                <c:pt idx="2425">
                  <c:v>0.18941666666699999</c:v>
                </c:pt>
                <c:pt idx="2426">
                  <c:v>0.20366666666700001</c:v>
                </c:pt>
                <c:pt idx="2427">
                  <c:v>0.17033333333299999</c:v>
                </c:pt>
                <c:pt idx="2428">
                  <c:v>0.20333333333299999</c:v>
                </c:pt>
                <c:pt idx="2429">
                  <c:v>0.190416666667</c:v>
                </c:pt>
                <c:pt idx="2430">
                  <c:v>0.18725</c:v>
                </c:pt>
                <c:pt idx="2431">
                  <c:v>0.22116666666699999</c:v>
                </c:pt>
                <c:pt idx="2432">
                  <c:v>0.19325000000000001</c:v>
                </c:pt>
                <c:pt idx="2433">
                  <c:v>0.20158333333299999</c:v>
                </c:pt>
                <c:pt idx="2434">
                  <c:v>0.19433333333300001</c:v>
                </c:pt>
                <c:pt idx="2435">
                  <c:v>0.23058333333299999</c:v>
                </c:pt>
                <c:pt idx="2436">
                  <c:v>0.21891666666699999</c:v>
                </c:pt>
                <c:pt idx="2437">
                  <c:v>0.18533333333300001</c:v>
                </c:pt>
                <c:pt idx="2438">
                  <c:v>0.223416666667</c:v>
                </c:pt>
                <c:pt idx="2439">
                  <c:v>0.270125</c:v>
                </c:pt>
                <c:pt idx="2440">
                  <c:v>0.25324999999999998</c:v>
                </c:pt>
                <c:pt idx="2441">
                  <c:v>0.26177777777799999</c:v>
                </c:pt>
                <c:pt idx="2442">
                  <c:v>0.22875000000000001</c:v>
                </c:pt>
                <c:pt idx="2443">
                  <c:v>0.27655555555599998</c:v>
                </c:pt>
                <c:pt idx="2444">
                  <c:v>0.23780000000000001</c:v>
                </c:pt>
                <c:pt idx="2445">
                  <c:v>0.23966666666700001</c:v>
                </c:pt>
                <c:pt idx="2446">
                  <c:v>0.23350000000000001</c:v>
                </c:pt>
                <c:pt idx="2447">
                  <c:v>0.20854545454500001</c:v>
                </c:pt>
                <c:pt idx="2448">
                  <c:v>0.23250000000000001</c:v>
                </c:pt>
                <c:pt idx="2449">
                  <c:v>0.25637500000000002</c:v>
                </c:pt>
                <c:pt idx="2450">
                  <c:v>0.20280000000000001</c:v>
                </c:pt>
                <c:pt idx="2451">
                  <c:v>0.19675000000000001</c:v>
                </c:pt>
                <c:pt idx="2452">
                  <c:v>0.236888888889</c:v>
                </c:pt>
                <c:pt idx="2453">
                  <c:v>0.23150000000000001</c:v>
                </c:pt>
                <c:pt idx="2454">
                  <c:v>0.20844444444400001</c:v>
                </c:pt>
                <c:pt idx="2455">
                  <c:v>0.2109</c:v>
                </c:pt>
                <c:pt idx="2456">
                  <c:v>0.212555555556</c:v>
                </c:pt>
                <c:pt idx="2457">
                  <c:v>0.22757142857099999</c:v>
                </c:pt>
                <c:pt idx="2458">
                  <c:v>0.193666666667</c:v>
                </c:pt>
                <c:pt idx="2459">
                  <c:v>0.24160000000000001</c:v>
                </c:pt>
                <c:pt idx="2460">
                  <c:v>0.212833333333</c:v>
                </c:pt>
                <c:pt idx="2461">
                  <c:v>0.210714285714</c:v>
                </c:pt>
                <c:pt idx="2462">
                  <c:v>0.221142857143</c:v>
                </c:pt>
                <c:pt idx="2463">
                  <c:v>0.216857142857</c:v>
                </c:pt>
                <c:pt idx="2464">
                  <c:v>0.19387499999999999</c:v>
                </c:pt>
                <c:pt idx="2465">
                  <c:v>0.24883333333300001</c:v>
                </c:pt>
                <c:pt idx="2466">
                  <c:v>0.21642857142899999</c:v>
                </c:pt>
                <c:pt idx="2467">
                  <c:v>0.24066666666700001</c:v>
                </c:pt>
                <c:pt idx="2468">
                  <c:v>0.27466666666700001</c:v>
                </c:pt>
                <c:pt idx="2469">
                  <c:v>0.214</c:v>
                </c:pt>
                <c:pt idx="2470">
                  <c:v>0.2515</c:v>
                </c:pt>
                <c:pt idx="2471">
                  <c:v>0.174875</c:v>
                </c:pt>
                <c:pt idx="2472">
                  <c:v>0.18533333333300001</c:v>
                </c:pt>
                <c:pt idx="2473">
                  <c:v>0.27071428571400002</c:v>
                </c:pt>
                <c:pt idx="2474">
                  <c:v>0.208125</c:v>
                </c:pt>
                <c:pt idx="2475">
                  <c:v>0.19637499999999999</c:v>
                </c:pt>
                <c:pt idx="2476">
                  <c:v>0.27287499999999998</c:v>
                </c:pt>
                <c:pt idx="2477">
                  <c:v>0.229888888889</c:v>
                </c:pt>
                <c:pt idx="2478">
                  <c:v>0.2157</c:v>
                </c:pt>
                <c:pt idx="2479">
                  <c:v>0.22254545454499999</c:v>
                </c:pt>
                <c:pt idx="2480">
                  <c:v>0.18218181818199999</c:v>
                </c:pt>
                <c:pt idx="2481">
                  <c:v>0.2195</c:v>
                </c:pt>
                <c:pt idx="2482">
                  <c:v>0.244333333333</c:v>
                </c:pt>
                <c:pt idx="2483">
                  <c:v>0.24112500000000001</c:v>
                </c:pt>
                <c:pt idx="2484">
                  <c:v>0.18211111111100001</c:v>
                </c:pt>
                <c:pt idx="2485">
                  <c:v>0.2155</c:v>
                </c:pt>
                <c:pt idx="2486">
                  <c:v>0.21510000000000001</c:v>
                </c:pt>
                <c:pt idx="2487">
                  <c:v>0.217</c:v>
                </c:pt>
                <c:pt idx="2488">
                  <c:v>0.21060000000000001</c:v>
                </c:pt>
                <c:pt idx="2489">
                  <c:v>0.21199999999999999</c:v>
                </c:pt>
                <c:pt idx="2490">
                  <c:v>0.21066666666700001</c:v>
                </c:pt>
                <c:pt idx="2491">
                  <c:v>0.24588888888900001</c:v>
                </c:pt>
                <c:pt idx="2492">
                  <c:v>0.18672727272699999</c:v>
                </c:pt>
                <c:pt idx="2493">
                  <c:v>0.261666666667</c:v>
                </c:pt>
                <c:pt idx="2494">
                  <c:v>0.22381818181800001</c:v>
                </c:pt>
                <c:pt idx="2495">
                  <c:v>0.21310000000000001</c:v>
                </c:pt>
                <c:pt idx="2496">
                  <c:v>0.20449999999999999</c:v>
                </c:pt>
                <c:pt idx="2497">
                  <c:v>0.19358333333300001</c:v>
                </c:pt>
                <c:pt idx="2498">
                  <c:v>0.18775</c:v>
                </c:pt>
                <c:pt idx="2499">
                  <c:v>0.22320000000000001</c:v>
                </c:pt>
                <c:pt idx="2500">
                  <c:v>0.20972727272700001</c:v>
                </c:pt>
                <c:pt idx="2501">
                  <c:v>0.19609090909099999</c:v>
                </c:pt>
                <c:pt idx="2502">
                  <c:v>0.21354545454500001</c:v>
                </c:pt>
                <c:pt idx="2503">
                  <c:v>0.20018181818200001</c:v>
                </c:pt>
                <c:pt idx="2504">
                  <c:v>0.21975</c:v>
                </c:pt>
                <c:pt idx="2505">
                  <c:v>0.20036363636400001</c:v>
                </c:pt>
                <c:pt idx="2506">
                  <c:v>0.19950000000000001</c:v>
                </c:pt>
                <c:pt idx="2507">
                  <c:v>0.18172727272700001</c:v>
                </c:pt>
                <c:pt idx="2508">
                  <c:v>0.21016666666700001</c:v>
                </c:pt>
                <c:pt idx="2509">
                  <c:v>0.17954545454500001</c:v>
                </c:pt>
                <c:pt idx="2510">
                  <c:v>0.24775</c:v>
                </c:pt>
                <c:pt idx="2511">
                  <c:v>0.189636363636</c:v>
                </c:pt>
                <c:pt idx="2512">
                  <c:v>0.21366666666699999</c:v>
                </c:pt>
                <c:pt idx="2513">
                  <c:v>0.180833333333</c:v>
                </c:pt>
                <c:pt idx="2514">
                  <c:v>0.21740000000000001</c:v>
                </c:pt>
                <c:pt idx="2515">
                  <c:v>0.18691666666699999</c:v>
                </c:pt>
                <c:pt idx="2516">
                  <c:v>0.191</c:v>
                </c:pt>
                <c:pt idx="2517">
                  <c:v>0.22133333333300001</c:v>
                </c:pt>
                <c:pt idx="2518">
                  <c:v>0.191</c:v>
                </c:pt>
                <c:pt idx="2519">
                  <c:v>0.32783333333300002</c:v>
                </c:pt>
                <c:pt idx="2520">
                  <c:v>0.26616666666700001</c:v>
                </c:pt>
                <c:pt idx="2521">
                  <c:v>0.25600000000000001</c:v>
                </c:pt>
                <c:pt idx="2522">
                  <c:v>0.26088888888900003</c:v>
                </c:pt>
                <c:pt idx="2523">
                  <c:v>0.209333333333</c:v>
                </c:pt>
                <c:pt idx="2524">
                  <c:v>0.25511111111099999</c:v>
                </c:pt>
                <c:pt idx="2525">
                  <c:v>0.239555555556</c:v>
                </c:pt>
                <c:pt idx="2526">
                  <c:v>0.20333333333299999</c:v>
                </c:pt>
                <c:pt idx="2527">
                  <c:v>0.23269999999999999</c:v>
                </c:pt>
                <c:pt idx="2528">
                  <c:v>0.25137500000000002</c:v>
                </c:pt>
                <c:pt idx="2529">
                  <c:v>0.229875</c:v>
                </c:pt>
                <c:pt idx="2530">
                  <c:v>0.21299999999999999</c:v>
                </c:pt>
                <c:pt idx="2531">
                  <c:v>0.23574999999999999</c:v>
                </c:pt>
                <c:pt idx="2532">
                  <c:v>0.24288888888900001</c:v>
                </c:pt>
                <c:pt idx="2533">
                  <c:v>0.2238</c:v>
                </c:pt>
                <c:pt idx="2534">
                  <c:v>0.18820000000000001</c:v>
                </c:pt>
                <c:pt idx="2535">
                  <c:v>0.19775000000000001</c:v>
                </c:pt>
                <c:pt idx="2536">
                  <c:v>0.219</c:v>
                </c:pt>
                <c:pt idx="2537">
                  <c:v>0.245</c:v>
                </c:pt>
                <c:pt idx="2538">
                  <c:v>0.273111111111</c:v>
                </c:pt>
                <c:pt idx="2539">
                  <c:v>0.234875</c:v>
                </c:pt>
                <c:pt idx="2540">
                  <c:v>0.22083333333300001</c:v>
                </c:pt>
                <c:pt idx="2541">
                  <c:v>0.204571428571</c:v>
                </c:pt>
                <c:pt idx="2542">
                  <c:v>0.251142857143</c:v>
                </c:pt>
                <c:pt idx="2543">
                  <c:v>0.20100000000000001</c:v>
                </c:pt>
                <c:pt idx="2544">
                  <c:v>0.26816666666700001</c:v>
                </c:pt>
                <c:pt idx="2545">
                  <c:v>0.234428571429</c:v>
                </c:pt>
                <c:pt idx="2546">
                  <c:v>0.2069</c:v>
                </c:pt>
                <c:pt idx="2547">
                  <c:v>0.223</c:v>
                </c:pt>
                <c:pt idx="2548">
                  <c:v>0.1905</c:v>
                </c:pt>
                <c:pt idx="2549">
                  <c:v>0.229375</c:v>
                </c:pt>
                <c:pt idx="2550">
                  <c:v>0.2205</c:v>
                </c:pt>
                <c:pt idx="2551">
                  <c:v>0.18</c:v>
                </c:pt>
                <c:pt idx="2552">
                  <c:v>0.26533333333300002</c:v>
                </c:pt>
                <c:pt idx="2553">
                  <c:v>0.24587500000000001</c:v>
                </c:pt>
                <c:pt idx="2554">
                  <c:v>0.19775000000000001</c:v>
                </c:pt>
                <c:pt idx="2555">
                  <c:v>0.2555</c:v>
                </c:pt>
                <c:pt idx="2556">
                  <c:v>0.24166666666700001</c:v>
                </c:pt>
                <c:pt idx="2557">
                  <c:v>0.204090909091</c:v>
                </c:pt>
                <c:pt idx="2558">
                  <c:v>0.2089</c:v>
                </c:pt>
                <c:pt idx="2559">
                  <c:v>0.21790000000000001</c:v>
                </c:pt>
                <c:pt idx="2560">
                  <c:v>0.19009999999999999</c:v>
                </c:pt>
                <c:pt idx="2561">
                  <c:v>0.19550000000000001</c:v>
                </c:pt>
                <c:pt idx="2562">
                  <c:v>0.26771428571400002</c:v>
                </c:pt>
                <c:pt idx="2563">
                  <c:v>0.23966666666700001</c:v>
                </c:pt>
                <c:pt idx="2564">
                  <c:v>0.23888888888900001</c:v>
                </c:pt>
                <c:pt idx="2565">
                  <c:v>0.241857142857</c:v>
                </c:pt>
                <c:pt idx="2566">
                  <c:v>0.25583333333300001</c:v>
                </c:pt>
                <c:pt idx="2567">
                  <c:v>0.27757142857099998</c:v>
                </c:pt>
                <c:pt idx="2568">
                  <c:v>0.21128571428599999</c:v>
                </c:pt>
                <c:pt idx="2569">
                  <c:v>0.2228</c:v>
                </c:pt>
                <c:pt idx="2570">
                  <c:v>0.234571428571</c:v>
                </c:pt>
                <c:pt idx="2571">
                  <c:v>0.20100000000000001</c:v>
                </c:pt>
                <c:pt idx="2572">
                  <c:v>0.23122222222200001</c:v>
                </c:pt>
                <c:pt idx="2573">
                  <c:v>0.2208</c:v>
                </c:pt>
                <c:pt idx="2574">
                  <c:v>0.17749999999999999</c:v>
                </c:pt>
                <c:pt idx="2575">
                  <c:v>0.206454545455</c:v>
                </c:pt>
                <c:pt idx="2576">
                  <c:v>0.22159999999999999</c:v>
                </c:pt>
                <c:pt idx="2577">
                  <c:v>0.198545454545</c:v>
                </c:pt>
                <c:pt idx="2578">
                  <c:v>0.20730000000000001</c:v>
                </c:pt>
                <c:pt idx="2579">
                  <c:v>0.261909090909</c:v>
                </c:pt>
                <c:pt idx="2580">
                  <c:v>0.2185</c:v>
                </c:pt>
                <c:pt idx="2581">
                  <c:v>0.2258</c:v>
                </c:pt>
                <c:pt idx="2582">
                  <c:v>0.20519999999999999</c:v>
                </c:pt>
                <c:pt idx="2583">
                  <c:v>0.23536363636400001</c:v>
                </c:pt>
                <c:pt idx="2584">
                  <c:v>0.20518181818199999</c:v>
                </c:pt>
                <c:pt idx="2585">
                  <c:v>0.20050000000000001</c:v>
                </c:pt>
                <c:pt idx="2586">
                  <c:v>0.214</c:v>
                </c:pt>
                <c:pt idx="2587">
                  <c:v>0.255363636364</c:v>
                </c:pt>
                <c:pt idx="2588">
                  <c:v>0.20241666666700001</c:v>
                </c:pt>
                <c:pt idx="2589">
                  <c:v>0.23325000000000001</c:v>
                </c:pt>
                <c:pt idx="2590">
                  <c:v>0.19883333333299999</c:v>
                </c:pt>
                <c:pt idx="2591">
                  <c:v>0.17491666666700001</c:v>
                </c:pt>
                <c:pt idx="2592">
                  <c:v>0.18583333333300001</c:v>
                </c:pt>
                <c:pt idx="2593">
                  <c:v>0.200272727273</c:v>
                </c:pt>
                <c:pt idx="2594">
                  <c:v>0.197545454545</c:v>
                </c:pt>
                <c:pt idx="2595">
                  <c:v>0.21691666666699999</c:v>
                </c:pt>
                <c:pt idx="2596">
                  <c:v>0.212833333333</c:v>
                </c:pt>
                <c:pt idx="2597">
                  <c:v>0.196666666667</c:v>
                </c:pt>
                <c:pt idx="2598">
                  <c:v>0.29699999999999999</c:v>
                </c:pt>
                <c:pt idx="2599">
                  <c:v>0.27962500000000001</c:v>
                </c:pt>
                <c:pt idx="2600">
                  <c:v>0.236555555556</c:v>
                </c:pt>
                <c:pt idx="2601">
                  <c:v>0.26074999999999998</c:v>
                </c:pt>
                <c:pt idx="2602">
                  <c:v>0.23799999999999999</c:v>
                </c:pt>
                <c:pt idx="2603">
                  <c:v>0.25322222222200003</c:v>
                </c:pt>
                <c:pt idx="2604">
                  <c:v>0.20888888888900001</c:v>
                </c:pt>
                <c:pt idx="2605">
                  <c:v>0.239555555556</c:v>
                </c:pt>
                <c:pt idx="2606">
                  <c:v>0.229888888889</c:v>
                </c:pt>
                <c:pt idx="2607">
                  <c:v>0.219</c:v>
                </c:pt>
                <c:pt idx="2608">
                  <c:v>0.22455555555600001</c:v>
                </c:pt>
                <c:pt idx="2609">
                  <c:v>0.182</c:v>
                </c:pt>
                <c:pt idx="2610">
                  <c:v>0.249</c:v>
                </c:pt>
                <c:pt idx="2611">
                  <c:v>0.2132</c:v>
                </c:pt>
                <c:pt idx="2612">
                  <c:v>0.18612500000000001</c:v>
                </c:pt>
                <c:pt idx="2613">
                  <c:v>0.24344444444400001</c:v>
                </c:pt>
                <c:pt idx="2614">
                  <c:v>0.25224999999999997</c:v>
                </c:pt>
                <c:pt idx="2615">
                  <c:v>0.22450000000000001</c:v>
                </c:pt>
                <c:pt idx="2616">
                  <c:v>0.231666666667</c:v>
                </c:pt>
                <c:pt idx="2617">
                  <c:v>0.203571428571</c:v>
                </c:pt>
                <c:pt idx="2618">
                  <c:v>0.217</c:v>
                </c:pt>
                <c:pt idx="2619">
                  <c:v>0.24199999999999999</c:v>
                </c:pt>
                <c:pt idx="2620">
                  <c:v>0.18225</c:v>
                </c:pt>
                <c:pt idx="2621">
                  <c:v>0.247714285714</c:v>
                </c:pt>
                <c:pt idx="2622">
                  <c:v>0.26037500000000002</c:v>
                </c:pt>
                <c:pt idx="2623">
                  <c:v>0.22657142857099999</c:v>
                </c:pt>
                <c:pt idx="2624">
                  <c:v>0.21</c:v>
                </c:pt>
                <c:pt idx="2625">
                  <c:v>0.209571428571</c:v>
                </c:pt>
                <c:pt idx="2626">
                  <c:v>0.211777777778</c:v>
                </c:pt>
                <c:pt idx="2627">
                  <c:v>0.20200000000000001</c:v>
                </c:pt>
                <c:pt idx="2628">
                  <c:v>0.26850000000000002</c:v>
                </c:pt>
                <c:pt idx="2629">
                  <c:v>0.236555555556</c:v>
                </c:pt>
                <c:pt idx="2630">
                  <c:v>0.231888888889</c:v>
                </c:pt>
                <c:pt idx="2631">
                  <c:v>0.20030000000000001</c:v>
                </c:pt>
                <c:pt idx="2632">
                  <c:v>0.22375</c:v>
                </c:pt>
                <c:pt idx="2633">
                  <c:v>0.202444444444</c:v>
                </c:pt>
                <c:pt idx="2634">
                  <c:v>0.228888888889</c:v>
                </c:pt>
                <c:pt idx="2635">
                  <c:v>0.20169999999999999</c:v>
                </c:pt>
                <c:pt idx="2636">
                  <c:v>0.24199999999999999</c:v>
                </c:pt>
                <c:pt idx="2637">
                  <c:v>0.2525</c:v>
                </c:pt>
                <c:pt idx="2638">
                  <c:v>0.24944444444399999</c:v>
                </c:pt>
                <c:pt idx="2639">
                  <c:v>0.293875</c:v>
                </c:pt>
                <c:pt idx="2640">
                  <c:v>0.29833333333299999</c:v>
                </c:pt>
                <c:pt idx="2641">
                  <c:v>0.26671428571400002</c:v>
                </c:pt>
                <c:pt idx="2642">
                  <c:v>0.26685714285700002</c:v>
                </c:pt>
                <c:pt idx="2643">
                  <c:v>0.17549999999999999</c:v>
                </c:pt>
                <c:pt idx="2644">
                  <c:v>0.25285714285700001</c:v>
                </c:pt>
                <c:pt idx="2645">
                  <c:v>0.18857142857100001</c:v>
                </c:pt>
                <c:pt idx="2646">
                  <c:v>0.22044444444399999</c:v>
                </c:pt>
                <c:pt idx="2647">
                  <c:v>0.25337500000000002</c:v>
                </c:pt>
                <c:pt idx="2648">
                  <c:v>0.2555</c:v>
                </c:pt>
                <c:pt idx="2649">
                  <c:v>0.25442857142899999</c:v>
                </c:pt>
                <c:pt idx="2650">
                  <c:v>0.254</c:v>
                </c:pt>
                <c:pt idx="2651">
                  <c:v>0.213857142857</c:v>
                </c:pt>
                <c:pt idx="2652">
                  <c:v>0.26188888888900003</c:v>
                </c:pt>
                <c:pt idx="2653">
                  <c:v>0.2555</c:v>
                </c:pt>
                <c:pt idx="2654">
                  <c:v>0.24212500000000001</c:v>
                </c:pt>
                <c:pt idx="2655">
                  <c:v>0.246857142857</c:v>
                </c:pt>
                <c:pt idx="2656">
                  <c:v>0.27610000000000001</c:v>
                </c:pt>
                <c:pt idx="2657">
                  <c:v>0.23622222222200001</c:v>
                </c:pt>
                <c:pt idx="2658">
                  <c:v>0.2349</c:v>
                </c:pt>
                <c:pt idx="2659">
                  <c:v>0.31019999999999998</c:v>
                </c:pt>
                <c:pt idx="2660">
                  <c:v>0.230125</c:v>
                </c:pt>
                <c:pt idx="2661">
                  <c:v>0.21110000000000001</c:v>
                </c:pt>
                <c:pt idx="2662">
                  <c:v>0.21327272727300001</c:v>
                </c:pt>
                <c:pt idx="2663">
                  <c:v>0.18609090909100001</c:v>
                </c:pt>
                <c:pt idx="2664">
                  <c:v>0.21436363636399999</c:v>
                </c:pt>
                <c:pt idx="2665">
                  <c:v>0.21191666666699999</c:v>
                </c:pt>
                <c:pt idx="2666">
                  <c:v>0.227666666667</c:v>
                </c:pt>
                <c:pt idx="2667">
                  <c:v>0.207583333333</c:v>
                </c:pt>
                <c:pt idx="2668">
                  <c:v>0.198916666667</c:v>
                </c:pt>
                <c:pt idx="2669">
                  <c:v>0.19225</c:v>
                </c:pt>
                <c:pt idx="2670">
                  <c:v>0.177090909091</c:v>
                </c:pt>
                <c:pt idx="2671">
                  <c:v>0.17730000000000001</c:v>
                </c:pt>
                <c:pt idx="2672">
                  <c:v>0.22825000000000001</c:v>
                </c:pt>
                <c:pt idx="2673">
                  <c:v>0.18725</c:v>
                </c:pt>
                <c:pt idx="2674">
                  <c:v>0.23916666666700001</c:v>
                </c:pt>
                <c:pt idx="2675">
                  <c:v>0.37159999999999999</c:v>
                </c:pt>
                <c:pt idx="2676">
                  <c:v>0.231666666667</c:v>
                </c:pt>
                <c:pt idx="2677">
                  <c:v>0.23566666666700001</c:v>
                </c:pt>
                <c:pt idx="2678">
                  <c:v>0.26424999999999998</c:v>
                </c:pt>
                <c:pt idx="2679">
                  <c:v>0.233888888889</c:v>
                </c:pt>
                <c:pt idx="2680">
                  <c:v>0.25166666666699999</c:v>
                </c:pt>
                <c:pt idx="2681">
                  <c:v>0.241333333333</c:v>
                </c:pt>
                <c:pt idx="2682">
                  <c:v>0.21411111111100001</c:v>
                </c:pt>
                <c:pt idx="2683">
                  <c:v>0.178555555556</c:v>
                </c:pt>
                <c:pt idx="2684">
                  <c:v>0.24149999999999999</c:v>
                </c:pt>
                <c:pt idx="2685">
                  <c:v>0.27100000000000002</c:v>
                </c:pt>
                <c:pt idx="2686">
                  <c:v>0.22277777777800001</c:v>
                </c:pt>
                <c:pt idx="2687">
                  <c:v>0.20922222222199999</c:v>
                </c:pt>
                <c:pt idx="2688">
                  <c:v>0.20949999999999999</c:v>
                </c:pt>
                <c:pt idx="2689">
                  <c:v>0.23599999999999999</c:v>
                </c:pt>
                <c:pt idx="2690">
                  <c:v>0.23300000000000001</c:v>
                </c:pt>
                <c:pt idx="2691">
                  <c:v>0.231625</c:v>
                </c:pt>
                <c:pt idx="2692">
                  <c:v>0.21</c:v>
                </c:pt>
                <c:pt idx="2693">
                  <c:v>0.25950000000000001</c:v>
                </c:pt>
                <c:pt idx="2694">
                  <c:v>0.25128571428599999</c:v>
                </c:pt>
                <c:pt idx="2695">
                  <c:v>0.21725</c:v>
                </c:pt>
                <c:pt idx="2696">
                  <c:v>0.223166666667</c:v>
                </c:pt>
                <c:pt idx="2697">
                  <c:v>0.233111111111</c:v>
                </c:pt>
                <c:pt idx="2698">
                  <c:v>0.19312499999999999</c:v>
                </c:pt>
                <c:pt idx="2699">
                  <c:v>0.2321</c:v>
                </c:pt>
                <c:pt idx="2700">
                  <c:v>0.20128571428600001</c:v>
                </c:pt>
                <c:pt idx="2701">
                  <c:v>0.19475000000000001</c:v>
                </c:pt>
                <c:pt idx="2702">
                  <c:v>0.2364</c:v>
                </c:pt>
                <c:pt idx="2703">
                  <c:v>0.28299999999999997</c:v>
                </c:pt>
                <c:pt idx="2704">
                  <c:v>0.260125</c:v>
                </c:pt>
                <c:pt idx="2705">
                  <c:v>0.2424</c:v>
                </c:pt>
                <c:pt idx="2706">
                  <c:v>0.18</c:v>
                </c:pt>
                <c:pt idx="2707">
                  <c:v>0.23366666666700001</c:v>
                </c:pt>
                <c:pt idx="2708">
                  <c:v>0.25900000000000001</c:v>
                </c:pt>
                <c:pt idx="2709">
                  <c:v>0.235888888889</c:v>
                </c:pt>
                <c:pt idx="2710">
                  <c:v>0.22825000000000001</c:v>
                </c:pt>
                <c:pt idx="2711">
                  <c:v>0.252142857143</c:v>
                </c:pt>
                <c:pt idx="2712">
                  <c:v>0.20842857142900001</c:v>
                </c:pt>
                <c:pt idx="2713">
                  <c:v>0.23122222222200001</c:v>
                </c:pt>
                <c:pt idx="2714">
                  <c:v>0.375</c:v>
                </c:pt>
                <c:pt idx="2715">
                  <c:v>0.27100000000000002</c:v>
                </c:pt>
                <c:pt idx="2716">
                  <c:v>0.26750000000000002</c:v>
                </c:pt>
                <c:pt idx="2717">
                  <c:v>0.30080000000000001</c:v>
                </c:pt>
                <c:pt idx="2718">
                  <c:v>0.23083333333299999</c:v>
                </c:pt>
                <c:pt idx="2719">
                  <c:v>0.29514285714299998</c:v>
                </c:pt>
                <c:pt idx="2720">
                  <c:v>0.22657142857099999</c:v>
                </c:pt>
                <c:pt idx="2721">
                  <c:v>0.22957142857099999</c:v>
                </c:pt>
                <c:pt idx="2722">
                  <c:v>0.27512500000000001</c:v>
                </c:pt>
                <c:pt idx="2723">
                  <c:v>0.24859999999999999</c:v>
                </c:pt>
                <c:pt idx="2724">
                  <c:v>0.242333333333</c:v>
                </c:pt>
                <c:pt idx="2725">
                  <c:v>0.230888888889</c:v>
                </c:pt>
                <c:pt idx="2726">
                  <c:v>0.22762499999999999</c:v>
                </c:pt>
                <c:pt idx="2727">
                  <c:v>0.27085714285700002</c:v>
                </c:pt>
                <c:pt idx="2728">
                  <c:v>0.19922222222200001</c:v>
                </c:pt>
                <c:pt idx="2729">
                  <c:v>0.25609999999999999</c:v>
                </c:pt>
                <c:pt idx="2730">
                  <c:v>0.1885</c:v>
                </c:pt>
                <c:pt idx="2731">
                  <c:v>0.36042857142899998</c:v>
                </c:pt>
                <c:pt idx="2732">
                  <c:v>0.25324999999999998</c:v>
                </c:pt>
                <c:pt idx="2733">
                  <c:v>0.23100000000000001</c:v>
                </c:pt>
                <c:pt idx="2734">
                  <c:v>0.28688888888899999</c:v>
                </c:pt>
                <c:pt idx="2735">
                  <c:v>0.1895</c:v>
                </c:pt>
                <c:pt idx="2736">
                  <c:v>0.26633333333300002</c:v>
                </c:pt>
                <c:pt idx="2737">
                  <c:v>0.20544444444400001</c:v>
                </c:pt>
                <c:pt idx="2738">
                  <c:v>0.24440000000000001</c:v>
                </c:pt>
                <c:pt idx="2739">
                  <c:v>0.195545454545</c:v>
                </c:pt>
                <c:pt idx="2740">
                  <c:v>0.221666666667</c:v>
                </c:pt>
                <c:pt idx="2741">
                  <c:v>0.207833333333</c:v>
                </c:pt>
                <c:pt idx="2742">
                  <c:v>0.18074999999999999</c:v>
                </c:pt>
                <c:pt idx="2743">
                  <c:v>0.21641666666699999</c:v>
                </c:pt>
                <c:pt idx="2744">
                  <c:v>0.21074999999999999</c:v>
                </c:pt>
                <c:pt idx="2745">
                  <c:v>0.20874999999999999</c:v>
                </c:pt>
                <c:pt idx="2746">
                  <c:v>0.194666666667</c:v>
                </c:pt>
                <c:pt idx="2747">
                  <c:v>0.22533333333300001</c:v>
                </c:pt>
                <c:pt idx="2748">
                  <c:v>0.19825000000000001</c:v>
                </c:pt>
                <c:pt idx="2749">
                  <c:v>0.20416666666700001</c:v>
                </c:pt>
                <c:pt idx="2750">
                  <c:v>0.229285714286</c:v>
                </c:pt>
                <c:pt idx="2751">
                  <c:v>0.256666666667</c:v>
                </c:pt>
                <c:pt idx="2752">
                  <c:v>0.229888888889</c:v>
                </c:pt>
                <c:pt idx="2753">
                  <c:v>0.240111111111</c:v>
                </c:pt>
                <c:pt idx="2754">
                  <c:v>0.235111111111</c:v>
                </c:pt>
                <c:pt idx="2755">
                  <c:v>0.23577777777799999</c:v>
                </c:pt>
                <c:pt idx="2756">
                  <c:v>0.20566666666700001</c:v>
                </c:pt>
                <c:pt idx="2757">
                  <c:v>0.247</c:v>
                </c:pt>
                <c:pt idx="2758">
                  <c:v>0.239375</c:v>
                </c:pt>
                <c:pt idx="2759">
                  <c:v>0.23444444444400001</c:v>
                </c:pt>
                <c:pt idx="2760">
                  <c:v>0.21990000000000001</c:v>
                </c:pt>
                <c:pt idx="2761">
                  <c:v>0.23328571428600001</c:v>
                </c:pt>
                <c:pt idx="2762">
                  <c:v>0.26357142857100002</c:v>
                </c:pt>
                <c:pt idx="2763">
                  <c:v>0.25483333333300001</c:v>
                </c:pt>
                <c:pt idx="2764">
                  <c:v>0.21966666666699999</c:v>
                </c:pt>
                <c:pt idx="2765">
                  <c:v>0.20599999999999999</c:v>
                </c:pt>
                <c:pt idx="2766">
                  <c:v>0.254166666667</c:v>
                </c:pt>
                <c:pt idx="2767">
                  <c:v>0.25480000000000003</c:v>
                </c:pt>
                <c:pt idx="2768">
                  <c:v>0.24757142857100001</c:v>
                </c:pt>
                <c:pt idx="2769">
                  <c:v>0.24733333333300001</c:v>
                </c:pt>
                <c:pt idx="2770">
                  <c:v>0.26588888888899997</c:v>
                </c:pt>
                <c:pt idx="2771">
                  <c:v>0.22650000000000001</c:v>
                </c:pt>
                <c:pt idx="2772">
                  <c:v>0.23477777777799999</c:v>
                </c:pt>
                <c:pt idx="2773">
                  <c:v>0.198666666667</c:v>
                </c:pt>
                <c:pt idx="2774">
                  <c:v>0.20050000000000001</c:v>
                </c:pt>
                <c:pt idx="2775">
                  <c:v>0.22009090909099999</c:v>
                </c:pt>
                <c:pt idx="2776">
                  <c:v>0.263111111111</c:v>
                </c:pt>
                <c:pt idx="2777">
                  <c:v>0.21766666666699999</c:v>
                </c:pt>
                <c:pt idx="2778">
                  <c:v>0.28711111111100002</c:v>
                </c:pt>
                <c:pt idx="2779">
                  <c:v>0.20924999999999999</c:v>
                </c:pt>
                <c:pt idx="2780">
                  <c:v>0.229888888889</c:v>
                </c:pt>
                <c:pt idx="2781">
                  <c:v>0.23100000000000001</c:v>
                </c:pt>
                <c:pt idx="2782">
                  <c:v>0.22287499999999999</c:v>
                </c:pt>
                <c:pt idx="2783">
                  <c:v>0.207714285714</c:v>
                </c:pt>
                <c:pt idx="2784">
                  <c:v>0.23749999999999999</c:v>
                </c:pt>
                <c:pt idx="2785">
                  <c:v>0.22083333333300001</c:v>
                </c:pt>
                <c:pt idx="2786">
                  <c:v>0.212857142857</c:v>
                </c:pt>
                <c:pt idx="2787">
                  <c:v>0.225666666667</c:v>
                </c:pt>
                <c:pt idx="2788">
                  <c:v>0.318</c:v>
                </c:pt>
                <c:pt idx="2789">
                  <c:v>0.17399999999999999</c:v>
                </c:pt>
                <c:pt idx="2790">
                  <c:v>0.32850000000000001</c:v>
                </c:pt>
                <c:pt idx="2791">
                  <c:v>0.20899999999999999</c:v>
                </c:pt>
                <c:pt idx="2792">
                  <c:v>0.47449999999999998</c:v>
                </c:pt>
                <c:pt idx="2793">
                  <c:v>0.2288</c:v>
                </c:pt>
                <c:pt idx="2794">
                  <c:v>0.26650000000000001</c:v>
                </c:pt>
                <c:pt idx="2795">
                  <c:v>0.28614285714299997</c:v>
                </c:pt>
                <c:pt idx="2796">
                  <c:v>0.21199999999999999</c:v>
                </c:pt>
                <c:pt idx="2797">
                  <c:v>0.20716666666700001</c:v>
                </c:pt>
                <c:pt idx="2798">
                  <c:v>0.34116666666700002</c:v>
                </c:pt>
                <c:pt idx="2799">
                  <c:v>0.19757142857099999</c:v>
                </c:pt>
                <c:pt idx="2800">
                  <c:v>0.27887499999999998</c:v>
                </c:pt>
                <c:pt idx="2801">
                  <c:v>0.232875</c:v>
                </c:pt>
                <c:pt idx="2802">
                  <c:v>0.33574999999999999</c:v>
                </c:pt>
                <c:pt idx="2803">
                  <c:v>0.24042857142900001</c:v>
                </c:pt>
                <c:pt idx="2804">
                  <c:v>0.25800000000000001</c:v>
                </c:pt>
                <c:pt idx="2805">
                  <c:v>0.29959999999999998</c:v>
                </c:pt>
                <c:pt idx="2806">
                  <c:v>0.22625000000000001</c:v>
                </c:pt>
                <c:pt idx="2807">
                  <c:v>0.22625000000000001</c:v>
                </c:pt>
                <c:pt idx="2808">
                  <c:v>0.37874999999999998</c:v>
                </c:pt>
                <c:pt idx="2809">
                  <c:v>0.22520000000000001</c:v>
                </c:pt>
                <c:pt idx="2810">
                  <c:v>0.23699999999999999</c:v>
                </c:pt>
                <c:pt idx="2811">
                  <c:v>0.261625</c:v>
                </c:pt>
                <c:pt idx="2812">
                  <c:v>0.20960000000000001</c:v>
                </c:pt>
                <c:pt idx="2813">
                  <c:v>0.23025000000000001</c:v>
                </c:pt>
                <c:pt idx="2814">
                  <c:v>0.2195</c:v>
                </c:pt>
                <c:pt idx="2815">
                  <c:v>0.20874999999999999</c:v>
                </c:pt>
                <c:pt idx="2816">
                  <c:v>0.22708333333299999</c:v>
                </c:pt>
                <c:pt idx="2817">
                  <c:v>0.22763636363600001</c:v>
                </c:pt>
                <c:pt idx="2818">
                  <c:v>0.19008333333300001</c:v>
                </c:pt>
                <c:pt idx="2819">
                  <c:v>0.19033333333300001</c:v>
                </c:pt>
                <c:pt idx="2820">
                  <c:v>0.20374999999999999</c:v>
                </c:pt>
                <c:pt idx="2821">
                  <c:v>0.21299999999999999</c:v>
                </c:pt>
                <c:pt idx="2822">
                  <c:v>0.21236363636399999</c:v>
                </c:pt>
                <c:pt idx="2823">
                  <c:v>0.28544444444400002</c:v>
                </c:pt>
                <c:pt idx="2824">
                  <c:v>0.22288888888899999</c:v>
                </c:pt>
                <c:pt idx="2825">
                  <c:v>0.26944444444400001</c:v>
                </c:pt>
                <c:pt idx="2826">
                  <c:v>0.23799999999999999</c:v>
                </c:pt>
                <c:pt idx="2827">
                  <c:v>0.214</c:v>
                </c:pt>
                <c:pt idx="2828">
                  <c:v>0.22262499999999999</c:v>
                </c:pt>
                <c:pt idx="2829">
                  <c:v>0.233375</c:v>
                </c:pt>
                <c:pt idx="2830">
                  <c:v>0.22412499999999999</c:v>
                </c:pt>
                <c:pt idx="2831">
                  <c:v>0.27114285714300002</c:v>
                </c:pt>
                <c:pt idx="2832">
                  <c:v>0.222285714286</c:v>
                </c:pt>
                <c:pt idx="2833">
                  <c:v>0.21833333333300001</c:v>
                </c:pt>
                <c:pt idx="2834">
                  <c:v>0.22957142857099999</c:v>
                </c:pt>
                <c:pt idx="2835">
                  <c:v>0.206111111111</c:v>
                </c:pt>
                <c:pt idx="2836">
                  <c:v>0.24475</c:v>
                </c:pt>
                <c:pt idx="2837">
                  <c:v>0.23083333333299999</c:v>
                </c:pt>
                <c:pt idx="2838">
                  <c:v>0.22485714285700001</c:v>
                </c:pt>
                <c:pt idx="2839">
                  <c:v>0.24688888888900001</c:v>
                </c:pt>
                <c:pt idx="2840">
                  <c:v>0.29299999999999998</c:v>
                </c:pt>
                <c:pt idx="2841">
                  <c:v>0.22177777777800001</c:v>
                </c:pt>
                <c:pt idx="2842">
                  <c:v>0.27185714285700002</c:v>
                </c:pt>
                <c:pt idx="2843">
                  <c:v>0.26037500000000002</c:v>
                </c:pt>
                <c:pt idx="2844">
                  <c:v>0.24766666666699999</c:v>
                </c:pt>
                <c:pt idx="2845">
                  <c:v>0.23300000000000001</c:v>
                </c:pt>
                <c:pt idx="2846">
                  <c:v>0.2467</c:v>
                </c:pt>
                <c:pt idx="2847">
                  <c:v>0.2147</c:v>
                </c:pt>
                <c:pt idx="2848">
                  <c:v>0.203375</c:v>
                </c:pt>
                <c:pt idx="2849">
                  <c:v>0.20449999999999999</c:v>
                </c:pt>
                <c:pt idx="2850">
                  <c:v>0.30049999999999999</c:v>
                </c:pt>
                <c:pt idx="2851">
                  <c:v>0.21883333333300001</c:v>
                </c:pt>
                <c:pt idx="2852">
                  <c:v>0.24887500000000001</c:v>
                </c:pt>
                <c:pt idx="2853">
                  <c:v>0.25633333333300001</c:v>
                </c:pt>
                <c:pt idx="2854">
                  <c:v>0.28899999999999998</c:v>
                </c:pt>
                <c:pt idx="2855">
                  <c:v>0.18687500000000001</c:v>
                </c:pt>
                <c:pt idx="2856">
                  <c:v>0.24666666666699999</c:v>
                </c:pt>
                <c:pt idx="2857">
                  <c:v>0.27800000000000002</c:v>
                </c:pt>
                <c:pt idx="2858">
                  <c:v>0.114</c:v>
                </c:pt>
                <c:pt idx="2859">
                  <c:v>0.320666666667</c:v>
                </c:pt>
                <c:pt idx="2860">
                  <c:v>0.27900000000000003</c:v>
                </c:pt>
                <c:pt idx="2861">
                  <c:v>0.27800000000000002</c:v>
                </c:pt>
                <c:pt idx="2862">
                  <c:v>0.184</c:v>
                </c:pt>
                <c:pt idx="2863">
                  <c:v>0.20349999999999999</c:v>
                </c:pt>
                <c:pt idx="2864">
                  <c:v>0.14199999999999999</c:v>
                </c:pt>
                <c:pt idx="2865">
                  <c:v>0.3145</c:v>
                </c:pt>
                <c:pt idx="2866">
                  <c:v>0.42699999999999999</c:v>
                </c:pt>
                <c:pt idx="2867">
                  <c:v>0.29575000000000001</c:v>
                </c:pt>
                <c:pt idx="2868">
                  <c:v>0.21425</c:v>
                </c:pt>
                <c:pt idx="2869">
                  <c:v>0.23350000000000001</c:v>
                </c:pt>
                <c:pt idx="2870">
                  <c:v>0.16750000000000001</c:v>
                </c:pt>
                <c:pt idx="2871">
                  <c:v>0.28975000000000001</c:v>
                </c:pt>
                <c:pt idx="2872">
                  <c:v>0.25216666666699999</c:v>
                </c:pt>
                <c:pt idx="2873">
                  <c:v>0.29314285714299998</c:v>
                </c:pt>
                <c:pt idx="2874">
                  <c:v>0.20599999999999999</c:v>
                </c:pt>
                <c:pt idx="2875">
                  <c:v>0.25687500000000002</c:v>
                </c:pt>
                <c:pt idx="2876">
                  <c:v>0.27250000000000002</c:v>
                </c:pt>
                <c:pt idx="2877">
                  <c:v>0.31524999999999997</c:v>
                </c:pt>
                <c:pt idx="2878">
                  <c:v>0.17033333333299999</c:v>
                </c:pt>
                <c:pt idx="2879">
                  <c:v>0.17033333333299999</c:v>
                </c:pt>
                <c:pt idx="2880">
                  <c:v>0.17033333333299999</c:v>
                </c:pt>
                <c:pt idx="2881">
                  <c:v>0.20799999999999999</c:v>
                </c:pt>
                <c:pt idx="2882">
                  <c:v>0.2974</c:v>
                </c:pt>
                <c:pt idx="2883">
                  <c:v>0.25659999999999999</c:v>
                </c:pt>
                <c:pt idx="2884">
                  <c:v>0.24955555555600001</c:v>
                </c:pt>
                <c:pt idx="2885">
                  <c:v>0.19663636363600001</c:v>
                </c:pt>
                <c:pt idx="2886">
                  <c:v>0.22325</c:v>
                </c:pt>
                <c:pt idx="2887">
                  <c:v>0.20383333333299999</c:v>
                </c:pt>
                <c:pt idx="2888">
                  <c:v>0.26874999999999999</c:v>
                </c:pt>
                <c:pt idx="2889">
                  <c:v>0.209333333333</c:v>
                </c:pt>
                <c:pt idx="2890">
                  <c:v>0.17030000000000001</c:v>
                </c:pt>
                <c:pt idx="2891">
                  <c:v>0.21491666666699999</c:v>
                </c:pt>
                <c:pt idx="2892">
                  <c:v>0.19975000000000001</c:v>
                </c:pt>
                <c:pt idx="2893">
                  <c:v>0.22939999999999999</c:v>
                </c:pt>
                <c:pt idx="2894">
                  <c:v>0.22358333333300001</c:v>
                </c:pt>
                <c:pt idx="2895">
                  <c:v>0.28228571428600002</c:v>
                </c:pt>
                <c:pt idx="2896">
                  <c:v>0.24857142857100001</c:v>
                </c:pt>
                <c:pt idx="2897">
                  <c:v>0.20449999999999999</c:v>
                </c:pt>
                <c:pt idx="2898">
                  <c:v>0.27312500000000001</c:v>
                </c:pt>
                <c:pt idx="2899">
                  <c:v>0.2235</c:v>
                </c:pt>
                <c:pt idx="2900">
                  <c:v>0.239875</c:v>
                </c:pt>
                <c:pt idx="2901">
                  <c:v>0.20619999999999999</c:v>
                </c:pt>
                <c:pt idx="2902">
                  <c:v>0.245714285714</c:v>
                </c:pt>
                <c:pt idx="2903">
                  <c:v>0.21787500000000001</c:v>
                </c:pt>
                <c:pt idx="2904">
                  <c:v>0.2</c:v>
                </c:pt>
                <c:pt idx="2905">
                  <c:v>0.21342857142900001</c:v>
                </c:pt>
                <c:pt idx="2906">
                  <c:v>0.20912500000000001</c:v>
                </c:pt>
                <c:pt idx="2907">
                  <c:v>0.2319</c:v>
                </c:pt>
                <c:pt idx="2908">
                  <c:v>0.23574999999999999</c:v>
                </c:pt>
                <c:pt idx="2909">
                  <c:v>0.26400000000000001</c:v>
                </c:pt>
                <c:pt idx="2910">
                  <c:v>0.313857142857</c:v>
                </c:pt>
                <c:pt idx="2911">
                  <c:v>0.24742857142899999</c:v>
                </c:pt>
                <c:pt idx="2912">
                  <c:v>0.231428571429</c:v>
                </c:pt>
                <c:pt idx="2913">
                  <c:v>0.26937499999999998</c:v>
                </c:pt>
                <c:pt idx="2914">
                  <c:v>0.25133333333300001</c:v>
                </c:pt>
                <c:pt idx="2915">
                  <c:v>0.22955555555599999</c:v>
                </c:pt>
                <c:pt idx="2916">
                  <c:v>0.24049999999999999</c:v>
                </c:pt>
                <c:pt idx="2917">
                  <c:v>0.27066666666700001</c:v>
                </c:pt>
                <c:pt idx="2918">
                  <c:v>0.239375</c:v>
                </c:pt>
                <c:pt idx="2919">
                  <c:v>0.259666666667</c:v>
                </c:pt>
                <c:pt idx="2920">
                  <c:v>0.265428571429</c:v>
                </c:pt>
                <c:pt idx="2921">
                  <c:v>0.3322</c:v>
                </c:pt>
                <c:pt idx="2922">
                  <c:v>0.18959999999999999</c:v>
                </c:pt>
                <c:pt idx="2923">
                  <c:v>0.30825000000000002</c:v>
                </c:pt>
                <c:pt idx="2924">
                  <c:v>0.23433333333299999</c:v>
                </c:pt>
                <c:pt idx="2925">
                  <c:v>0.28566666666700002</c:v>
                </c:pt>
                <c:pt idx="2926">
                  <c:v>0.222</c:v>
                </c:pt>
                <c:pt idx="2927">
                  <c:v>0.154</c:v>
                </c:pt>
                <c:pt idx="2928">
                  <c:v>0.30599999999999999</c:v>
                </c:pt>
                <c:pt idx="2929">
                  <c:v>0.193</c:v>
                </c:pt>
                <c:pt idx="2930">
                  <c:v>0.27600000000000002</c:v>
                </c:pt>
                <c:pt idx="2931">
                  <c:v>0.27400000000000002</c:v>
                </c:pt>
                <c:pt idx="2932">
                  <c:v>0.27400000000000002</c:v>
                </c:pt>
                <c:pt idx="2933">
                  <c:v>0.27400000000000002</c:v>
                </c:pt>
                <c:pt idx="2934">
                  <c:v>0.27400000000000002</c:v>
                </c:pt>
                <c:pt idx="2935">
                  <c:v>0.19900000000000001</c:v>
                </c:pt>
                <c:pt idx="2936">
                  <c:v>0.26350000000000001</c:v>
                </c:pt>
                <c:pt idx="2937">
                  <c:v>0.22239999999999999</c:v>
                </c:pt>
                <c:pt idx="2938">
                  <c:v>0.25800000000000001</c:v>
                </c:pt>
                <c:pt idx="2939">
                  <c:v>0.22700000000000001</c:v>
                </c:pt>
                <c:pt idx="2940">
                  <c:v>0.39500000000000002</c:v>
                </c:pt>
                <c:pt idx="2941">
                  <c:v>0.20966666666700001</c:v>
                </c:pt>
                <c:pt idx="2942">
                  <c:v>0.878</c:v>
                </c:pt>
                <c:pt idx="2943">
                  <c:v>0.26400000000000001</c:v>
                </c:pt>
                <c:pt idx="2944">
                  <c:v>0.30349999999999999</c:v>
                </c:pt>
                <c:pt idx="2945">
                  <c:v>0.22472727272699999</c:v>
                </c:pt>
                <c:pt idx="2946">
                  <c:v>0.22383333333300001</c:v>
                </c:pt>
                <c:pt idx="2947">
                  <c:v>0.242636363636</c:v>
                </c:pt>
                <c:pt idx="2948">
                  <c:v>0.24475</c:v>
                </c:pt>
                <c:pt idx="2949">
                  <c:v>0.24109090909100001</c:v>
                </c:pt>
                <c:pt idx="2950">
                  <c:v>0.20399999999999999</c:v>
                </c:pt>
                <c:pt idx="2951">
                  <c:v>0.22509090909099999</c:v>
                </c:pt>
                <c:pt idx="2952">
                  <c:v>0.20574999999999999</c:v>
                </c:pt>
                <c:pt idx="2953">
                  <c:v>0.23533333333299999</c:v>
                </c:pt>
                <c:pt idx="2954">
                  <c:v>0.213333333333</c:v>
                </c:pt>
                <c:pt idx="2955">
                  <c:v>0.28071428571399998</c:v>
                </c:pt>
                <c:pt idx="2956">
                  <c:v>0.27683333333299998</c:v>
                </c:pt>
                <c:pt idx="2957">
                  <c:v>0.23283333333299999</c:v>
                </c:pt>
                <c:pt idx="2958">
                  <c:v>0.25924999999999998</c:v>
                </c:pt>
                <c:pt idx="2959">
                  <c:v>0.20874999999999999</c:v>
                </c:pt>
                <c:pt idx="2960">
                  <c:v>0.20924999999999999</c:v>
                </c:pt>
                <c:pt idx="2961">
                  <c:v>0.21342857142900001</c:v>
                </c:pt>
                <c:pt idx="2962">
                  <c:v>0.2495</c:v>
                </c:pt>
                <c:pt idx="2963">
                  <c:v>0.21759999999999999</c:v>
                </c:pt>
                <c:pt idx="2964">
                  <c:v>0.26883333333300002</c:v>
                </c:pt>
                <c:pt idx="2965">
                  <c:v>0.27050000000000002</c:v>
                </c:pt>
                <c:pt idx="2966">
                  <c:v>0.3034</c:v>
                </c:pt>
                <c:pt idx="2967">
                  <c:v>0.228666666667</c:v>
                </c:pt>
                <c:pt idx="2968">
                  <c:v>0.302833333333</c:v>
                </c:pt>
                <c:pt idx="2969">
                  <c:v>0.24957142857100001</c:v>
                </c:pt>
                <c:pt idx="2970">
                  <c:v>0.23428571428600001</c:v>
                </c:pt>
                <c:pt idx="2971">
                  <c:v>0.24988888888899999</c:v>
                </c:pt>
                <c:pt idx="2972">
                  <c:v>0.25271428571400001</c:v>
                </c:pt>
                <c:pt idx="2973">
                  <c:v>0.25837500000000002</c:v>
                </c:pt>
                <c:pt idx="2974">
                  <c:v>0.24637500000000001</c:v>
                </c:pt>
                <c:pt idx="2975">
                  <c:v>0.28283333333299998</c:v>
                </c:pt>
                <c:pt idx="2976">
                  <c:v>0.24575</c:v>
                </c:pt>
                <c:pt idx="2977">
                  <c:v>0.24079999999999999</c:v>
                </c:pt>
                <c:pt idx="2978">
                  <c:v>0.2732</c:v>
                </c:pt>
                <c:pt idx="2979">
                  <c:v>0.23899999999999999</c:v>
                </c:pt>
                <c:pt idx="2980">
                  <c:v>0.26900000000000002</c:v>
                </c:pt>
                <c:pt idx="2981">
                  <c:v>0.34100000000000003</c:v>
                </c:pt>
                <c:pt idx="2982">
                  <c:v>0.311</c:v>
                </c:pt>
                <c:pt idx="2983">
                  <c:v>0.27650000000000002</c:v>
                </c:pt>
                <c:pt idx="2984">
                  <c:v>0.27650000000000002</c:v>
                </c:pt>
                <c:pt idx="2985">
                  <c:v>0.2135</c:v>
                </c:pt>
                <c:pt idx="2986">
                  <c:v>0.23300000000000001</c:v>
                </c:pt>
                <c:pt idx="2987">
                  <c:v>0.311</c:v>
                </c:pt>
                <c:pt idx="2988">
                  <c:v>0.22600000000000001</c:v>
                </c:pt>
                <c:pt idx="2989">
                  <c:v>0.22600000000000001</c:v>
                </c:pt>
                <c:pt idx="2990">
                  <c:v>0.22600000000000001</c:v>
                </c:pt>
                <c:pt idx="2991">
                  <c:v>0.21340000000000001</c:v>
                </c:pt>
                <c:pt idx="2992">
                  <c:v>0.11849999999999999</c:v>
                </c:pt>
                <c:pt idx="2993">
                  <c:v>0.2445</c:v>
                </c:pt>
                <c:pt idx="2994">
                  <c:v>0.2445</c:v>
                </c:pt>
                <c:pt idx="2995">
                  <c:v>0.248</c:v>
                </c:pt>
                <c:pt idx="2996">
                  <c:v>0.23542857142900001</c:v>
                </c:pt>
                <c:pt idx="2997">
                  <c:v>0.25040000000000001</c:v>
                </c:pt>
                <c:pt idx="2998">
                  <c:v>0.247</c:v>
                </c:pt>
                <c:pt idx="2999">
                  <c:v>0.21625</c:v>
                </c:pt>
                <c:pt idx="3000">
                  <c:v>0.20599999999999999</c:v>
                </c:pt>
                <c:pt idx="3001">
                  <c:v>0.23150000000000001</c:v>
                </c:pt>
                <c:pt idx="3002">
                  <c:v>0.21299999999999999</c:v>
                </c:pt>
                <c:pt idx="3003">
                  <c:v>0.210454545455</c:v>
                </c:pt>
                <c:pt idx="3004">
                  <c:v>0.21833333333300001</c:v>
                </c:pt>
                <c:pt idx="3005">
                  <c:v>0.239833333333</c:v>
                </c:pt>
                <c:pt idx="3006">
                  <c:v>0.20836363636399999</c:v>
                </c:pt>
                <c:pt idx="3007">
                  <c:v>0.30499999999999999</c:v>
                </c:pt>
                <c:pt idx="3008">
                  <c:v>0.23025000000000001</c:v>
                </c:pt>
                <c:pt idx="3009">
                  <c:v>0.24242857142900001</c:v>
                </c:pt>
                <c:pt idx="3010">
                  <c:v>0.226666666667</c:v>
                </c:pt>
                <c:pt idx="3011">
                  <c:v>0.24212500000000001</c:v>
                </c:pt>
                <c:pt idx="3012">
                  <c:v>0.27760000000000001</c:v>
                </c:pt>
                <c:pt idx="3013">
                  <c:v>0.26033333333300002</c:v>
                </c:pt>
                <c:pt idx="3014">
                  <c:v>0.18279999999999999</c:v>
                </c:pt>
                <c:pt idx="3015">
                  <c:v>0.26371428571400002</c:v>
                </c:pt>
                <c:pt idx="3016">
                  <c:v>0.24625</c:v>
                </c:pt>
                <c:pt idx="3017">
                  <c:v>0.193</c:v>
                </c:pt>
                <c:pt idx="3018">
                  <c:v>0.24560000000000001</c:v>
                </c:pt>
                <c:pt idx="3019">
                  <c:v>0.25271428571400001</c:v>
                </c:pt>
                <c:pt idx="3020">
                  <c:v>0.26587499999999997</c:v>
                </c:pt>
                <c:pt idx="3021">
                  <c:v>0.265625</c:v>
                </c:pt>
                <c:pt idx="3022">
                  <c:v>0.23133333333299999</c:v>
                </c:pt>
                <c:pt idx="3023">
                  <c:v>0.26257142857100002</c:v>
                </c:pt>
                <c:pt idx="3024">
                  <c:v>0.25411111111099999</c:v>
                </c:pt>
                <c:pt idx="3025">
                  <c:v>0.235625</c:v>
                </c:pt>
                <c:pt idx="3026">
                  <c:v>0.29585714285699999</c:v>
                </c:pt>
                <c:pt idx="3027">
                  <c:v>0.23742857142900001</c:v>
                </c:pt>
                <c:pt idx="3028">
                  <c:v>0.23180000000000001</c:v>
                </c:pt>
                <c:pt idx="3029">
                  <c:v>0.24166666666700001</c:v>
                </c:pt>
                <c:pt idx="3030">
                  <c:v>0.252</c:v>
                </c:pt>
                <c:pt idx="3031">
                  <c:v>0.63</c:v>
                </c:pt>
                <c:pt idx="3032">
                  <c:v>0.14699999999999999</c:v>
                </c:pt>
                <c:pt idx="3033">
                  <c:v>0.14699999999999999</c:v>
                </c:pt>
                <c:pt idx="3034">
                  <c:v>0.14699999999999999</c:v>
                </c:pt>
                <c:pt idx="3035">
                  <c:v>0.14699999999999999</c:v>
                </c:pt>
                <c:pt idx="3036">
                  <c:v>0.14699999999999999</c:v>
                </c:pt>
                <c:pt idx="3037">
                  <c:v>0.14699999999999999</c:v>
                </c:pt>
                <c:pt idx="3038">
                  <c:v>0.14699999999999999</c:v>
                </c:pt>
                <c:pt idx="3039">
                  <c:v>0.14699999999999999</c:v>
                </c:pt>
                <c:pt idx="3040">
                  <c:v>1.1825000000000001</c:v>
                </c:pt>
                <c:pt idx="3041">
                  <c:v>0.2525</c:v>
                </c:pt>
                <c:pt idx="3042">
                  <c:v>0.31</c:v>
                </c:pt>
                <c:pt idx="3043">
                  <c:v>0.25333333333300001</c:v>
                </c:pt>
                <c:pt idx="3044">
                  <c:v>0.20030000000000001</c:v>
                </c:pt>
                <c:pt idx="3045">
                  <c:v>0.28170000000000001</c:v>
                </c:pt>
                <c:pt idx="3046">
                  <c:v>0.221</c:v>
                </c:pt>
                <c:pt idx="3047">
                  <c:v>0.21341666666699999</c:v>
                </c:pt>
                <c:pt idx="3048">
                  <c:v>0.21491666666699999</c:v>
                </c:pt>
                <c:pt idx="3049">
                  <c:v>0.22758333333299999</c:v>
                </c:pt>
                <c:pt idx="3050">
                  <c:v>0.20225000000000001</c:v>
                </c:pt>
                <c:pt idx="3051">
                  <c:v>0.23158333333299999</c:v>
                </c:pt>
                <c:pt idx="3052">
                  <c:v>0.22500000000000001</c:v>
                </c:pt>
                <c:pt idx="3053">
                  <c:v>0.22016666666699999</c:v>
                </c:pt>
                <c:pt idx="3054">
                  <c:v>0.22285714285700001</c:v>
                </c:pt>
                <c:pt idx="3055">
                  <c:v>0.29966666666699998</c:v>
                </c:pt>
                <c:pt idx="3056">
                  <c:v>0.22857142857099999</c:v>
                </c:pt>
                <c:pt idx="3057">
                  <c:v>0.28433333333299998</c:v>
                </c:pt>
                <c:pt idx="3058">
                  <c:v>0.28575</c:v>
                </c:pt>
                <c:pt idx="3059">
                  <c:v>0.37375000000000003</c:v>
                </c:pt>
                <c:pt idx="3060">
                  <c:v>0.28016666666700002</c:v>
                </c:pt>
                <c:pt idx="3061">
                  <c:v>0.25585714285700001</c:v>
                </c:pt>
                <c:pt idx="3062">
                  <c:v>0.3115</c:v>
                </c:pt>
                <c:pt idx="3063">
                  <c:v>0.24349999999999999</c:v>
                </c:pt>
                <c:pt idx="3064">
                  <c:v>0.21322222222199999</c:v>
                </c:pt>
                <c:pt idx="3065">
                  <c:v>0.26133333333300002</c:v>
                </c:pt>
                <c:pt idx="3066">
                  <c:v>0.240857142857</c:v>
                </c:pt>
                <c:pt idx="3067">
                  <c:v>0.22914285714300001</c:v>
                </c:pt>
                <c:pt idx="3068">
                  <c:v>0.31171428571400001</c:v>
                </c:pt>
                <c:pt idx="3069">
                  <c:v>0.25212499999999999</c:v>
                </c:pt>
                <c:pt idx="3070">
                  <c:v>0.24242857142900001</c:v>
                </c:pt>
                <c:pt idx="3071">
                  <c:v>0.26300000000000001</c:v>
                </c:pt>
                <c:pt idx="3072">
                  <c:v>0.23180000000000001</c:v>
                </c:pt>
                <c:pt idx="3073">
                  <c:v>0.40866666666700002</c:v>
                </c:pt>
                <c:pt idx="3074">
                  <c:v>0.29166666666699997</c:v>
                </c:pt>
                <c:pt idx="3075">
                  <c:v>0.29166666666699997</c:v>
                </c:pt>
                <c:pt idx="3076">
                  <c:v>0.29166666666699997</c:v>
                </c:pt>
                <c:pt idx="3077">
                  <c:v>0.157</c:v>
                </c:pt>
                <c:pt idx="3078">
                  <c:v>0.157</c:v>
                </c:pt>
                <c:pt idx="3079">
                  <c:v>0.157</c:v>
                </c:pt>
                <c:pt idx="3080">
                  <c:v>0.157</c:v>
                </c:pt>
                <c:pt idx="3081">
                  <c:v>0.157</c:v>
                </c:pt>
                <c:pt idx="3082">
                  <c:v>0.221</c:v>
                </c:pt>
                <c:pt idx="3083">
                  <c:v>0.247</c:v>
                </c:pt>
                <c:pt idx="3084">
                  <c:v>0.30399999999999999</c:v>
                </c:pt>
                <c:pt idx="3085">
                  <c:v>0.28620000000000001</c:v>
                </c:pt>
                <c:pt idx="3086">
                  <c:v>0.2195</c:v>
                </c:pt>
                <c:pt idx="3087">
                  <c:v>0.23749999999999999</c:v>
                </c:pt>
                <c:pt idx="3088">
                  <c:v>0.22381818181800001</c:v>
                </c:pt>
                <c:pt idx="3089">
                  <c:v>0.229727272727</c:v>
                </c:pt>
                <c:pt idx="3090">
                  <c:v>0.22681818181800001</c:v>
                </c:pt>
                <c:pt idx="3091">
                  <c:v>0.21975</c:v>
                </c:pt>
                <c:pt idx="3092">
                  <c:v>0.21783333333300001</c:v>
                </c:pt>
                <c:pt idx="3093">
                  <c:v>0.21425</c:v>
                </c:pt>
                <c:pt idx="3094">
                  <c:v>0.214083333333</c:v>
                </c:pt>
                <c:pt idx="3095">
                  <c:v>0.240090909091</c:v>
                </c:pt>
                <c:pt idx="3096">
                  <c:v>0.2366</c:v>
                </c:pt>
                <c:pt idx="3097">
                  <c:v>0.26140000000000002</c:v>
                </c:pt>
                <c:pt idx="3098">
                  <c:v>0.31440000000000001</c:v>
                </c:pt>
                <c:pt idx="3099">
                  <c:v>0.29199999999999998</c:v>
                </c:pt>
                <c:pt idx="3100">
                  <c:v>0.32900000000000001</c:v>
                </c:pt>
                <c:pt idx="3101">
                  <c:v>0.240857142857</c:v>
                </c:pt>
                <c:pt idx="3102">
                  <c:v>0.2248</c:v>
                </c:pt>
                <c:pt idx="3103">
                  <c:v>0.27</c:v>
                </c:pt>
                <c:pt idx="3104">
                  <c:v>0.23766666666700001</c:v>
                </c:pt>
                <c:pt idx="3105">
                  <c:v>0.28849999999999998</c:v>
                </c:pt>
                <c:pt idx="3106">
                  <c:v>0.28299999999999997</c:v>
                </c:pt>
                <c:pt idx="3107">
                  <c:v>0.24424999999999999</c:v>
                </c:pt>
                <c:pt idx="3108">
                  <c:v>0.26600000000000001</c:v>
                </c:pt>
                <c:pt idx="3109">
                  <c:v>0.28466666666700002</c:v>
                </c:pt>
                <c:pt idx="3110">
                  <c:v>0.28542857142900002</c:v>
                </c:pt>
                <c:pt idx="3111">
                  <c:v>0.24833333333300001</c:v>
                </c:pt>
                <c:pt idx="3112">
                  <c:v>0.245</c:v>
                </c:pt>
                <c:pt idx="3113">
                  <c:v>0.10100000000000001</c:v>
                </c:pt>
                <c:pt idx="3114">
                  <c:v>0.10100000000000001</c:v>
                </c:pt>
                <c:pt idx="3115">
                  <c:v>0.51600000000000001</c:v>
                </c:pt>
                <c:pt idx="3116">
                  <c:v>0.51600000000000001</c:v>
                </c:pt>
                <c:pt idx="3117">
                  <c:v>0.51600000000000001</c:v>
                </c:pt>
                <c:pt idx="3118">
                  <c:v>0.263666666667</c:v>
                </c:pt>
                <c:pt idx="3119">
                  <c:v>0.30630000000000002</c:v>
                </c:pt>
                <c:pt idx="3120">
                  <c:v>0.38900000000000001</c:v>
                </c:pt>
                <c:pt idx="3121">
                  <c:v>0.17966666666700001</c:v>
                </c:pt>
                <c:pt idx="3122">
                  <c:v>0.299833333333</c:v>
                </c:pt>
                <c:pt idx="3123">
                  <c:v>0.33133333333300002</c:v>
                </c:pt>
                <c:pt idx="3124">
                  <c:v>0.261545454545</c:v>
                </c:pt>
                <c:pt idx="3125">
                  <c:v>0.219222222222</c:v>
                </c:pt>
                <c:pt idx="3126">
                  <c:v>0.26819999999999999</c:v>
                </c:pt>
                <c:pt idx="3127">
                  <c:v>0.20854545454500001</c:v>
                </c:pt>
                <c:pt idx="3128">
                  <c:v>0.20818181818199999</c:v>
                </c:pt>
                <c:pt idx="3129">
                  <c:v>0.20960000000000001</c:v>
                </c:pt>
                <c:pt idx="3130">
                  <c:v>0.21909090909100001</c:v>
                </c:pt>
                <c:pt idx="3131">
                  <c:v>0.21299999999999999</c:v>
                </c:pt>
                <c:pt idx="3132">
                  <c:v>0.208454545455</c:v>
                </c:pt>
                <c:pt idx="3133">
                  <c:v>0.249181818182</c:v>
                </c:pt>
                <c:pt idx="3134">
                  <c:v>0.22950000000000001</c:v>
                </c:pt>
                <c:pt idx="3135">
                  <c:v>0.27233333333300003</c:v>
                </c:pt>
                <c:pt idx="3136">
                  <c:v>0.28050000000000003</c:v>
                </c:pt>
                <c:pt idx="3137">
                  <c:v>0.37680000000000002</c:v>
                </c:pt>
                <c:pt idx="3138">
                  <c:v>0.23175000000000001</c:v>
                </c:pt>
                <c:pt idx="3139">
                  <c:v>0.25783333333300001</c:v>
                </c:pt>
                <c:pt idx="3140">
                  <c:v>0.304714285714</c:v>
                </c:pt>
                <c:pt idx="3141">
                  <c:v>0.31757142857100001</c:v>
                </c:pt>
                <c:pt idx="3142">
                  <c:v>0.39366666666700001</c:v>
                </c:pt>
                <c:pt idx="3143">
                  <c:v>0.27866666666700002</c:v>
                </c:pt>
                <c:pt idx="3144">
                  <c:v>0.26150000000000001</c:v>
                </c:pt>
                <c:pt idx="3145">
                  <c:v>0.3135</c:v>
                </c:pt>
                <c:pt idx="3146">
                  <c:v>0.25900000000000001</c:v>
                </c:pt>
                <c:pt idx="3147">
                  <c:v>0.32940000000000003</c:v>
                </c:pt>
                <c:pt idx="3148">
                  <c:v>0.29612500000000003</c:v>
                </c:pt>
                <c:pt idx="3149">
                  <c:v>0.24428571428599999</c:v>
                </c:pt>
                <c:pt idx="3150">
                  <c:v>0.28620000000000001</c:v>
                </c:pt>
                <c:pt idx="3151">
                  <c:v>0.21099999999999999</c:v>
                </c:pt>
                <c:pt idx="3152">
                  <c:v>0.20177777777799999</c:v>
                </c:pt>
                <c:pt idx="3153">
                  <c:v>0.2049</c:v>
                </c:pt>
                <c:pt idx="3154">
                  <c:v>0.226666666667</c:v>
                </c:pt>
                <c:pt idx="3155">
                  <c:v>0.25280000000000002</c:v>
                </c:pt>
                <c:pt idx="3156">
                  <c:v>0.2354</c:v>
                </c:pt>
                <c:pt idx="3157">
                  <c:v>0.244818181818</c:v>
                </c:pt>
                <c:pt idx="3158">
                  <c:v>0.2366</c:v>
                </c:pt>
                <c:pt idx="3159">
                  <c:v>0.32700000000000001</c:v>
                </c:pt>
                <c:pt idx="3160">
                  <c:v>0.32700000000000001</c:v>
                </c:pt>
                <c:pt idx="3161">
                  <c:v>0.43866666666699999</c:v>
                </c:pt>
                <c:pt idx="3162">
                  <c:v>0.20200000000000001</c:v>
                </c:pt>
                <c:pt idx="3163">
                  <c:v>0.22259999999999999</c:v>
                </c:pt>
                <c:pt idx="3164">
                  <c:v>0.22259999999999999</c:v>
                </c:pt>
                <c:pt idx="3165">
                  <c:v>0.30349999999999999</c:v>
                </c:pt>
                <c:pt idx="3166">
                  <c:v>0.27983333333299998</c:v>
                </c:pt>
                <c:pt idx="3167">
                  <c:v>0.29249999999999998</c:v>
                </c:pt>
                <c:pt idx="3168">
                  <c:v>0.29666666666699998</c:v>
                </c:pt>
                <c:pt idx="3169">
                  <c:v>0.323666666667</c:v>
                </c:pt>
                <c:pt idx="3170">
                  <c:v>0.248857142857</c:v>
                </c:pt>
                <c:pt idx="3171">
                  <c:v>0.25390000000000001</c:v>
                </c:pt>
                <c:pt idx="3172">
                  <c:v>0.21345454545500001</c:v>
                </c:pt>
                <c:pt idx="3173">
                  <c:v>0.22470000000000001</c:v>
                </c:pt>
                <c:pt idx="3174">
                  <c:v>0.21149999999999999</c:v>
                </c:pt>
                <c:pt idx="3175">
                  <c:v>0.25327272727299999</c:v>
                </c:pt>
                <c:pt idx="3176">
                  <c:v>0.24036363636399999</c:v>
                </c:pt>
                <c:pt idx="3177">
                  <c:v>0.23981818181799999</c:v>
                </c:pt>
                <c:pt idx="3178">
                  <c:v>0.22670000000000001</c:v>
                </c:pt>
                <c:pt idx="3179">
                  <c:v>0.3226</c:v>
                </c:pt>
                <c:pt idx="3180">
                  <c:v>0.29499999999999998</c:v>
                </c:pt>
                <c:pt idx="3181">
                  <c:v>0.26550000000000001</c:v>
                </c:pt>
                <c:pt idx="3182">
                  <c:v>0.200666666667</c:v>
                </c:pt>
                <c:pt idx="3183">
                  <c:v>0.236333333333</c:v>
                </c:pt>
                <c:pt idx="3184">
                  <c:v>0.214777777778</c:v>
                </c:pt>
                <c:pt idx="3185">
                  <c:v>0.20699999999999999</c:v>
                </c:pt>
                <c:pt idx="3186">
                  <c:v>0.27029999999999998</c:v>
                </c:pt>
                <c:pt idx="3187">
                  <c:v>0.23718181818199999</c:v>
                </c:pt>
                <c:pt idx="3188">
                  <c:v>0.24909999999999999</c:v>
                </c:pt>
                <c:pt idx="3189">
                  <c:v>0.22225</c:v>
                </c:pt>
                <c:pt idx="3190">
                  <c:v>0.28666666666700003</c:v>
                </c:pt>
                <c:pt idx="3191">
                  <c:v>0.24187500000000001</c:v>
                </c:pt>
                <c:pt idx="3192">
                  <c:v>0.202125</c:v>
                </c:pt>
                <c:pt idx="3193">
                  <c:v>0.24222222222199999</c:v>
                </c:pt>
                <c:pt idx="3194">
                  <c:v>0.25177777777799998</c:v>
                </c:pt>
                <c:pt idx="3195">
                  <c:v>0.239375</c:v>
                </c:pt>
                <c:pt idx="3196">
                  <c:v>0.24588888888900001</c:v>
                </c:pt>
                <c:pt idx="3197">
                  <c:v>0.3029</c:v>
                </c:pt>
                <c:pt idx="3198">
                  <c:v>0.23666666666700001</c:v>
                </c:pt>
                <c:pt idx="3199">
                  <c:v>0.21787500000000001</c:v>
                </c:pt>
                <c:pt idx="3200">
                  <c:v>0.52100000000000002</c:v>
                </c:pt>
                <c:pt idx="3201">
                  <c:v>0.30085714285699999</c:v>
                </c:pt>
                <c:pt idx="3202">
                  <c:v>0.25857142857100002</c:v>
                </c:pt>
                <c:pt idx="3203">
                  <c:v>0.29985714285699999</c:v>
                </c:pt>
                <c:pt idx="3204">
                  <c:v>0.231375</c:v>
                </c:pt>
                <c:pt idx="3205">
                  <c:v>0.269111111111</c:v>
                </c:pt>
                <c:pt idx="3206">
                  <c:v>0.235375</c:v>
                </c:pt>
                <c:pt idx="3207">
                  <c:v>0.29542857142899998</c:v>
                </c:pt>
                <c:pt idx="3208">
                  <c:v>0.28683333333299998</c:v>
                </c:pt>
                <c:pt idx="3209">
                  <c:v>0.257285714286</c:v>
                </c:pt>
                <c:pt idx="3210">
                  <c:v>0.302571428571</c:v>
                </c:pt>
                <c:pt idx="3211">
                  <c:v>0.226428571429</c:v>
                </c:pt>
                <c:pt idx="3212">
                  <c:v>0.24542857142899999</c:v>
                </c:pt>
                <c:pt idx="3213">
                  <c:v>0.36399999999999999</c:v>
                </c:pt>
                <c:pt idx="3214">
                  <c:v>0.31762499999999999</c:v>
                </c:pt>
                <c:pt idx="3215">
                  <c:v>0.27300000000000002</c:v>
                </c:pt>
                <c:pt idx="3216">
                  <c:v>0.27566666666700002</c:v>
                </c:pt>
                <c:pt idx="3217">
                  <c:v>0.26314285714300001</c:v>
                </c:pt>
                <c:pt idx="3218">
                  <c:v>0.30416666666699999</c:v>
                </c:pt>
                <c:pt idx="3219">
                  <c:v>0.2135</c:v>
                </c:pt>
                <c:pt idx="3220">
                  <c:v>0.35333333333299999</c:v>
                </c:pt>
                <c:pt idx="3221">
                  <c:v>0.323428571429</c:v>
                </c:pt>
                <c:pt idx="3222">
                  <c:v>0.29449999999999998</c:v>
                </c:pt>
                <c:pt idx="3223">
                  <c:v>0.33900000000000002</c:v>
                </c:pt>
                <c:pt idx="3224">
                  <c:v>0.29275000000000001</c:v>
                </c:pt>
                <c:pt idx="3225">
                  <c:v>0.40433333333299998</c:v>
                </c:pt>
                <c:pt idx="3226">
                  <c:v>0.46600000000000003</c:v>
                </c:pt>
                <c:pt idx="3227">
                  <c:v>0.26674999999999999</c:v>
                </c:pt>
                <c:pt idx="3228">
                  <c:v>0.30499999999999999</c:v>
                </c:pt>
                <c:pt idx="3229">
                  <c:v>0.2535</c:v>
                </c:pt>
                <c:pt idx="3230">
                  <c:v>0.27</c:v>
                </c:pt>
                <c:pt idx="3231">
                  <c:v>0.53066666666700002</c:v>
                </c:pt>
                <c:pt idx="3232">
                  <c:v>0.306333333333</c:v>
                </c:pt>
                <c:pt idx="3233">
                  <c:v>0.36349999999999999</c:v>
                </c:pt>
                <c:pt idx="3234">
                  <c:v>0.38700000000000001</c:v>
                </c:pt>
              </c:numCache>
            </c:numRef>
          </c:yVal>
          <c:smooth val="0"/>
        </c:ser>
        <c:dLbls>
          <c:showLegendKey val="0"/>
          <c:showVal val="0"/>
          <c:showCatName val="0"/>
          <c:showSerName val="0"/>
          <c:showPercent val="0"/>
          <c:showBubbleSize val="0"/>
        </c:dLbls>
        <c:axId val="437876856"/>
        <c:axId val="437877248"/>
      </c:scatterChart>
      <c:valAx>
        <c:axId val="437876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7877248"/>
        <c:crosses val="autoZero"/>
        <c:crossBetween val="midCat"/>
      </c:valAx>
      <c:valAx>
        <c:axId val="437877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a:t>
                </a:r>
                <a:r>
                  <a:rPr lang="en-US" baseline="0">
                    <a:latin typeface="Century Gothic" panose="020B0502020202020204" pitchFamily="34" charset="0"/>
                  </a:rPr>
                  <a:t>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7876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 Correlation 2008</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'2008 BOEM (total) MODIS (avg)'!$K$1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4337544902331267"/>
                  <c:y val="-0.36210192475940506"/>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'2008 BOEM (total) MODIS (avg)'!$D$2:$D$1535</c:f>
              <c:numCache>
                <c:formatCode>General</c:formatCode>
                <c:ptCount val="1534"/>
                <c:pt idx="0">
                  <c:v>2.4064999999999999</c:v>
                </c:pt>
                <c:pt idx="1">
                  <c:v>1.4141300000000001</c:v>
                </c:pt>
                <c:pt idx="2">
                  <c:v>0.12501899999999999</c:v>
                </c:pt>
                <c:pt idx="3">
                  <c:v>1.47282</c:v>
                </c:pt>
                <c:pt idx="4">
                  <c:v>3.9050000000000001E-3</c:v>
                </c:pt>
                <c:pt idx="5">
                  <c:v>10.93857</c:v>
                </c:pt>
                <c:pt idx="6">
                  <c:v>0.75836800000000004</c:v>
                </c:pt>
                <c:pt idx="7">
                  <c:v>0.64646099999999995</c:v>
                </c:pt>
                <c:pt idx="8">
                  <c:v>6.2239800000000001</c:v>
                </c:pt>
                <c:pt idx="9">
                  <c:v>9.1183599999999903</c:v>
                </c:pt>
                <c:pt idx="10">
                  <c:v>60.685580000000002</c:v>
                </c:pt>
                <c:pt idx="11">
                  <c:v>9.1616</c:v>
                </c:pt>
                <c:pt idx="12">
                  <c:v>0.17746799999999999</c:v>
                </c:pt>
                <c:pt idx="13">
                  <c:v>9.9208700000000007</c:v>
                </c:pt>
                <c:pt idx="14">
                  <c:v>108.6194</c:v>
                </c:pt>
                <c:pt idx="15">
                  <c:v>6.3906599999999996</c:v>
                </c:pt>
                <c:pt idx="16">
                  <c:v>6.3468999999999998E-2</c:v>
                </c:pt>
                <c:pt idx="17">
                  <c:v>0.66434199999999999</c:v>
                </c:pt>
                <c:pt idx="18">
                  <c:v>0.58031500000000003</c:v>
                </c:pt>
                <c:pt idx="19">
                  <c:v>9.1156100000000002</c:v>
                </c:pt>
                <c:pt idx="20">
                  <c:v>1.6870099999999999</c:v>
                </c:pt>
                <c:pt idx="21">
                  <c:v>104.79806000000001</c:v>
                </c:pt>
                <c:pt idx="22">
                  <c:v>2.6922199999999998</c:v>
                </c:pt>
                <c:pt idx="23">
                  <c:v>4.8746700000000001</c:v>
                </c:pt>
                <c:pt idx="24">
                  <c:v>3.6447099999999999</c:v>
                </c:pt>
                <c:pt idx="25">
                  <c:v>2.5057100000000001</c:v>
                </c:pt>
                <c:pt idx="26">
                  <c:v>2.5057100000000001</c:v>
                </c:pt>
                <c:pt idx="27">
                  <c:v>0.36916300000000002</c:v>
                </c:pt>
                <c:pt idx="28">
                  <c:v>1.9367000000000001</c:v>
                </c:pt>
                <c:pt idx="29">
                  <c:v>0.32019700000000001</c:v>
                </c:pt>
                <c:pt idx="30">
                  <c:v>3.0033210000000001</c:v>
                </c:pt>
                <c:pt idx="31">
                  <c:v>4.2869799999999998</c:v>
                </c:pt>
                <c:pt idx="32">
                  <c:v>3.5718200000000002</c:v>
                </c:pt>
                <c:pt idx="33">
                  <c:v>8.2860899999999997</c:v>
                </c:pt>
                <c:pt idx="34">
                  <c:v>1.85372</c:v>
                </c:pt>
                <c:pt idx="35">
                  <c:v>53.354706</c:v>
                </c:pt>
                <c:pt idx="36">
                  <c:v>5.2912400000000002</c:v>
                </c:pt>
                <c:pt idx="37">
                  <c:v>2.0670289999999998</c:v>
                </c:pt>
                <c:pt idx="38">
                  <c:v>17.227260000000001</c:v>
                </c:pt>
                <c:pt idx="39">
                  <c:v>2.5448200000000001</c:v>
                </c:pt>
                <c:pt idx="40">
                  <c:v>2.3949400000000001</c:v>
                </c:pt>
                <c:pt idx="41">
                  <c:v>4.0386490000000004</c:v>
                </c:pt>
                <c:pt idx="42">
                  <c:v>5.7586700000000004</c:v>
                </c:pt>
                <c:pt idx="43">
                  <c:v>1.8485199999999999</c:v>
                </c:pt>
                <c:pt idx="44">
                  <c:v>1.7062900000000001</c:v>
                </c:pt>
                <c:pt idx="45">
                  <c:v>30.483149999999899</c:v>
                </c:pt>
                <c:pt idx="46">
                  <c:v>66.565340000000006</c:v>
                </c:pt>
                <c:pt idx="47">
                  <c:v>0.92764199999999997</c:v>
                </c:pt>
                <c:pt idx="48">
                  <c:v>0.73321400000000003</c:v>
                </c:pt>
                <c:pt idx="49">
                  <c:v>0.92739300000000002</c:v>
                </c:pt>
                <c:pt idx="50">
                  <c:v>1.19696</c:v>
                </c:pt>
                <c:pt idx="51">
                  <c:v>4.5719999999999997E-2</c:v>
                </c:pt>
                <c:pt idx="52">
                  <c:v>1.59578</c:v>
                </c:pt>
                <c:pt idx="53">
                  <c:v>10.6739999999999</c:v>
                </c:pt>
                <c:pt idx="54">
                  <c:v>9.5819600000000005</c:v>
                </c:pt>
                <c:pt idx="55">
                  <c:v>0.23721200000000001</c:v>
                </c:pt>
                <c:pt idx="56">
                  <c:v>10.119210000000001</c:v>
                </c:pt>
                <c:pt idx="57">
                  <c:v>1.4898400000000001</c:v>
                </c:pt>
                <c:pt idx="58">
                  <c:v>3.1797800000000001</c:v>
                </c:pt>
                <c:pt idx="59">
                  <c:v>1.4549000000000001</c:v>
                </c:pt>
                <c:pt idx="60">
                  <c:v>23.633410000000001</c:v>
                </c:pt>
                <c:pt idx="61">
                  <c:v>1.4747699999999999</c:v>
                </c:pt>
                <c:pt idx="62">
                  <c:v>0.83526299999999998</c:v>
                </c:pt>
                <c:pt idx="63">
                  <c:v>3.8368799999999998</c:v>
                </c:pt>
                <c:pt idx="64">
                  <c:v>12.62317</c:v>
                </c:pt>
                <c:pt idx="65">
                  <c:v>2.0215299999999998</c:v>
                </c:pt>
                <c:pt idx="66">
                  <c:v>3.57681</c:v>
                </c:pt>
                <c:pt idx="67">
                  <c:v>1.48112</c:v>
                </c:pt>
                <c:pt idx="68">
                  <c:v>22.975100000000001</c:v>
                </c:pt>
                <c:pt idx="69">
                  <c:v>3.1122800000000002</c:v>
                </c:pt>
                <c:pt idx="70">
                  <c:v>1.3934899999999999</c:v>
                </c:pt>
                <c:pt idx="71">
                  <c:v>19.865770000000001</c:v>
                </c:pt>
                <c:pt idx="72">
                  <c:v>4.2035200000000001</c:v>
                </c:pt>
                <c:pt idx="73">
                  <c:v>0.928705</c:v>
                </c:pt>
                <c:pt idx="74">
                  <c:v>7.43581</c:v>
                </c:pt>
                <c:pt idx="75">
                  <c:v>1.93866</c:v>
                </c:pt>
                <c:pt idx="76">
                  <c:v>1.39235</c:v>
                </c:pt>
                <c:pt idx="77">
                  <c:v>4.1220999999999997</c:v>
                </c:pt>
                <c:pt idx="78">
                  <c:v>1.0918000000000001</c:v>
                </c:pt>
                <c:pt idx="79">
                  <c:v>0.25653500000000001</c:v>
                </c:pt>
                <c:pt idx="80">
                  <c:v>1.47342</c:v>
                </c:pt>
                <c:pt idx="81">
                  <c:v>37.424340000000001</c:v>
                </c:pt>
                <c:pt idx="82">
                  <c:v>0.94350699999999998</c:v>
                </c:pt>
                <c:pt idx="83">
                  <c:v>18.019929999999899</c:v>
                </c:pt>
                <c:pt idx="84">
                  <c:v>46.052160000000001</c:v>
                </c:pt>
                <c:pt idx="85">
                  <c:v>1.08677</c:v>
                </c:pt>
                <c:pt idx="86">
                  <c:v>2.4902009999999999</c:v>
                </c:pt>
                <c:pt idx="87">
                  <c:v>1.9607000000000001</c:v>
                </c:pt>
                <c:pt idx="88">
                  <c:v>1.18659</c:v>
                </c:pt>
                <c:pt idx="89">
                  <c:v>1.39266</c:v>
                </c:pt>
                <c:pt idx="90">
                  <c:v>14.4918999999999</c:v>
                </c:pt>
                <c:pt idx="91">
                  <c:v>1.39046</c:v>
                </c:pt>
                <c:pt idx="92">
                  <c:v>30.019224999999899</c:v>
                </c:pt>
                <c:pt idx="93">
                  <c:v>3.1811500000000001</c:v>
                </c:pt>
                <c:pt idx="94">
                  <c:v>0.75979399999999997</c:v>
                </c:pt>
                <c:pt idx="95">
                  <c:v>4.1228499999999997</c:v>
                </c:pt>
                <c:pt idx="96">
                  <c:v>4.3651499999999999</c:v>
                </c:pt>
                <c:pt idx="97">
                  <c:v>0.50805100000000003</c:v>
                </c:pt>
                <c:pt idx="98">
                  <c:v>2.0191300000000001</c:v>
                </c:pt>
                <c:pt idx="99">
                  <c:v>0.94488700000000003</c:v>
                </c:pt>
                <c:pt idx="100">
                  <c:v>3.5771999999999999</c:v>
                </c:pt>
                <c:pt idx="101">
                  <c:v>1.52732</c:v>
                </c:pt>
                <c:pt idx="102">
                  <c:v>0.86809000000000003</c:v>
                </c:pt>
                <c:pt idx="103">
                  <c:v>1.6305400000000001</c:v>
                </c:pt>
                <c:pt idx="104">
                  <c:v>23.947410000000001</c:v>
                </c:pt>
                <c:pt idx="105">
                  <c:v>6.3061999999999996</c:v>
                </c:pt>
                <c:pt idx="106">
                  <c:v>0.94095200000000001</c:v>
                </c:pt>
                <c:pt idx="107">
                  <c:v>1.85995</c:v>
                </c:pt>
                <c:pt idx="108">
                  <c:v>8.6867699999999903</c:v>
                </c:pt>
                <c:pt idx="109">
                  <c:v>0.92870900000000001</c:v>
                </c:pt>
                <c:pt idx="110">
                  <c:v>0.32797399999999999</c:v>
                </c:pt>
                <c:pt idx="111">
                  <c:v>47.932780000000001</c:v>
                </c:pt>
                <c:pt idx="112">
                  <c:v>20.4146</c:v>
                </c:pt>
                <c:pt idx="113">
                  <c:v>12.4909</c:v>
                </c:pt>
                <c:pt idx="114">
                  <c:v>11.7318099999999</c:v>
                </c:pt>
                <c:pt idx="115">
                  <c:v>6.3430400000000002</c:v>
                </c:pt>
                <c:pt idx="116">
                  <c:v>4.59605</c:v>
                </c:pt>
                <c:pt idx="117">
                  <c:v>2.5541900000000002</c:v>
                </c:pt>
                <c:pt idx="118">
                  <c:v>0.77465799999999996</c:v>
                </c:pt>
                <c:pt idx="119">
                  <c:v>13.145917000000001</c:v>
                </c:pt>
                <c:pt idx="120">
                  <c:v>76.339060000000003</c:v>
                </c:pt>
                <c:pt idx="121">
                  <c:v>12.26403</c:v>
                </c:pt>
                <c:pt idx="122">
                  <c:v>2.4838399999999998</c:v>
                </c:pt>
                <c:pt idx="123">
                  <c:v>4.7140399999999998</c:v>
                </c:pt>
                <c:pt idx="124">
                  <c:v>0.945183</c:v>
                </c:pt>
                <c:pt idx="125">
                  <c:v>28.274999999999899</c:v>
                </c:pt>
                <c:pt idx="126">
                  <c:v>13.2882</c:v>
                </c:pt>
                <c:pt idx="127">
                  <c:v>2.0699999999999999E-4</c:v>
                </c:pt>
                <c:pt idx="128">
                  <c:v>2.0750099999999998</c:v>
                </c:pt>
                <c:pt idx="129">
                  <c:v>9.9050700000000003</c:v>
                </c:pt>
                <c:pt idx="130">
                  <c:v>3.1194700000000002</c:v>
                </c:pt>
                <c:pt idx="131">
                  <c:v>2.1115599999999999</c:v>
                </c:pt>
                <c:pt idx="132">
                  <c:v>13.1943</c:v>
                </c:pt>
                <c:pt idx="133">
                  <c:v>2.63733</c:v>
                </c:pt>
                <c:pt idx="134">
                  <c:v>3.2686600000000001</c:v>
                </c:pt>
                <c:pt idx="135">
                  <c:v>7.7520300000000004</c:v>
                </c:pt>
                <c:pt idx="136">
                  <c:v>9.1210500000000003</c:v>
                </c:pt>
                <c:pt idx="137">
                  <c:v>1.56264</c:v>
                </c:pt>
                <c:pt idx="138">
                  <c:v>1.9398599999999999</c:v>
                </c:pt>
                <c:pt idx="139">
                  <c:v>1.7085999999999999</c:v>
                </c:pt>
                <c:pt idx="140">
                  <c:v>7.4917999999999998E-2</c:v>
                </c:pt>
                <c:pt idx="141">
                  <c:v>3.6580300000000001</c:v>
                </c:pt>
                <c:pt idx="142">
                  <c:v>1.4746600000000001</c:v>
                </c:pt>
                <c:pt idx="143">
                  <c:v>0.94013100000000005</c:v>
                </c:pt>
                <c:pt idx="144">
                  <c:v>3.6586599999999998</c:v>
                </c:pt>
                <c:pt idx="145">
                  <c:v>1.01868</c:v>
                </c:pt>
                <c:pt idx="146">
                  <c:v>16.72401</c:v>
                </c:pt>
                <c:pt idx="147">
                  <c:v>6.5237299999999996</c:v>
                </c:pt>
                <c:pt idx="148">
                  <c:v>0.57416299999999998</c:v>
                </c:pt>
                <c:pt idx="149">
                  <c:v>1.594673</c:v>
                </c:pt>
                <c:pt idx="150">
                  <c:v>23.600639999999899</c:v>
                </c:pt>
                <c:pt idx="151">
                  <c:v>2.0254699999999999</c:v>
                </c:pt>
                <c:pt idx="152">
                  <c:v>2.01999</c:v>
                </c:pt>
                <c:pt idx="153">
                  <c:v>2.2547600000000001</c:v>
                </c:pt>
                <c:pt idx="154">
                  <c:v>10.6739999999999</c:v>
                </c:pt>
                <c:pt idx="155">
                  <c:v>3.5763600000000002</c:v>
                </c:pt>
                <c:pt idx="156">
                  <c:v>6.2556159999999998</c:v>
                </c:pt>
                <c:pt idx="157">
                  <c:v>3.7293500000000002</c:v>
                </c:pt>
                <c:pt idx="158">
                  <c:v>1.41577</c:v>
                </c:pt>
                <c:pt idx="159">
                  <c:v>5.1103800000000001</c:v>
                </c:pt>
                <c:pt idx="160">
                  <c:v>18.584510000000002</c:v>
                </c:pt>
                <c:pt idx="161">
                  <c:v>1.25E-3</c:v>
                </c:pt>
                <c:pt idx="162">
                  <c:v>2.7217799999999999</c:v>
                </c:pt>
                <c:pt idx="163">
                  <c:v>3.2848799999999998</c:v>
                </c:pt>
                <c:pt idx="164">
                  <c:v>0.24882199999999999</c:v>
                </c:pt>
                <c:pt idx="165">
                  <c:v>6.6395499999999998</c:v>
                </c:pt>
                <c:pt idx="166">
                  <c:v>8.8078599999999998</c:v>
                </c:pt>
                <c:pt idx="167">
                  <c:v>2.3938600000000001</c:v>
                </c:pt>
                <c:pt idx="168">
                  <c:v>1.30182</c:v>
                </c:pt>
                <c:pt idx="169">
                  <c:v>1.57565</c:v>
                </c:pt>
                <c:pt idx="170">
                  <c:v>3.88327</c:v>
                </c:pt>
                <c:pt idx="171">
                  <c:v>16.052071000000002</c:v>
                </c:pt>
                <c:pt idx="172">
                  <c:v>2.4855499999999999</c:v>
                </c:pt>
                <c:pt idx="173">
                  <c:v>0.94519699999999995</c:v>
                </c:pt>
                <c:pt idx="174">
                  <c:v>3.03152</c:v>
                </c:pt>
                <c:pt idx="175">
                  <c:v>26.953900000000001</c:v>
                </c:pt>
                <c:pt idx="176">
                  <c:v>5.2110200000000004</c:v>
                </c:pt>
                <c:pt idx="177">
                  <c:v>0.192109</c:v>
                </c:pt>
                <c:pt idx="178">
                  <c:v>1.430728</c:v>
                </c:pt>
                <c:pt idx="179">
                  <c:v>0.66818100000000002</c:v>
                </c:pt>
                <c:pt idx="180">
                  <c:v>29.795359999999899</c:v>
                </c:pt>
                <c:pt idx="181">
                  <c:v>1.3092299999999999</c:v>
                </c:pt>
                <c:pt idx="182">
                  <c:v>0.868089</c:v>
                </c:pt>
                <c:pt idx="183">
                  <c:v>3.15605</c:v>
                </c:pt>
                <c:pt idx="184">
                  <c:v>0.86762499999999998</c:v>
                </c:pt>
                <c:pt idx="185">
                  <c:v>41.427050000000001</c:v>
                </c:pt>
                <c:pt idx="186">
                  <c:v>30.191455999999899</c:v>
                </c:pt>
                <c:pt idx="187">
                  <c:v>3.6325789999999998</c:v>
                </c:pt>
                <c:pt idx="188">
                  <c:v>1.5649900000000001</c:v>
                </c:pt>
                <c:pt idx="189">
                  <c:v>78.290149999999898</c:v>
                </c:pt>
                <c:pt idx="190">
                  <c:v>0.261743</c:v>
                </c:pt>
                <c:pt idx="191">
                  <c:v>0.81005700000000003</c:v>
                </c:pt>
                <c:pt idx="192">
                  <c:v>2.5662600000000002</c:v>
                </c:pt>
                <c:pt idx="193">
                  <c:v>2.1142400000000001</c:v>
                </c:pt>
                <c:pt idx="194">
                  <c:v>1.4066399999999999</c:v>
                </c:pt>
                <c:pt idx="195">
                  <c:v>1.47577</c:v>
                </c:pt>
                <c:pt idx="196">
                  <c:v>0.82914200000000005</c:v>
                </c:pt>
                <c:pt idx="197">
                  <c:v>2.4858600000000002</c:v>
                </c:pt>
                <c:pt idx="198">
                  <c:v>1.1588400000000001</c:v>
                </c:pt>
                <c:pt idx="199">
                  <c:v>7.5918900000000002</c:v>
                </c:pt>
                <c:pt idx="200">
                  <c:v>0.121265</c:v>
                </c:pt>
                <c:pt idx="201">
                  <c:v>10.1907599999999</c:v>
                </c:pt>
                <c:pt idx="202">
                  <c:v>1.9370499999999999</c:v>
                </c:pt>
                <c:pt idx="203">
                  <c:v>2.5068800000000002</c:v>
                </c:pt>
                <c:pt idx="204">
                  <c:v>1.41858</c:v>
                </c:pt>
                <c:pt idx="205">
                  <c:v>57.282530000000001</c:v>
                </c:pt>
                <c:pt idx="206">
                  <c:v>1.48349</c:v>
                </c:pt>
                <c:pt idx="207">
                  <c:v>7.7573800000000004</c:v>
                </c:pt>
                <c:pt idx="208">
                  <c:v>1.4742</c:v>
                </c:pt>
                <c:pt idx="209">
                  <c:v>61.126330000000003</c:v>
                </c:pt>
                <c:pt idx="210">
                  <c:v>0.775092</c:v>
                </c:pt>
                <c:pt idx="211">
                  <c:v>2.8363800000000001</c:v>
                </c:pt>
                <c:pt idx="212">
                  <c:v>1.2469399999999999</c:v>
                </c:pt>
                <c:pt idx="213">
                  <c:v>1.485214</c:v>
                </c:pt>
                <c:pt idx="214">
                  <c:v>28.291699999999899</c:v>
                </c:pt>
                <c:pt idx="215">
                  <c:v>6.1460000000000001E-2</c:v>
                </c:pt>
                <c:pt idx="216">
                  <c:v>1.4162999999999999</c:v>
                </c:pt>
                <c:pt idx="217">
                  <c:v>2.1506699999999999</c:v>
                </c:pt>
                <c:pt idx="218">
                  <c:v>28.11599</c:v>
                </c:pt>
                <c:pt idx="219">
                  <c:v>6.5514200000000002</c:v>
                </c:pt>
                <c:pt idx="220">
                  <c:v>1.9386699999999999</c:v>
                </c:pt>
                <c:pt idx="221">
                  <c:v>6.4980000000000003E-3</c:v>
                </c:pt>
                <c:pt idx="222">
                  <c:v>39.5304</c:v>
                </c:pt>
                <c:pt idx="223">
                  <c:v>1.29755</c:v>
                </c:pt>
                <c:pt idx="224">
                  <c:v>0.32855400000000001</c:v>
                </c:pt>
                <c:pt idx="225">
                  <c:v>0.70779499999999995</c:v>
                </c:pt>
                <c:pt idx="226">
                  <c:v>1.93988</c:v>
                </c:pt>
                <c:pt idx="227">
                  <c:v>38.3965999999999</c:v>
                </c:pt>
                <c:pt idx="228">
                  <c:v>1.9394899999999999</c:v>
                </c:pt>
                <c:pt idx="229">
                  <c:v>35.363700000000001</c:v>
                </c:pt>
                <c:pt idx="230">
                  <c:v>1.27841</c:v>
                </c:pt>
                <c:pt idx="231">
                  <c:v>0.92872500000000002</c:v>
                </c:pt>
                <c:pt idx="232">
                  <c:v>0.64566599999999996</c:v>
                </c:pt>
                <c:pt idx="233">
                  <c:v>2.0306299999999999</c:v>
                </c:pt>
                <c:pt idx="234">
                  <c:v>0.90437800000000002</c:v>
                </c:pt>
                <c:pt idx="235">
                  <c:v>3.8115899999999998</c:v>
                </c:pt>
                <c:pt idx="236">
                  <c:v>5.75976</c:v>
                </c:pt>
                <c:pt idx="237">
                  <c:v>1.10822</c:v>
                </c:pt>
                <c:pt idx="238">
                  <c:v>69.947730000000007</c:v>
                </c:pt>
                <c:pt idx="239">
                  <c:v>12.20933</c:v>
                </c:pt>
                <c:pt idx="240">
                  <c:v>2.2065700000000001</c:v>
                </c:pt>
                <c:pt idx="241">
                  <c:v>0.70283600000000002</c:v>
                </c:pt>
                <c:pt idx="242">
                  <c:v>1.8486</c:v>
                </c:pt>
                <c:pt idx="243">
                  <c:v>6.1357900000000001</c:v>
                </c:pt>
                <c:pt idx="244">
                  <c:v>3.1833499999999999</c:v>
                </c:pt>
                <c:pt idx="245">
                  <c:v>1.4826699999999999</c:v>
                </c:pt>
                <c:pt idx="246">
                  <c:v>4.141</c:v>
                </c:pt>
                <c:pt idx="247">
                  <c:v>3.40246</c:v>
                </c:pt>
                <c:pt idx="248">
                  <c:v>0.95811999999999997</c:v>
                </c:pt>
                <c:pt idx="249">
                  <c:v>1.31647</c:v>
                </c:pt>
                <c:pt idx="250">
                  <c:v>4.0323500000000001</c:v>
                </c:pt>
                <c:pt idx="251">
                  <c:v>2.4862500000000001</c:v>
                </c:pt>
                <c:pt idx="252">
                  <c:v>2.6728800000000001</c:v>
                </c:pt>
                <c:pt idx="253">
                  <c:v>0.92872299999999997</c:v>
                </c:pt>
                <c:pt idx="254">
                  <c:v>0.94268799999999997</c:v>
                </c:pt>
                <c:pt idx="255">
                  <c:v>0.70310099999999998</c:v>
                </c:pt>
                <c:pt idx="256">
                  <c:v>10.3279999999999</c:v>
                </c:pt>
                <c:pt idx="257">
                  <c:v>1.5459050000000001</c:v>
                </c:pt>
                <c:pt idx="258">
                  <c:v>1.8764400000000001</c:v>
                </c:pt>
                <c:pt idx="259">
                  <c:v>1.4747300000000001</c:v>
                </c:pt>
                <c:pt idx="260">
                  <c:v>0.92819799999999997</c:v>
                </c:pt>
                <c:pt idx="261">
                  <c:v>0.92922099999999996</c:v>
                </c:pt>
                <c:pt idx="262">
                  <c:v>26.971</c:v>
                </c:pt>
                <c:pt idx="263">
                  <c:v>14.1457999999999</c:v>
                </c:pt>
                <c:pt idx="264">
                  <c:v>3.6583000000000001</c:v>
                </c:pt>
                <c:pt idx="265">
                  <c:v>2.63273</c:v>
                </c:pt>
                <c:pt idx="266">
                  <c:v>2.2608000000000001</c:v>
                </c:pt>
                <c:pt idx="267">
                  <c:v>94.188959999999895</c:v>
                </c:pt>
                <c:pt idx="268">
                  <c:v>0.91288400000000003</c:v>
                </c:pt>
                <c:pt idx="269">
                  <c:v>2.5379209999999999</c:v>
                </c:pt>
                <c:pt idx="270">
                  <c:v>10.0391999999999</c:v>
                </c:pt>
                <c:pt idx="271">
                  <c:v>3.196453</c:v>
                </c:pt>
                <c:pt idx="272">
                  <c:v>2.0217900000000002</c:v>
                </c:pt>
                <c:pt idx="273">
                  <c:v>0.92974599999999996</c:v>
                </c:pt>
                <c:pt idx="274">
                  <c:v>1.33815</c:v>
                </c:pt>
                <c:pt idx="275">
                  <c:v>0.33838299999999999</c:v>
                </c:pt>
                <c:pt idx="276">
                  <c:v>0.55165699999999995</c:v>
                </c:pt>
                <c:pt idx="277">
                  <c:v>2.0222600000000002</c:v>
                </c:pt>
                <c:pt idx="278">
                  <c:v>21.168700000000001</c:v>
                </c:pt>
                <c:pt idx="279">
                  <c:v>22.422260000000001</c:v>
                </c:pt>
                <c:pt idx="280">
                  <c:v>0.92973099999999997</c:v>
                </c:pt>
                <c:pt idx="281">
                  <c:v>0.70619399999999999</c:v>
                </c:pt>
                <c:pt idx="282">
                  <c:v>0.47282200000000002</c:v>
                </c:pt>
                <c:pt idx="283">
                  <c:v>0.68783499999999997</c:v>
                </c:pt>
                <c:pt idx="284">
                  <c:v>2.4877799999999999</c:v>
                </c:pt>
                <c:pt idx="285">
                  <c:v>3.039444</c:v>
                </c:pt>
                <c:pt idx="286">
                  <c:v>0.73930399999999996</c:v>
                </c:pt>
                <c:pt idx="287">
                  <c:v>10.5085999999999</c:v>
                </c:pt>
                <c:pt idx="288">
                  <c:v>4.1246400000000003</c:v>
                </c:pt>
                <c:pt idx="289">
                  <c:v>3.3181000000000002E-2</c:v>
                </c:pt>
                <c:pt idx="290">
                  <c:v>0.47214699999999998</c:v>
                </c:pt>
                <c:pt idx="291">
                  <c:v>1.2818799999999999</c:v>
                </c:pt>
                <c:pt idx="292">
                  <c:v>5.2163300000000001</c:v>
                </c:pt>
                <c:pt idx="293">
                  <c:v>27.0016</c:v>
                </c:pt>
                <c:pt idx="294">
                  <c:v>0.39590199999999998</c:v>
                </c:pt>
                <c:pt idx="295">
                  <c:v>4.1453899999999999</c:v>
                </c:pt>
                <c:pt idx="296">
                  <c:v>3.5755599999999998</c:v>
                </c:pt>
                <c:pt idx="297">
                  <c:v>66.494200000000006</c:v>
                </c:pt>
                <c:pt idx="298">
                  <c:v>14.1412</c:v>
                </c:pt>
                <c:pt idx="299">
                  <c:v>26.831399999999899</c:v>
                </c:pt>
                <c:pt idx="300">
                  <c:v>5.6529999999999996</c:v>
                </c:pt>
                <c:pt idx="301">
                  <c:v>1.00322</c:v>
                </c:pt>
                <c:pt idx="302">
                  <c:v>4.2764100000000003</c:v>
                </c:pt>
                <c:pt idx="303">
                  <c:v>79.413799999999895</c:v>
                </c:pt>
                <c:pt idx="304">
                  <c:v>2.4862299999999999</c:v>
                </c:pt>
                <c:pt idx="305">
                  <c:v>5.9160300000000001</c:v>
                </c:pt>
                <c:pt idx="306">
                  <c:v>1.41435</c:v>
                </c:pt>
                <c:pt idx="307">
                  <c:v>1.4739899999999999</c:v>
                </c:pt>
                <c:pt idx="308">
                  <c:v>1.41194</c:v>
                </c:pt>
                <c:pt idx="309">
                  <c:v>0.94489900000000004</c:v>
                </c:pt>
                <c:pt idx="310">
                  <c:v>0.75820299999999996</c:v>
                </c:pt>
                <c:pt idx="311">
                  <c:v>21.618400000000001</c:v>
                </c:pt>
                <c:pt idx="312">
                  <c:v>1.9645999999999999</c:v>
                </c:pt>
                <c:pt idx="313">
                  <c:v>1.8481799999999999</c:v>
                </c:pt>
                <c:pt idx="314">
                  <c:v>5.7630699999999999</c:v>
                </c:pt>
                <c:pt idx="315">
                  <c:v>1.63855</c:v>
                </c:pt>
                <c:pt idx="316">
                  <c:v>3.0337900000000002</c:v>
                </c:pt>
                <c:pt idx="317">
                  <c:v>0.94458200000000003</c:v>
                </c:pt>
                <c:pt idx="318">
                  <c:v>0.94020899999999996</c:v>
                </c:pt>
                <c:pt idx="319">
                  <c:v>44.985129999999899</c:v>
                </c:pt>
                <c:pt idx="320">
                  <c:v>12.656700000000001</c:v>
                </c:pt>
                <c:pt idx="321">
                  <c:v>22.39658</c:v>
                </c:pt>
                <c:pt idx="322">
                  <c:v>1.4598599999999999</c:v>
                </c:pt>
                <c:pt idx="323">
                  <c:v>0.94209699999999996</c:v>
                </c:pt>
                <c:pt idx="324">
                  <c:v>2.5668000000000002</c:v>
                </c:pt>
                <c:pt idx="325">
                  <c:v>2.2897599999999998</c:v>
                </c:pt>
                <c:pt idx="326">
                  <c:v>1.4108000000000001</c:v>
                </c:pt>
                <c:pt idx="327">
                  <c:v>0.94011199999999995</c:v>
                </c:pt>
                <c:pt idx="328">
                  <c:v>22.935500000000001</c:v>
                </c:pt>
                <c:pt idx="329">
                  <c:v>5.1243999999999996</c:v>
                </c:pt>
                <c:pt idx="330">
                  <c:v>28.2945999999999</c:v>
                </c:pt>
                <c:pt idx="331">
                  <c:v>7.9699999999999997E-4</c:v>
                </c:pt>
                <c:pt idx="332">
                  <c:v>19.307832999999899</c:v>
                </c:pt>
                <c:pt idx="333">
                  <c:v>1.40663</c:v>
                </c:pt>
                <c:pt idx="334">
                  <c:v>3.1219E-2</c:v>
                </c:pt>
                <c:pt idx="335">
                  <c:v>1.422955</c:v>
                </c:pt>
                <c:pt idx="336">
                  <c:v>4.2289000000000003</c:v>
                </c:pt>
                <c:pt idx="337">
                  <c:v>1.95051</c:v>
                </c:pt>
                <c:pt idx="338">
                  <c:v>16.9374299999999</c:v>
                </c:pt>
                <c:pt idx="339">
                  <c:v>18.620899999999899</c:v>
                </c:pt>
                <c:pt idx="340">
                  <c:v>5.2069599999999996</c:v>
                </c:pt>
                <c:pt idx="341">
                  <c:v>69.156300000000002</c:v>
                </c:pt>
                <c:pt idx="342">
                  <c:v>2.94055</c:v>
                </c:pt>
                <c:pt idx="343">
                  <c:v>20.213100000000001</c:v>
                </c:pt>
                <c:pt idx="344">
                  <c:v>2.56698</c:v>
                </c:pt>
                <c:pt idx="345">
                  <c:v>1.3930800000000001</c:v>
                </c:pt>
                <c:pt idx="346">
                  <c:v>0.89952600000000005</c:v>
                </c:pt>
                <c:pt idx="347">
                  <c:v>1.41631</c:v>
                </c:pt>
                <c:pt idx="348">
                  <c:v>3.9856470000000002</c:v>
                </c:pt>
                <c:pt idx="349">
                  <c:v>1.9394800000000001</c:v>
                </c:pt>
                <c:pt idx="350">
                  <c:v>37.9090899999999</c:v>
                </c:pt>
                <c:pt idx="351">
                  <c:v>10.612</c:v>
                </c:pt>
                <c:pt idx="352">
                  <c:v>1.5489310000000001</c:v>
                </c:pt>
                <c:pt idx="353">
                  <c:v>0.92921500000000001</c:v>
                </c:pt>
                <c:pt idx="354">
                  <c:v>0.92972699999999997</c:v>
                </c:pt>
                <c:pt idx="355">
                  <c:v>1.564354</c:v>
                </c:pt>
                <c:pt idx="356">
                  <c:v>212.25219999999899</c:v>
                </c:pt>
                <c:pt idx="357">
                  <c:v>0.93023400000000001</c:v>
                </c:pt>
                <c:pt idx="358">
                  <c:v>21.3809299999999</c:v>
                </c:pt>
                <c:pt idx="359">
                  <c:v>4.0843699999999998</c:v>
                </c:pt>
                <c:pt idx="360">
                  <c:v>1.4183300000000001</c:v>
                </c:pt>
                <c:pt idx="361">
                  <c:v>3.1715529999999998</c:v>
                </c:pt>
                <c:pt idx="362">
                  <c:v>0.92739099999999997</c:v>
                </c:pt>
                <c:pt idx="363">
                  <c:v>103.188509999999</c:v>
                </c:pt>
                <c:pt idx="364">
                  <c:v>7.5628900000000003</c:v>
                </c:pt>
                <c:pt idx="365">
                  <c:v>2.714728</c:v>
                </c:pt>
                <c:pt idx="366">
                  <c:v>1.40205</c:v>
                </c:pt>
                <c:pt idx="367">
                  <c:v>0.93747400000000003</c:v>
                </c:pt>
                <c:pt idx="368">
                  <c:v>1.0149999999999999</c:v>
                </c:pt>
                <c:pt idx="369">
                  <c:v>2.5662500000000001</c:v>
                </c:pt>
                <c:pt idx="370">
                  <c:v>1.16056</c:v>
                </c:pt>
                <c:pt idx="371">
                  <c:v>1.22448</c:v>
                </c:pt>
                <c:pt idx="372">
                  <c:v>0.94128699999999998</c:v>
                </c:pt>
                <c:pt idx="373">
                  <c:v>0.39279399999999998</c:v>
                </c:pt>
                <c:pt idx="374">
                  <c:v>259.89681999999902</c:v>
                </c:pt>
                <c:pt idx="375">
                  <c:v>2.6009199999999999</c:v>
                </c:pt>
                <c:pt idx="376">
                  <c:v>0.74926899999999996</c:v>
                </c:pt>
                <c:pt idx="377">
                  <c:v>20.1693</c:v>
                </c:pt>
                <c:pt idx="378">
                  <c:v>2.9426519999999998</c:v>
                </c:pt>
                <c:pt idx="379">
                  <c:v>94.949420000000003</c:v>
                </c:pt>
                <c:pt idx="380">
                  <c:v>0.41201100000000002</c:v>
                </c:pt>
                <c:pt idx="381">
                  <c:v>3.4866000000000001</c:v>
                </c:pt>
                <c:pt idx="382">
                  <c:v>1.506095</c:v>
                </c:pt>
                <c:pt idx="383">
                  <c:v>0.92819700000000005</c:v>
                </c:pt>
                <c:pt idx="384">
                  <c:v>1.2521599999999999</c:v>
                </c:pt>
                <c:pt idx="385">
                  <c:v>0.94240999999999997</c:v>
                </c:pt>
                <c:pt idx="386">
                  <c:v>1.52891</c:v>
                </c:pt>
                <c:pt idx="387">
                  <c:v>1.47525</c:v>
                </c:pt>
                <c:pt idx="388">
                  <c:v>3.5790199999999999</c:v>
                </c:pt>
                <c:pt idx="389">
                  <c:v>0.78412899999999996</c:v>
                </c:pt>
                <c:pt idx="390">
                  <c:v>1.15886</c:v>
                </c:pt>
                <c:pt idx="391">
                  <c:v>3.0681569999999998</c:v>
                </c:pt>
                <c:pt idx="392">
                  <c:v>0.94458600000000004</c:v>
                </c:pt>
                <c:pt idx="393">
                  <c:v>2.9569800000000002</c:v>
                </c:pt>
                <c:pt idx="394">
                  <c:v>16.800999999999899</c:v>
                </c:pt>
                <c:pt idx="395">
                  <c:v>2.9110900000000002</c:v>
                </c:pt>
                <c:pt idx="396">
                  <c:v>4.2774200000000002</c:v>
                </c:pt>
                <c:pt idx="397">
                  <c:v>1.4951760000000001</c:v>
                </c:pt>
                <c:pt idx="398">
                  <c:v>21.54936</c:v>
                </c:pt>
                <c:pt idx="399">
                  <c:v>1.9601500000000001</c:v>
                </c:pt>
                <c:pt idx="400">
                  <c:v>2.748605</c:v>
                </c:pt>
                <c:pt idx="401">
                  <c:v>0.23499900000000001</c:v>
                </c:pt>
                <c:pt idx="402">
                  <c:v>29.624400000000001</c:v>
                </c:pt>
                <c:pt idx="403">
                  <c:v>8.3272300000000001</c:v>
                </c:pt>
                <c:pt idx="404">
                  <c:v>1.920461</c:v>
                </c:pt>
                <c:pt idx="405">
                  <c:v>0.92923999999999995</c:v>
                </c:pt>
                <c:pt idx="406">
                  <c:v>0.91651300000000002</c:v>
                </c:pt>
                <c:pt idx="407">
                  <c:v>21.84</c:v>
                </c:pt>
                <c:pt idx="408">
                  <c:v>52.700899999999898</c:v>
                </c:pt>
                <c:pt idx="409">
                  <c:v>1.0200100000000001</c:v>
                </c:pt>
                <c:pt idx="410">
                  <c:v>1.4757899999999999</c:v>
                </c:pt>
                <c:pt idx="411">
                  <c:v>0.28983599999999998</c:v>
                </c:pt>
                <c:pt idx="412">
                  <c:v>3.1786300000000001</c:v>
                </c:pt>
                <c:pt idx="413">
                  <c:v>1.4832399999999999</c:v>
                </c:pt>
                <c:pt idx="414">
                  <c:v>4.58005</c:v>
                </c:pt>
                <c:pt idx="415">
                  <c:v>2.3688199999999999</c:v>
                </c:pt>
                <c:pt idx="416">
                  <c:v>0.428033</c:v>
                </c:pt>
                <c:pt idx="417">
                  <c:v>2.95</c:v>
                </c:pt>
                <c:pt idx="418">
                  <c:v>2.4874399999999999</c:v>
                </c:pt>
                <c:pt idx="419">
                  <c:v>2.9591539999999998</c:v>
                </c:pt>
                <c:pt idx="420">
                  <c:v>33.297899999999899</c:v>
                </c:pt>
                <c:pt idx="421">
                  <c:v>1.17218</c:v>
                </c:pt>
                <c:pt idx="422">
                  <c:v>7.25448</c:v>
                </c:pt>
                <c:pt idx="423">
                  <c:v>1.333923</c:v>
                </c:pt>
                <c:pt idx="424">
                  <c:v>3.0569600000000001</c:v>
                </c:pt>
                <c:pt idx="425">
                  <c:v>1.4462699999999999</c:v>
                </c:pt>
                <c:pt idx="426">
                  <c:v>145.51828</c:v>
                </c:pt>
                <c:pt idx="427">
                  <c:v>1.41343</c:v>
                </c:pt>
                <c:pt idx="428">
                  <c:v>1.1776999999999999E-2</c:v>
                </c:pt>
                <c:pt idx="429">
                  <c:v>9.9415499999999906</c:v>
                </c:pt>
                <c:pt idx="430">
                  <c:v>3.8681700000000001</c:v>
                </c:pt>
                <c:pt idx="431">
                  <c:v>0.92921900000000002</c:v>
                </c:pt>
                <c:pt idx="432">
                  <c:v>119.80661000000001</c:v>
                </c:pt>
                <c:pt idx="433">
                  <c:v>2.2127999999999998E-2</c:v>
                </c:pt>
                <c:pt idx="434">
                  <c:v>0.50820900000000002</c:v>
                </c:pt>
                <c:pt idx="435">
                  <c:v>1.3130500000000001</c:v>
                </c:pt>
                <c:pt idx="436">
                  <c:v>3.1823000000000001</c:v>
                </c:pt>
                <c:pt idx="437">
                  <c:v>1.4675100000000001</c:v>
                </c:pt>
                <c:pt idx="438">
                  <c:v>0.90903500000000004</c:v>
                </c:pt>
                <c:pt idx="439">
                  <c:v>3.9154300000000002</c:v>
                </c:pt>
                <c:pt idx="440">
                  <c:v>2.4862199999999999</c:v>
                </c:pt>
                <c:pt idx="441">
                  <c:v>5.4594999999999998E-2</c:v>
                </c:pt>
                <c:pt idx="442">
                  <c:v>36.072499999999899</c:v>
                </c:pt>
                <c:pt idx="443">
                  <c:v>1.4131</c:v>
                </c:pt>
                <c:pt idx="444">
                  <c:v>0.86856</c:v>
                </c:pt>
                <c:pt idx="445">
                  <c:v>1.83619</c:v>
                </c:pt>
                <c:pt idx="446">
                  <c:v>2.4827300000000001</c:v>
                </c:pt>
                <c:pt idx="447">
                  <c:v>1.39499</c:v>
                </c:pt>
                <c:pt idx="448">
                  <c:v>21.1593699999999</c:v>
                </c:pt>
                <c:pt idx="449">
                  <c:v>4.7504400000000002</c:v>
                </c:pt>
                <c:pt idx="450">
                  <c:v>9.3902400000000004</c:v>
                </c:pt>
                <c:pt idx="451">
                  <c:v>0.90459699999999998</c:v>
                </c:pt>
                <c:pt idx="452">
                  <c:v>3.3181000000000002E-2</c:v>
                </c:pt>
                <c:pt idx="453">
                  <c:v>8.2717299999999998</c:v>
                </c:pt>
                <c:pt idx="454">
                  <c:v>29.625599999999899</c:v>
                </c:pt>
                <c:pt idx="455">
                  <c:v>1.20414</c:v>
                </c:pt>
                <c:pt idx="456">
                  <c:v>3.92604</c:v>
                </c:pt>
                <c:pt idx="457">
                  <c:v>2.44259</c:v>
                </c:pt>
                <c:pt idx="458">
                  <c:v>0.53384100000000001</c:v>
                </c:pt>
                <c:pt idx="459">
                  <c:v>22.270430000000001</c:v>
                </c:pt>
                <c:pt idx="460">
                  <c:v>11.2582</c:v>
                </c:pt>
                <c:pt idx="461">
                  <c:v>0.92763200000000001</c:v>
                </c:pt>
                <c:pt idx="462">
                  <c:v>141.84316000000001</c:v>
                </c:pt>
                <c:pt idx="463">
                  <c:v>1.2484999999999999</c:v>
                </c:pt>
                <c:pt idx="464">
                  <c:v>1.1799599999999999</c:v>
                </c:pt>
                <c:pt idx="465">
                  <c:v>0.94128999999999996</c:v>
                </c:pt>
                <c:pt idx="466">
                  <c:v>3.03382</c:v>
                </c:pt>
                <c:pt idx="467">
                  <c:v>1.1711199999999999</c:v>
                </c:pt>
                <c:pt idx="468">
                  <c:v>31.429099999999899</c:v>
                </c:pt>
                <c:pt idx="469">
                  <c:v>0.94241699999999995</c:v>
                </c:pt>
                <c:pt idx="470">
                  <c:v>3.0341200000000002</c:v>
                </c:pt>
                <c:pt idx="471">
                  <c:v>1.3024899999999999</c:v>
                </c:pt>
                <c:pt idx="472">
                  <c:v>1.9613100000000001</c:v>
                </c:pt>
                <c:pt idx="473">
                  <c:v>28.650099999999899</c:v>
                </c:pt>
                <c:pt idx="474">
                  <c:v>4.3113700000000001</c:v>
                </c:pt>
                <c:pt idx="475">
                  <c:v>2.1834799999999999</c:v>
                </c:pt>
                <c:pt idx="476">
                  <c:v>19.299800000000001</c:v>
                </c:pt>
                <c:pt idx="477">
                  <c:v>1.94025</c:v>
                </c:pt>
                <c:pt idx="478">
                  <c:v>0.70939399999999997</c:v>
                </c:pt>
                <c:pt idx="479">
                  <c:v>0.47176099999999999</c:v>
                </c:pt>
                <c:pt idx="480">
                  <c:v>7.2050999999999998</c:v>
                </c:pt>
                <c:pt idx="481">
                  <c:v>0.94208999999999998</c:v>
                </c:pt>
                <c:pt idx="482">
                  <c:v>3.4250099999999999</c:v>
                </c:pt>
                <c:pt idx="483">
                  <c:v>0.23480400000000001</c:v>
                </c:pt>
                <c:pt idx="484">
                  <c:v>2.8849900000000002</c:v>
                </c:pt>
                <c:pt idx="485">
                  <c:v>0.93848799999999999</c:v>
                </c:pt>
                <c:pt idx="486">
                  <c:v>2.6704599999999998</c:v>
                </c:pt>
                <c:pt idx="487">
                  <c:v>6.2177499999999997</c:v>
                </c:pt>
                <c:pt idx="488">
                  <c:v>1.9447110000000001</c:v>
                </c:pt>
                <c:pt idx="489">
                  <c:v>0.93070799999999998</c:v>
                </c:pt>
                <c:pt idx="490">
                  <c:v>28.245200000000001</c:v>
                </c:pt>
                <c:pt idx="491">
                  <c:v>1.41622</c:v>
                </c:pt>
                <c:pt idx="492">
                  <c:v>0.84645499999999996</c:v>
                </c:pt>
                <c:pt idx="493">
                  <c:v>11.1419999999999</c:v>
                </c:pt>
                <c:pt idx="494">
                  <c:v>53.804040000000001</c:v>
                </c:pt>
                <c:pt idx="495">
                  <c:v>60.006500000000003</c:v>
                </c:pt>
                <c:pt idx="496">
                  <c:v>3.5804800000000001</c:v>
                </c:pt>
                <c:pt idx="497">
                  <c:v>1.96061</c:v>
                </c:pt>
                <c:pt idx="498">
                  <c:v>0.23474999999999999</c:v>
                </c:pt>
                <c:pt idx="499">
                  <c:v>0.103953</c:v>
                </c:pt>
                <c:pt idx="500">
                  <c:v>1.30291</c:v>
                </c:pt>
                <c:pt idx="501">
                  <c:v>1.40578</c:v>
                </c:pt>
                <c:pt idx="502">
                  <c:v>1.3942099999999999</c:v>
                </c:pt>
                <c:pt idx="503">
                  <c:v>1.4166799999999999</c:v>
                </c:pt>
                <c:pt idx="504">
                  <c:v>3.3181000000000002E-2</c:v>
                </c:pt>
                <c:pt idx="505">
                  <c:v>20.68168</c:v>
                </c:pt>
                <c:pt idx="506">
                  <c:v>16.241420000000002</c:v>
                </c:pt>
                <c:pt idx="507">
                  <c:v>6.4251100000000001</c:v>
                </c:pt>
                <c:pt idx="508">
                  <c:v>1.1630400000000001</c:v>
                </c:pt>
                <c:pt idx="509">
                  <c:v>0.22774900000000001</c:v>
                </c:pt>
                <c:pt idx="510">
                  <c:v>0.17408999999999999</c:v>
                </c:pt>
                <c:pt idx="511">
                  <c:v>23.4861299999999</c:v>
                </c:pt>
                <c:pt idx="512">
                  <c:v>57.928249999999899</c:v>
                </c:pt>
                <c:pt idx="513">
                  <c:v>48.935000000000002</c:v>
                </c:pt>
                <c:pt idx="514">
                  <c:v>1.2507900000000001</c:v>
                </c:pt>
                <c:pt idx="515">
                  <c:v>38.281599999999898</c:v>
                </c:pt>
                <c:pt idx="516">
                  <c:v>0.93662199999999995</c:v>
                </c:pt>
                <c:pt idx="517">
                  <c:v>0.93663600000000002</c:v>
                </c:pt>
                <c:pt idx="518">
                  <c:v>21.166709999999899</c:v>
                </c:pt>
                <c:pt idx="519">
                  <c:v>39.283969999999897</c:v>
                </c:pt>
                <c:pt idx="520">
                  <c:v>2.08908</c:v>
                </c:pt>
                <c:pt idx="521">
                  <c:v>0.13272500000000001</c:v>
                </c:pt>
                <c:pt idx="522">
                  <c:v>1.3934599999999999</c:v>
                </c:pt>
                <c:pt idx="523">
                  <c:v>1.5657000000000001</c:v>
                </c:pt>
                <c:pt idx="524">
                  <c:v>3.0676000000000001</c:v>
                </c:pt>
                <c:pt idx="525">
                  <c:v>0.23461099999999999</c:v>
                </c:pt>
                <c:pt idx="526">
                  <c:v>1.24403</c:v>
                </c:pt>
                <c:pt idx="527">
                  <c:v>0.94200399999999995</c:v>
                </c:pt>
                <c:pt idx="528">
                  <c:v>0.93022000000000005</c:v>
                </c:pt>
                <c:pt idx="529">
                  <c:v>0.19137899999999999</c:v>
                </c:pt>
                <c:pt idx="530">
                  <c:v>5.5907999999999999E-2</c:v>
                </c:pt>
                <c:pt idx="531">
                  <c:v>1.5288299999999999</c:v>
                </c:pt>
                <c:pt idx="532">
                  <c:v>0.93801400000000001</c:v>
                </c:pt>
                <c:pt idx="533">
                  <c:v>0.40756100000000001</c:v>
                </c:pt>
                <c:pt idx="534">
                  <c:v>18.5719999999999</c:v>
                </c:pt>
                <c:pt idx="535">
                  <c:v>1.24437</c:v>
                </c:pt>
                <c:pt idx="536">
                  <c:v>0.35291099999999997</c:v>
                </c:pt>
                <c:pt idx="537">
                  <c:v>1.9585699999999999</c:v>
                </c:pt>
                <c:pt idx="538">
                  <c:v>3.3181000000000002E-2</c:v>
                </c:pt>
                <c:pt idx="539">
                  <c:v>0.97413899999999998</c:v>
                </c:pt>
                <c:pt idx="540">
                  <c:v>0.89530699999999996</c:v>
                </c:pt>
                <c:pt idx="541">
                  <c:v>3.3181000000000002E-2</c:v>
                </c:pt>
                <c:pt idx="542">
                  <c:v>0.54470200000000002</c:v>
                </c:pt>
                <c:pt idx="543">
                  <c:v>1.16927</c:v>
                </c:pt>
                <c:pt idx="544">
                  <c:v>23.254079999999899</c:v>
                </c:pt>
                <c:pt idx="545">
                  <c:v>0.92923500000000003</c:v>
                </c:pt>
                <c:pt idx="546">
                  <c:v>0.93747999999999998</c:v>
                </c:pt>
                <c:pt idx="547">
                  <c:v>4.5357570000000003</c:v>
                </c:pt>
                <c:pt idx="548">
                  <c:v>0.93023800000000001</c:v>
                </c:pt>
                <c:pt idx="549">
                  <c:v>1.9394800000000001</c:v>
                </c:pt>
                <c:pt idx="550">
                  <c:v>8.7378999999999998E-2</c:v>
                </c:pt>
                <c:pt idx="551">
                  <c:v>1.8824000000000001</c:v>
                </c:pt>
                <c:pt idx="552">
                  <c:v>39.541530000000002</c:v>
                </c:pt>
                <c:pt idx="553">
                  <c:v>120.03830000000001</c:v>
                </c:pt>
                <c:pt idx="554">
                  <c:v>0.92975200000000002</c:v>
                </c:pt>
                <c:pt idx="555">
                  <c:v>44.713050000000003</c:v>
                </c:pt>
                <c:pt idx="556">
                  <c:v>1.88724</c:v>
                </c:pt>
                <c:pt idx="557">
                  <c:v>0.23441500000000001</c:v>
                </c:pt>
                <c:pt idx="558">
                  <c:v>1.4274199999999999</c:v>
                </c:pt>
                <c:pt idx="559">
                  <c:v>1.83674</c:v>
                </c:pt>
                <c:pt idx="560">
                  <c:v>9.9480000000000002E-3</c:v>
                </c:pt>
                <c:pt idx="561">
                  <c:v>43.181489999999897</c:v>
                </c:pt>
                <c:pt idx="562">
                  <c:v>12.851290000000001</c:v>
                </c:pt>
                <c:pt idx="563">
                  <c:v>1.8506</c:v>
                </c:pt>
                <c:pt idx="564">
                  <c:v>2.37629</c:v>
                </c:pt>
                <c:pt idx="565">
                  <c:v>1.41377</c:v>
                </c:pt>
                <c:pt idx="566">
                  <c:v>18.656199999999899</c:v>
                </c:pt>
                <c:pt idx="567">
                  <c:v>0.92870200000000003</c:v>
                </c:pt>
                <c:pt idx="568">
                  <c:v>0.86839100000000002</c:v>
                </c:pt>
                <c:pt idx="569">
                  <c:v>0.235822</c:v>
                </c:pt>
                <c:pt idx="570">
                  <c:v>42.099130000000002</c:v>
                </c:pt>
                <c:pt idx="571">
                  <c:v>1.4147000000000001</c:v>
                </c:pt>
                <c:pt idx="572">
                  <c:v>1.23621</c:v>
                </c:pt>
                <c:pt idx="573">
                  <c:v>66.965019999999896</c:v>
                </c:pt>
                <c:pt idx="574">
                  <c:v>3.05267</c:v>
                </c:pt>
                <c:pt idx="575">
                  <c:v>1.47624</c:v>
                </c:pt>
                <c:pt idx="576">
                  <c:v>37.920535999999899</c:v>
                </c:pt>
                <c:pt idx="577">
                  <c:v>0.93801999999999996</c:v>
                </c:pt>
                <c:pt idx="578">
                  <c:v>1.27982</c:v>
                </c:pt>
                <c:pt idx="579">
                  <c:v>0.92973600000000001</c:v>
                </c:pt>
                <c:pt idx="580">
                  <c:v>0.77602599999999999</c:v>
                </c:pt>
                <c:pt idx="581">
                  <c:v>3.03301</c:v>
                </c:pt>
                <c:pt idx="582">
                  <c:v>0.94036399999999998</c:v>
                </c:pt>
                <c:pt idx="583">
                  <c:v>0.20880599999999999</c:v>
                </c:pt>
                <c:pt idx="584">
                  <c:v>6.6362000000000004E-2</c:v>
                </c:pt>
                <c:pt idx="585">
                  <c:v>31.760590000000001</c:v>
                </c:pt>
                <c:pt idx="586">
                  <c:v>13.5269999999999</c:v>
                </c:pt>
                <c:pt idx="587">
                  <c:v>3.3181000000000002E-2</c:v>
                </c:pt>
                <c:pt idx="588">
                  <c:v>31.825700000000001</c:v>
                </c:pt>
                <c:pt idx="589">
                  <c:v>0.10369100000000001</c:v>
                </c:pt>
                <c:pt idx="590">
                  <c:v>3.3181000000000002E-2</c:v>
                </c:pt>
                <c:pt idx="591">
                  <c:v>6.3290300000000004</c:v>
                </c:pt>
                <c:pt idx="592">
                  <c:v>1.01963</c:v>
                </c:pt>
                <c:pt idx="593">
                  <c:v>0.94090700000000005</c:v>
                </c:pt>
                <c:pt idx="594">
                  <c:v>0.56607700000000005</c:v>
                </c:pt>
                <c:pt idx="595">
                  <c:v>36.044600000000003</c:v>
                </c:pt>
                <c:pt idx="596">
                  <c:v>1.93832</c:v>
                </c:pt>
                <c:pt idx="597">
                  <c:v>3.2296619999999998</c:v>
                </c:pt>
                <c:pt idx="598">
                  <c:v>2.9409700000000001</c:v>
                </c:pt>
                <c:pt idx="599">
                  <c:v>1.74438</c:v>
                </c:pt>
                <c:pt idx="600">
                  <c:v>0.93043100000000001</c:v>
                </c:pt>
                <c:pt idx="601">
                  <c:v>63.932780000000001</c:v>
                </c:pt>
                <c:pt idx="602">
                  <c:v>38.480370000000001</c:v>
                </c:pt>
                <c:pt idx="603">
                  <c:v>0.36683399999999999</c:v>
                </c:pt>
                <c:pt idx="604">
                  <c:v>0.53788000000000002</c:v>
                </c:pt>
                <c:pt idx="605">
                  <c:v>7.5535500000000004</c:v>
                </c:pt>
                <c:pt idx="606">
                  <c:v>0.94211699999999998</c:v>
                </c:pt>
                <c:pt idx="607">
                  <c:v>1.52905</c:v>
                </c:pt>
                <c:pt idx="608">
                  <c:v>1.41835</c:v>
                </c:pt>
                <c:pt idx="609">
                  <c:v>10.1740999999999</c:v>
                </c:pt>
                <c:pt idx="610">
                  <c:v>0.56057100000000004</c:v>
                </c:pt>
                <c:pt idx="611">
                  <c:v>51.288600000000002</c:v>
                </c:pt>
                <c:pt idx="612">
                  <c:v>1.41337</c:v>
                </c:pt>
                <c:pt idx="613">
                  <c:v>2.70181</c:v>
                </c:pt>
                <c:pt idx="614">
                  <c:v>3.3181000000000002E-2</c:v>
                </c:pt>
                <c:pt idx="615">
                  <c:v>12.31541</c:v>
                </c:pt>
                <c:pt idx="616">
                  <c:v>3.4859</c:v>
                </c:pt>
                <c:pt idx="617">
                  <c:v>1.3966700000000001</c:v>
                </c:pt>
                <c:pt idx="618">
                  <c:v>3.3181000000000002E-2</c:v>
                </c:pt>
                <c:pt idx="619">
                  <c:v>7.8558300000000001</c:v>
                </c:pt>
                <c:pt idx="620">
                  <c:v>0.94430199999999997</c:v>
                </c:pt>
                <c:pt idx="621">
                  <c:v>0.94591800000000004</c:v>
                </c:pt>
                <c:pt idx="622">
                  <c:v>0.943214</c:v>
                </c:pt>
                <c:pt idx="623">
                  <c:v>6.4394000000000007E-2</c:v>
                </c:pt>
                <c:pt idx="624">
                  <c:v>3.6192299999999999</c:v>
                </c:pt>
                <c:pt idx="625">
                  <c:v>4.85372</c:v>
                </c:pt>
                <c:pt idx="626">
                  <c:v>0.82253500000000002</c:v>
                </c:pt>
                <c:pt idx="627">
                  <c:v>0.89771000000000001</c:v>
                </c:pt>
                <c:pt idx="628">
                  <c:v>19.3868499999999</c:v>
                </c:pt>
                <c:pt idx="629">
                  <c:v>0.47229900000000002</c:v>
                </c:pt>
                <c:pt idx="630">
                  <c:v>4.0192899999999998</c:v>
                </c:pt>
                <c:pt idx="631">
                  <c:v>33.5581999999999</c:v>
                </c:pt>
                <c:pt idx="632">
                  <c:v>2.5070999999999999</c:v>
                </c:pt>
                <c:pt idx="633">
                  <c:v>0.72034600000000004</c:v>
                </c:pt>
                <c:pt idx="634">
                  <c:v>18.22439</c:v>
                </c:pt>
                <c:pt idx="635">
                  <c:v>0.64654699999999998</c:v>
                </c:pt>
                <c:pt idx="636">
                  <c:v>27.4297</c:v>
                </c:pt>
                <c:pt idx="637">
                  <c:v>1.7101500000000001</c:v>
                </c:pt>
                <c:pt idx="638">
                  <c:v>3.3181000000000002E-2</c:v>
                </c:pt>
                <c:pt idx="639">
                  <c:v>11.37571</c:v>
                </c:pt>
                <c:pt idx="640">
                  <c:v>7.4635499999999997</c:v>
                </c:pt>
                <c:pt idx="641">
                  <c:v>7.4862999999999999E-2</c:v>
                </c:pt>
                <c:pt idx="642">
                  <c:v>2.6088330000000002</c:v>
                </c:pt>
                <c:pt idx="643">
                  <c:v>0.70352899999999996</c:v>
                </c:pt>
                <c:pt idx="644">
                  <c:v>1.4170799999999999</c:v>
                </c:pt>
                <c:pt idx="645">
                  <c:v>1.0491999999999999</c:v>
                </c:pt>
                <c:pt idx="646">
                  <c:v>1.25217</c:v>
                </c:pt>
                <c:pt idx="647">
                  <c:v>1.48041</c:v>
                </c:pt>
                <c:pt idx="648">
                  <c:v>3.5989399999999998</c:v>
                </c:pt>
                <c:pt idx="649">
                  <c:v>0.69095399999999996</c:v>
                </c:pt>
                <c:pt idx="650">
                  <c:v>1.9086000000000001</c:v>
                </c:pt>
                <c:pt idx="651">
                  <c:v>1.483061</c:v>
                </c:pt>
                <c:pt idx="652">
                  <c:v>3.3181000000000002E-2</c:v>
                </c:pt>
                <c:pt idx="653">
                  <c:v>17.977</c:v>
                </c:pt>
                <c:pt idx="654">
                  <c:v>0.93963300000000005</c:v>
                </c:pt>
                <c:pt idx="655">
                  <c:v>0.414074</c:v>
                </c:pt>
                <c:pt idx="656">
                  <c:v>23.1999999999999</c:v>
                </c:pt>
                <c:pt idx="657">
                  <c:v>0.94457500000000005</c:v>
                </c:pt>
                <c:pt idx="658">
                  <c:v>0.54099200000000003</c:v>
                </c:pt>
                <c:pt idx="659">
                  <c:v>85.660022999999896</c:v>
                </c:pt>
                <c:pt idx="660">
                  <c:v>0.86858400000000002</c:v>
                </c:pt>
                <c:pt idx="661">
                  <c:v>27.0229</c:v>
                </c:pt>
                <c:pt idx="662">
                  <c:v>0.938029</c:v>
                </c:pt>
                <c:pt idx="663">
                  <c:v>2.5688</c:v>
                </c:pt>
                <c:pt idx="664">
                  <c:v>1.01997</c:v>
                </c:pt>
                <c:pt idx="665">
                  <c:v>1.01875</c:v>
                </c:pt>
                <c:pt idx="666">
                  <c:v>0.586866</c:v>
                </c:pt>
                <c:pt idx="667">
                  <c:v>0.94301199999999996</c:v>
                </c:pt>
                <c:pt idx="668">
                  <c:v>22.335370000000001</c:v>
                </c:pt>
                <c:pt idx="669">
                  <c:v>3.4876499999999999</c:v>
                </c:pt>
                <c:pt idx="670">
                  <c:v>1.96071</c:v>
                </c:pt>
                <c:pt idx="671">
                  <c:v>12.968814</c:v>
                </c:pt>
                <c:pt idx="672">
                  <c:v>11.196020000000001</c:v>
                </c:pt>
                <c:pt idx="673">
                  <c:v>1.0195799999999999</c:v>
                </c:pt>
                <c:pt idx="674">
                  <c:v>9.8189999999999996E-3</c:v>
                </c:pt>
                <c:pt idx="675">
                  <c:v>1.4054800000000001</c:v>
                </c:pt>
                <c:pt idx="676">
                  <c:v>7.6958299999999999</c:v>
                </c:pt>
                <c:pt idx="677">
                  <c:v>3.0528900000000001</c:v>
                </c:pt>
                <c:pt idx="678">
                  <c:v>2.9412699999999998</c:v>
                </c:pt>
                <c:pt idx="679">
                  <c:v>0.18199599999999999</c:v>
                </c:pt>
                <c:pt idx="680">
                  <c:v>6.2180799999999996</c:v>
                </c:pt>
                <c:pt idx="681">
                  <c:v>0.92817499999999997</c:v>
                </c:pt>
                <c:pt idx="682">
                  <c:v>5.7190500000000002</c:v>
                </c:pt>
                <c:pt idx="683">
                  <c:v>28.916599999999899</c:v>
                </c:pt>
                <c:pt idx="684">
                  <c:v>0.93686999999999998</c:v>
                </c:pt>
                <c:pt idx="685">
                  <c:v>7.4457899999999997</c:v>
                </c:pt>
                <c:pt idx="686">
                  <c:v>0.939523</c:v>
                </c:pt>
                <c:pt idx="687">
                  <c:v>4.6141100000000002</c:v>
                </c:pt>
                <c:pt idx="688">
                  <c:v>31.515720000000002</c:v>
                </c:pt>
                <c:pt idx="689">
                  <c:v>0.85379400000000005</c:v>
                </c:pt>
                <c:pt idx="690">
                  <c:v>1.0743499999999999</c:v>
                </c:pt>
                <c:pt idx="691">
                  <c:v>3.46136</c:v>
                </c:pt>
                <c:pt idx="692">
                  <c:v>1.5305500000000001</c:v>
                </c:pt>
                <c:pt idx="693">
                  <c:v>3.3181000000000002E-2</c:v>
                </c:pt>
                <c:pt idx="694">
                  <c:v>199.55564000000001</c:v>
                </c:pt>
                <c:pt idx="695">
                  <c:v>10.037800000000001</c:v>
                </c:pt>
                <c:pt idx="696">
                  <c:v>0.146312</c:v>
                </c:pt>
                <c:pt idx="697">
                  <c:v>1.8891000000000002E-2</c:v>
                </c:pt>
                <c:pt idx="698">
                  <c:v>287.50502299999903</c:v>
                </c:pt>
                <c:pt idx="699">
                  <c:v>24.9629499999999</c:v>
                </c:pt>
                <c:pt idx="700">
                  <c:v>47.231099999999898</c:v>
                </c:pt>
                <c:pt idx="701">
                  <c:v>1.0133700000000001</c:v>
                </c:pt>
                <c:pt idx="702">
                  <c:v>6.7634299999999996</c:v>
                </c:pt>
                <c:pt idx="703">
                  <c:v>35.754950000000001</c:v>
                </c:pt>
                <c:pt idx="704">
                  <c:v>3.3181000000000002E-2</c:v>
                </c:pt>
                <c:pt idx="705">
                  <c:v>5.8978200000000003</c:v>
                </c:pt>
                <c:pt idx="706">
                  <c:v>322.11581999999902</c:v>
                </c:pt>
                <c:pt idx="707">
                  <c:v>24.8601829999999</c:v>
                </c:pt>
                <c:pt idx="708">
                  <c:v>17.6433</c:v>
                </c:pt>
                <c:pt idx="709">
                  <c:v>2.2953000000000001E-2</c:v>
                </c:pt>
                <c:pt idx="710">
                  <c:v>10.1615</c:v>
                </c:pt>
                <c:pt idx="711">
                  <c:v>1.1789799999999999</c:v>
                </c:pt>
                <c:pt idx="712">
                  <c:v>0.113245</c:v>
                </c:pt>
                <c:pt idx="713">
                  <c:v>9.9543999999999994E-2</c:v>
                </c:pt>
                <c:pt idx="714">
                  <c:v>0.60704800000000003</c:v>
                </c:pt>
                <c:pt idx="715">
                  <c:v>5.7280300000000004</c:v>
                </c:pt>
                <c:pt idx="716">
                  <c:v>0.77434000000000003</c:v>
                </c:pt>
                <c:pt idx="717">
                  <c:v>54.938099999999899</c:v>
                </c:pt>
                <c:pt idx="718">
                  <c:v>1.6093500000000001</c:v>
                </c:pt>
                <c:pt idx="719">
                  <c:v>13.3748</c:v>
                </c:pt>
                <c:pt idx="720">
                  <c:v>1.56575</c:v>
                </c:pt>
                <c:pt idx="721">
                  <c:v>2.5077669999999999</c:v>
                </c:pt>
                <c:pt idx="722">
                  <c:v>16.72268</c:v>
                </c:pt>
                <c:pt idx="723">
                  <c:v>6.3879400000000004</c:v>
                </c:pt>
                <c:pt idx="724">
                  <c:v>0.47296700000000003</c:v>
                </c:pt>
                <c:pt idx="725">
                  <c:v>0.74735799999999997</c:v>
                </c:pt>
                <c:pt idx="726">
                  <c:v>15.22001</c:v>
                </c:pt>
                <c:pt idx="727">
                  <c:v>1.4913700000000001</c:v>
                </c:pt>
                <c:pt idx="728">
                  <c:v>5.7227E-2</c:v>
                </c:pt>
                <c:pt idx="729">
                  <c:v>122.68736</c:v>
                </c:pt>
                <c:pt idx="730">
                  <c:v>9.9543999999999994E-2</c:v>
                </c:pt>
                <c:pt idx="731">
                  <c:v>1.1696200000000001</c:v>
                </c:pt>
                <c:pt idx="732">
                  <c:v>0.93804500000000002</c:v>
                </c:pt>
                <c:pt idx="733">
                  <c:v>3.3181000000000002E-2</c:v>
                </c:pt>
                <c:pt idx="734">
                  <c:v>0.72504400000000002</c:v>
                </c:pt>
                <c:pt idx="735">
                  <c:v>0.57043999999999995</c:v>
                </c:pt>
                <c:pt idx="736">
                  <c:v>0.43230800000000003</c:v>
                </c:pt>
                <c:pt idx="737">
                  <c:v>7.3417899999999996</c:v>
                </c:pt>
                <c:pt idx="738">
                  <c:v>1.97258</c:v>
                </c:pt>
                <c:pt idx="739">
                  <c:v>3.6445999999999999E-2</c:v>
                </c:pt>
                <c:pt idx="740">
                  <c:v>42.921199999999899</c:v>
                </c:pt>
                <c:pt idx="741">
                  <c:v>1.52729</c:v>
                </c:pt>
                <c:pt idx="742">
                  <c:v>3.3181000000000002E-2</c:v>
                </c:pt>
                <c:pt idx="743">
                  <c:v>12.86725</c:v>
                </c:pt>
                <c:pt idx="744">
                  <c:v>0.55202300000000004</c:v>
                </c:pt>
                <c:pt idx="745">
                  <c:v>3.3181000000000002E-2</c:v>
                </c:pt>
                <c:pt idx="746">
                  <c:v>3.3181000000000002E-2</c:v>
                </c:pt>
                <c:pt idx="747">
                  <c:v>0.93745599999999996</c:v>
                </c:pt>
                <c:pt idx="748">
                  <c:v>1.7466299999999999</c:v>
                </c:pt>
                <c:pt idx="749">
                  <c:v>0.41409699999999999</c:v>
                </c:pt>
                <c:pt idx="750">
                  <c:v>2.02277</c:v>
                </c:pt>
                <c:pt idx="751">
                  <c:v>1.383</c:v>
                </c:pt>
                <c:pt idx="752">
                  <c:v>3.3181000000000002E-2</c:v>
                </c:pt>
                <c:pt idx="753">
                  <c:v>1.4115899999999999</c:v>
                </c:pt>
                <c:pt idx="754">
                  <c:v>41.739370000000001</c:v>
                </c:pt>
                <c:pt idx="755">
                  <c:v>2.4456600000000002</c:v>
                </c:pt>
                <c:pt idx="756">
                  <c:v>26.035049999999899</c:v>
                </c:pt>
                <c:pt idx="757">
                  <c:v>21.075700000000001</c:v>
                </c:pt>
                <c:pt idx="758">
                  <c:v>14.63707</c:v>
                </c:pt>
                <c:pt idx="759">
                  <c:v>4.5453299999999999</c:v>
                </c:pt>
                <c:pt idx="760">
                  <c:v>0.93974199999999997</c:v>
                </c:pt>
                <c:pt idx="761">
                  <c:v>2.4924000000000002E-2</c:v>
                </c:pt>
                <c:pt idx="762">
                  <c:v>0.61677599999999999</c:v>
                </c:pt>
                <c:pt idx="763">
                  <c:v>1.8389800000000001</c:v>
                </c:pt>
                <c:pt idx="764">
                  <c:v>23.555350000000001</c:v>
                </c:pt>
                <c:pt idx="765">
                  <c:v>0.14103299999999999</c:v>
                </c:pt>
                <c:pt idx="766">
                  <c:v>0.705704</c:v>
                </c:pt>
                <c:pt idx="767">
                  <c:v>14.143700000000001</c:v>
                </c:pt>
                <c:pt idx="768">
                  <c:v>0.94593000000000005</c:v>
                </c:pt>
                <c:pt idx="769">
                  <c:v>0.34962199999999999</c:v>
                </c:pt>
                <c:pt idx="770">
                  <c:v>81.077799999999897</c:v>
                </c:pt>
                <c:pt idx="771">
                  <c:v>0.94280200000000003</c:v>
                </c:pt>
                <c:pt idx="772">
                  <c:v>1.4152800000000001</c:v>
                </c:pt>
                <c:pt idx="773">
                  <c:v>0.94333400000000001</c:v>
                </c:pt>
                <c:pt idx="774">
                  <c:v>0.73446500000000003</c:v>
                </c:pt>
                <c:pt idx="775">
                  <c:v>45.756100000000004</c:v>
                </c:pt>
                <c:pt idx="776">
                  <c:v>0.42617500000000003</c:v>
                </c:pt>
                <c:pt idx="777">
                  <c:v>3.3181000000000002E-2</c:v>
                </c:pt>
                <c:pt idx="778">
                  <c:v>2.5061499999999999</c:v>
                </c:pt>
                <c:pt idx="779">
                  <c:v>2.1403099999999999</c:v>
                </c:pt>
                <c:pt idx="780">
                  <c:v>3.3181000000000002E-2</c:v>
                </c:pt>
                <c:pt idx="781">
                  <c:v>1.41632</c:v>
                </c:pt>
                <c:pt idx="782">
                  <c:v>18.401589999999899</c:v>
                </c:pt>
                <c:pt idx="783">
                  <c:v>0.401474</c:v>
                </c:pt>
                <c:pt idx="784">
                  <c:v>0.94257000000000002</c:v>
                </c:pt>
                <c:pt idx="785">
                  <c:v>16.046199999999899</c:v>
                </c:pt>
                <c:pt idx="786">
                  <c:v>10.6703499999999</c:v>
                </c:pt>
                <c:pt idx="787">
                  <c:v>20.19436</c:v>
                </c:pt>
                <c:pt idx="788">
                  <c:v>4.0938999999999997</c:v>
                </c:pt>
                <c:pt idx="789">
                  <c:v>0.69930800000000004</c:v>
                </c:pt>
                <c:pt idx="790">
                  <c:v>0.41922999999999999</c:v>
                </c:pt>
                <c:pt idx="791">
                  <c:v>76.923829999999896</c:v>
                </c:pt>
                <c:pt idx="792">
                  <c:v>98.738370000000003</c:v>
                </c:pt>
                <c:pt idx="793">
                  <c:v>0.90484900000000001</c:v>
                </c:pt>
                <c:pt idx="794">
                  <c:v>0.93826699999999996</c:v>
                </c:pt>
                <c:pt idx="795">
                  <c:v>68.687700000000007</c:v>
                </c:pt>
                <c:pt idx="796">
                  <c:v>6.6362000000000004E-2</c:v>
                </c:pt>
                <c:pt idx="797">
                  <c:v>0.43565399999999999</c:v>
                </c:pt>
                <c:pt idx="798">
                  <c:v>3.3181000000000002E-2</c:v>
                </c:pt>
                <c:pt idx="799">
                  <c:v>0.85126800000000002</c:v>
                </c:pt>
                <c:pt idx="800">
                  <c:v>15.4958899999999</c:v>
                </c:pt>
                <c:pt idx="801">
                  <c:v>5.7701799999999999</c:v>
                </c:pt>
                <c:pt idx="802">
                  <c:v>1.84165</c:v>
                </c:pt>
                <c:pt idx="803">
                  <c:v>2.5071099999999999</c:v>
                </c:pt>
                <c:pt idx="804">
                  <c:v>365.26900000000001</c:v>
                </c:pt>
                <c:pt idx="805">
                  <c:v>3.3181000000000002E-2</c:v>
                </c:pt>
                <c:pt idx="806">
                  <c:v>1.1817200000000001</c:v>
                </c:pt>
                <c:pt idx="807">
                  <c:v>0.33094299999999999</c:v>
                </c:pt>
                <c:pt idx="808">
                  <c:v>0.49886799999999998</c:v>
                </c:pt>
                <c:pt idx="809">
                  <c:v>2.4881199999999999</c:v>
                </c:pt>
                <c:pt idx="810">
                  <c:v>0.73318399999999995</c:v>
                </c:pt>
                <c:pt idx="811">
                  <c:v>1.94068</c:v>
                </c:pt>
                <c:pt idx="812">
                  <c:v>5.3893700000000004</c:v>
                </c:pt>
                <c:pt idx="813">
                  <c:v>0.596916</c:v>
                </c:pt>
                <c:pt idx="814">
                  <c:v>0.94382999999999995</c:v>
                </c:pt>
                <c:pt idx="815">
                  <c:v>2.4884400000000002</c:v>
                </c:pt>
                <c:pt idx="816">
                  <c:v>3.3181000000000002E-2</c:v>
                </c:pt>
                <c:pt idx="817">
                  <c:v>2.39662</c:v>
                </c:pt>
                <c:pt idx="818">
                  <c:v>36.5362399999999</c:v>
                </c:pt>
                <c:pt idx="819">
                  <c:v>1.3018099999999999</c:v>
                </c:pt>
                <c:pt idx="820">
                  <c:v>1.24695</c:v>
                </c:pt>
                <c:pt idx="821">
                  <c:v>3.3181000000000002E-2</c:v>
                </c:pt>
                <c:pt idx="822">
                  <c:v>15.3764</c:v>
                </c:pt>
                <c:pt idx="823">
                  <c:v>19.224540000000001</c:v>
                </c:pt>
                <c:pt idx="824">
                  <c:v>3.3181000000000002E-2</c:v>
                </c:pt>
                <c:pt idx="825">
                  <c:v>44.764009999999899</c:v>
                </c:pt>
                <c:pt idx="826">
                  <c:v>3.8967499999999999</c:v>
                </c:pt>
                <c:pt idx="827">
                  <c:v>44.7707809999999</c:v>
                </c:pt>
                <c:pt idx="828">
                  <c:v>3.5989399999999998</c:v>
                </c:pt>
                <c:pt idx="829">
                  <c:v>6.6362000000000004E-2</c:v>
                </c:pt>
                <c:pt idx="830">
                  <c:v>2.50068</c:v>
                </c:pt>
                <c:pt idx="831">
                  <c:v>1.4919100000000001</c:v>
                </c:pt>
                <c:pt idx="832">
                  <c:v>0.87259699999999996</c:v>
                </c:pt>
                <c:pt idx="833">
                  <c:v>5.6706700000000003</c:v>
                </c:pt>
                <c:pt idx="834">
                  <c:v>2.8950399999999998</c:v>
                </c:pt>
                <c:pt idx="835">
                  <c:v>0.98024500000000003</c:v>
                </c:pt>
                <c:pt idx="836">
                  <c:v>0.93826100000000001</c:v>
                </c:pt>
                <c:pt idx="837">
                  <c:v>33.0855999999999</c:v>
                </c:pt>
                <c:pt idx="838">
                  <c:v>1.7425470000000001</c:v>
                </c:pt>
                <c:pt idx="839">
                  <c:v>0.93043500000000001</c:v>
                </c:pt>
                <c:pt idx="840">
                  <c:v>6.6363000000000005E-2</c:v>
                </c:pt>
                <c:pt idx="841">
                  <c:v>6.6363000000000005E-2</c:v>
                </c:pt>
                <c:pt idx="842">
                  <c:v>6.6362000000000004E-2</c:v>
                </c:pt>
                <c:pt idx="843">
                  <c:v>0.525841</c:v>
                </c:pt>
                <c:pt idx="844">
                  <c:v>51.822899999999898</c:v>
                </c:pt>
                <c:pt idx="845">
                  <c:v>6.6362000000000004E-2</c:v>
                </c:pt>
                <c:pt idx="846">
                  <c:v>10.47588</c:v>
                </c:pt>
                <c:pt idx="847">
                  <c:v>3.3181000000000002E-2</c:v>
                </c:pt>
                <c:pt idx="848">
                  <c:v>3.3181000000000002E-2</c:v>
                </c:pt>
                <c:pt idx="849">
                  <c:v>0.94067500000000004</c:v>
                </c:pt>
                <c:pt idx="850">
                  <c:v>0.23530400000000001</c:v>
                </c:pt>
                <c:pt idx="851">
                  <c:v>1.01065</c:v>
                </c:pt>
                <c:pt idx="852">
                  <c:v>1.48614</c:v>
                </c:pt>
                <c:pt idx="853">
                  <c:v>3.3181000000000002E-2</c:v>
                </c:pt>
                <c:pt idx="854">
                  <c:v>3.3181000000000002E-2</c:v>
                </c:pt>
                <c:pt idx="855">
                  <c:v>0.59827799999999998</c:v>
                </c:pt>
                <c:pt idx="856">
                  <c:v>0.94518100000000005</c:v>
                </c:pt>
                <c:pt idx="857">
                  <c:v>1.1936E-2</c:v>
                </c:pt>
                <c:pt idx="858">
                  <c:v>0.16869200000000001</c:v>
                </c:pt>
                <c:pt idx="859">
                  <c:v>2.8812999999999998E-2</c:v>
                </c:pt>
                <c:pt idx="860">
                  <c:v>1.9413400000000001</c:v>
                </c:pt>
                <c:pt idx="861">
                  <c:v>0.52410500000000004</c:v>
                </c:pt>
                <c:pt idx="862">
                  <c:v>3.3181000000000002E-2</c:v>
                </c:pt>
                <c:pt idx="863">
                  <c:v>1.8499099999999999</c:v>
                </c:pt>
                <c:pt idx="864">
                  <c:v>1.4136</c:v>
                </c:pt>
                <c:pt idx="865">
                  <c:v>1.30389</c:v>
                </c:pt>
                <c:pt idx="866">
                  <c:v>45.622799999999899</c:v>
                </c:pt>
                <c:pt idx="867">
                  <c:v>0.54602300000000004</c:v>
                </c:pt>
                <c:pt idx="868">
                  <c:v>0.93949400000000005</c:v>
                </c:pt>
                <c:pt idx="869">
                  <c:v>3.3181000000000002E-2</c:v>
                </c:pt>
                <c:pt idx="870">
                  <c:v>39.947499999999899</c:v>
                </c:pt>
                <c:pt idx="871">
                  <c:v>0.52461599999999997</c:v>
                </c:pt>
                <c:pt idx="872">
                  <c:v>16.817</c:v>
                </c:pt>
                <c:pt idx="873">
                  <c:v>9.74953</c:v>
                </c:pt>
                <c:pt idx="874">
                  <c:v>1.8745799999999999</c:v>
                </c:pt>
                <c:pt idx="875">
                  <c:v>30.9467</c:v>
                </c:pt>
                <c:pt idx="876">
                  <c:v>3.3181000000000002E-2</c:v>
                </c:pt>
                <c:pt idx="877">
                  <c:v>3.3181000000000002E-2</c:v>
                </c:pt>
                <c:pt idx="878">
                  <c:v>32.726999999999897</c:v>
                </c:pt>
                <c:pt idx="879">
                  <c:v>3.3040970000000001</c:v>
                </c:pt>
                <c:pt idx="880">
                  <c:v>1.3045800000000001</c:v>
                </c:pt>
                <c:pt idx="881">
                  <c:v>0.67442899999999995</c:v>
                </c:pt>
                <c:pt idx="882">
                  <c:v>6.6362000000000004E-2</c:v>
                </c:pt>
                <c:pt idx="883">
                  <c:v>0.93021100000000001</c:v>
                </c:pt>
                <c:pt idx="884">
                  <c:v>3.3181000000000002E-2</c:v>
                </c:pt>
                <c:pt idx="885">
                  <c:v>3.3181000000000002E-2</c:v>
                </c:pt>
                <c:pt idx="886">
                  <c:v>11.235257000000001</c:v>
                </c:pt>
                <c:pt idx="887">
                  <c:v>4.0343099999999996</c:v>
                </c:pt>
                <c:pt idx="888">
                  <c:v>18.592510000000001</c:v>
                </c:pt>
                <c:pt idx="889">
                  <c:v>6.0593000000000004</c:v>
                </c:pt>
                <c:pt idx="890">
                  <c:v>3.84829</c:v>
                </c:pt>
                <c:pt idx="891">
                  <c:v>1.58833</c:v>
                </c:pt>
                <c:pt idx="892">
                  <c:v>3.3181000000000002E-2</c:v>
                </c:pt>
                <c:pt idx="893">
                  <c:v>0.119223</c:v>
                </c:pt>
                <c:pt idx="894">
                  <c:v>3.3181000000000002E-2</c:v>
                </c:pt>
                <c:pt idx="895">
                  <c:v>6.6362000000000004E-2</c:v>
                </c:pt>
                <c:pt idx="896">
                  <c:v>0.125638</c:v>
                </c:pt>
                <c:pt idx="897">
                  <c:v>6.6363000000000005E-2</c:v>
                </c:pt>
                <c:pt idx="898">
                  <c:v>1.85022</c:v>
                </c:pt>
                <c:pt idx="899">
                  <c:v>0.93069999999999997</c:v>
                </c:pt>
                <c:pt idx="900">
                  <c:v>1.2521800000000001</c:v>
                </c:pt>
                <c:pt idx="901">
                  <c:v>6.6882999999999998E-2</c:v>
                </c:pt>
                <c:pt idx="902">
                  <c:v>3.3181000000000002E-2</c:v>
                </c:pt>
                <c:pt idx="903">
                  <c:v>0.671018</c:v>
                </c:pt>
                <c:pt idx="904">
                  <c:v>3.3181000000000002E-2</c:v>
                </c:pt>
                <c:pt idx="905">
                  <c:v>2.0292699999999999</c:v>
                </c:pt>
                <c:pt idx="906">
                  <c:v>0.94312399999999996</c:v>
                </c:pt>
                <c:pt idx="907">
                  <c:v>0.18848599999999999</c:v>
                </c:pt>
                <c:pt idx="908">
                  <c:v>6.6363000000000005E-2</c:v>
                </c:pt>
                <c:pt idx="909">
                  <c:v>1.41255</c:v>
                </c:pt>
                <c:pt idx="910">
                  <c:v>0.91121300000000005</c:v>
                </c:pt>
                <c:pt idx="911">
                  <c:v>6.6363000000000005E-2</c:v>
                </c:pt>
                <c:pt idx="912">
                  <c:v>1.41551</c:v>
                </c:pt>
                <c:pt idx="913">
                  <c:v>148.86904999999899</c:v>
                </c:pt>
                <c:pt idx="914">
                  <c:v>3.3181000000000002E-2</c:v>
                </c:pt>
                <c:pt idx="915">
                  <c:v>55.97484</c:v>
                </c:pt>
                <c:pt idx="916">
                  <c:v>0.80798400000000004</c:v>
                </c:pt>
                <c:pt idx="917">
                  <c:v>1.37965</c:v>
                </c:pt>
                <c:pt idx="918">
                  <c:v>68.357100000000003</c:v>
                </c:pt>
                <c:pt idx="919">
                  <c:v>11.3050999999999</c:v>
                </c:pt>
                <c:pt idx="920">
                  <c:v>3.3181000000000002E-2</c:v>
                </c:pt>
                <c:pt idx="921">
                  <c:v>10.77712</c:v>
                </c:pt>
                <c:pt idx="922">
                  <c:v>6.6362000000000004E-2</c:v>
                </c:pt>
                <c:pt idx="923">
                  <c:v>0.16312199999999999</c:v>
                </c:pt>
                <c:pt idx="924">
                  <c:v>4.6179699999999997</c:v>
                </c:pt>
                <c:pt idx="925">
                  <c:v>6.6362000000000004E-2</c:v>
                </c:pt>
                <c:pt idx="926">
                  <c:v>0.699716</c:v>
                </c:pt>
                <c:pt idx="927">
                  <c:v>40.714550000000003</c:v>
                </c:pt>
                <c:pt idx="928">
                  <c:v>3.3181000000000002E-2</c:v>
                </c:pt>
                <c:pt idx="929">
                  <c:v>3.3181000000000002E-2</c:v>
                </c:pt>
                <c:pt idx="930">
                  <c:v>0.83065900000000004</c:v>
                </c:pt>
                <c:pt idx="931">
                  <c:v>0.78058000000000005</c:v>
                </c:pt>
                <c:pt idx="932">
                  <c:v>3.5972569999999999</c:v>
                </c:pt>
                <c:pt idx="933">
                  <c:v>3.3181000000000002E-2</c:v>
                </c:pt>
                <c:pt idx="934">
                  <c:v>3.3181000000000002E-2</c:v>
                </c:pt>
                <c:pt idx="935">
                  <c:v>19.464870000000001</c:v>
                </c:pt>
                <c:pt idx="936">
                  <c:v>3.3181000000000002E-2</c:v>
                </c:pt>
                <c:pt idx="937">
                  <c:v>1.8848400000000001</c:v>
                </c:pt>
                <c:pt idx="938">
                  <c:v>37.519930000000002</c:v>
                </c:pt>
                <c:pt idx="939">
                  <c:v>5.0847300000000004</c:v>
                </c:pt>
                <c:pt idx="940">
                  <c:v>8.3375500000000002</c:v>
                </c:pt>
                <c:pt idx="941">
                  <c:v>0.73712900000000003</c:v>
                </c:pt>
                <c:pt idx="942">
                  <c:v>13.640700000000001</c:v>
                </c:pt>
                <c:pt idx="943">
                  <c:v>0.54602300000000004</c:v>
                </c:pt>
                <c:pt idx="944">
                  <c:v>0.94289199999999995</c:v>
                </c:pt>
                <c:pt idx="945">
                  <c:v>6.6362000000000004E-2</c:v>
                </c:pt>
                <c:pt idx="946">
                  <c:v>58.5852</c:v>
                </c:pt>
                <c:pt idx="947">
                  <c:v>9.3750499999999999</c:v>
                </c:pt>
                <c:pt idx="948">
                  <c:v>1.1732</c:v>
                </c:pt>
                <c:pt idx="949">
                  <c:v>44.7776</c:v>
                </c:pt>
                <c:pt idx="950">
                  <c:v>129.41399999999899</c:v>
                </c:pt>
                <c:pt idx="951">
                  <c:v>1.4108099999999999</c:v>
                </c:pt>
                <c:pt idx="952">
                  <c:v>1.0546199999999999</c:v>
                </c:pt>
                <c:pt idx="953">
                  <c:v>96.211623000000003</c:v>
                </c:pt>
                <c:pt idx="954">
                  <c:v>24.0567999999999</c:v>
                </c:pt>
                <c:pt idx="955">
                  <c:v>1.41726</c:v>
                </c:pt>
                <c:pt idx="956">
                  <c:v>1.6831339999999999</c:v>
                </c:pt>
                <c:pt idx="957">
                  <c:v>3.3181000000000002E-2</c:v>
                </c:pt>
                <c:pt idx="958">
                  <c:v>22.6221999999999</c:v>
                </c:pt>
                <c:pt idx="959">
                  <c:v>1.82629</c:v>
                </c:pt>
                <c:pt idx="960">
                  <c:v>6.6363000000000005E-2</c:v>
                </c:pt>
                <c:pt idx="961">
                  <c:v>0.13272500000000001</c:v>
                </c:pt>
                <c:pt idx="962">
                  <c:v>4.8978729999999997</c:v>
                </c:pt>
                <c:pt idx="963">
                  <c:v>4.6716800000000003</c:v>
                </c:pt>
                <c:pt idx="964">
                  <c:v>1.0865800000000001</c:v>
                </c:pt>
                <c:pt idx="965">
                  <c:v>0.65132800000000002</c:v>
                </c:pt>
                <c:pt idx="966">
                  <c:v>26.638400000000001</c:v>
                </c:pt>
                <c:pt idx="967">
                  <c:v>0.95797200000000005</c:v>
                </c:pt>
                <c:pt idx="968">
                  <c:v>26.215070000000001</c:v>
                </c:pt>
                <c:pt idx="969">
                  <c:v>0.54602300000000004</c:v>
                </c:pt>
                <c:pt idx="970">
                  <c:v>9.9543999999999994E-2</c:v>
                </c:pt>
                <c:pt idx="971">
                  <c:v>3.3181000000000002E-2</c:v>
                </c:pt>
                <c:pt idx="972">
                  <c:v>3.3181000000000002E-2</c:v>
                </c:pt>
                <c:pt idx="973">
                  <c:v>7.8555000000000001</c:v>
                </c:pt>
                <c:pt idx="974">
                  <c:v>6.6362000000000004E-2</c:v>
                </c:pt>
                <c:pt idx="975">
                  <c:v>3.3181000000000002E-2</c:v>
                </c:pt>
                <c:pt idx="976">
                  <c:v>0.13272500000000001</c:v>
                </c:pt>
                <c:pt idx="977">
                  <c:v>9.3798899999999996</c:v>
                </c:pt>
                <c:pt idx="978">
                  <c:v>1.79436</c:v>
                </c:pt>
                <c:pt idx="979">
                  <c:v>0.165906</c:v>
                </c:pt>
                <c:pt idx="980">
                  <c:v>0.88461400000000001</c:v>
                </c:pt>
                <c:pt idx="981">
                  <c:v>3.3181000000000002E-2</c:v>
                </c:pt>
                <c:pt idx="982">
                  <c:v>16.133023000000001</c:v>
                </c:pt>
                <c:pt idx="983">
                  <c:v>7.6219710000000003</c:v>
                </c:pt>
                <c:pt idx="984">
                  <c:v>3.3181000000000002E-2</c:v>
                </c:pt>
                <c:pt idx="985">
                  <c:v>3.3181000000000002E-2</c:v>
                </c:pt>
                <c:pt idx="986">
                  <c:v>3.3181000000000002E-2</c:v>
                </c:pt>
                <c:pt idx="987">
                  <c:v>0.94048200000000004</c:v>
                </c:pt>
                <c:pt idx="988">
                  <c:v>0.89362399999999997</c:v>
                </c:pt>
                <c:pt idx="989">
                  <c:v>0.35853299999999999</c:v>
                </c:pt>
                <c:pt idx="990">
                  <c:v>3.3181000000000002E-2</c:v>
                </c:pt>
                <c:pt idx="991">
                  <c:v>1.4747300000000001</c:v>
                </c:pt>
                <c:pt idx="992">
                  <c:v>5.1263699999999996</c:v>
                </c:pt>
                <c:pt idx="993">
                  <c:v>1.6110899999999999</c:v>
                </c:pt>
                <c:pt idx="994">
                  <c:v>1.1870799999999999</c:v>
                </c:pt>
                <c:pt idx="995">
                  <c:v>78.445999999999898</c:v>
                </c:pt>
                <c:pt idx="996">
                  <c:v>1.1801900000000001</c:v>
                </c:pt>
                <c:pt idx="997">
                  <c:v>8.3208699999999904</c:v>
                </c:pt>
                <c:pt idx="998">
                  <c:v>3.3181000000000002E-2</c:v>
                </c:pt>
                <c:pt idx="999">
                  <c:v>54.348022999999898</c:v>
                </c:pt>
                <c:pt idx="1000">
                  <c:v>3.1866099999999999</c:v>
                </c:pt>
                <c:pt idx="1001">
                  <c:v>20.727540000000001</c:v>
                </c:pt>
                <c:pt idx="1002">
                  <c:v>3.3181000000000002E-2</c:v>
                </c:pt>
                <c:pt idx="1003">
                  <c:v>0.94096000000000002</c:v>
                </c:pt>
                <c:pt idx="1004">
                  <c:v>6.1030000000000001E-2</c:v>
                </c:pt>
                <c:pt idx="1005">
                  <c:v>5.2374599999999996</c:v>
                </c:pt>
                <c:pt idx="1006">
                  <c:v>1.7075800000000001</c:v>
                </c:pt>
                <c:pt idx="1007">
                  <c:v>0.94189100000000003</c:v>
                </c:pt>
                <c:pt idx="1008">
                  <c:v>1.2727E-2</c:v>
                </c:pt>
                <c:pt idx="1009">
                  <c:v>42.86374</c:v>
                </c:pt>
                <c:pt idx="1010">
                  <c:v>2.0029240000000001</c:v>
                </c:pt>
                <c:pt idx="1011">
                  <c:v>0.76050899999999999</c:v>
                </c:pt>
                <c:pt idx="1012">
                  <c:v>0.56742300000000001</c:v>
                </c:pt>
                <c:pt idx="1013">
                  <c:v>3.3181000000000002E-2</c:v>
                </c:pt>
                <c:pt idx="1014">
                  <c:v>21.7606</c:v>
                </c:pt>
                <c:pt idx="1015">
                  <c:v>0.179839</c:v>
                </c:pt>
                <c:pt idx="1016">
                  <c:v>0.55063200000000001</c:v>
                </c:pt>
                <c:pt idx="1017">
                  <c:v>3.3181000000000002E-2</c:v>
                </c:pt>
                <c:pt idx="1018">
                  <c:v>3.3181000000000002E-2</c:v>
                </c:pt>
                <c:pt idx="1019">
                  <c:v>3.3181000000000002E-2</c:v>
                </c:pt>
                <c:pt idx="1020">
                  <c:v>6.6363000000000005E-2</c:v>
                </c:pt>
                <c:pt idx="1021">
                  <c:v>0.92921699999999996</c:v>
                </c:pt>
                <c:pt idx="1022">
                  <c:v>0.29133300000000001</c:v>
                </c:pt>
                <c:pt idx="1023">
                  <c:v>1.35761</c:v>
                </c:pt>
                <c:pt idx="1024">
                  <c:v>46.38852</c:v>
                </c:pt>
                <c:pt idx="1025">
                  <c:v>6.3061800000000003</c:v>
                </c:pt>
                <c:pt idx="1026">
                  <c:v>0.94591199999999998</c:v>
                </c:pt>
                <c:pt idx="1027">
                  <c:v>25.017036000000001</c:v>
                </c:pt>
                <c:pt idx="1028">
                  <c:v>18.041</c:v>
                </c:pt>
                <c:pt idx="1029">
                  <c:v>2.5070999999999999</c:v>
                </c:pt>
                <c:pt idx="1030">
                  <c:v>19.5857899999999</c:v>
                </c:pt>
                <c:pt idx="1031">
                  <c:v>2.0377299999999998</c:v>
                </c:pt>
                <c:pt idx="1032">
                  <c:v>0.74444200000000005</c:v>
                </c:pt>
                <c:pt idx="1033">
                  <c:v>5.0472000000000003E-2</c:v>
                </c:pt>
                <c:pt idx="1034">
                  <c:v>3.3181000000000002E-2</c:v>
                </c:pt>
                <c:pt idx="1035">
                  <c:v>0.19908699999999999</c:v>
                </c:pt>
                <c:pt idx="1036">
                  <c:v>6.6363000000000005E-2</c:v>
                </c:pt>
                <c:pt idx="1037">
                  <c:v>3.3181000000000002E-2</c:v>
                </c:pt>
                <c:pt idx="1038">
                  <c:v>3.3181000000000002E-2</c:v>
                </c:pt>
                <c:pt idx="1039">
                  <c:v>0.165906</c:v>
                </c:pt>
                <c:pt idx="1040">
                  <c:v>0.99223300000000003</c:v>
                </c:pt>
                <c:pt idx="1041">
                  <c:v>6.6363000000000005E-2</c:v>
                </c:pt>
                <c:pt idx="1042">
                  <c:v>3.3181000000000002E-2</c:v>
                </c:pt>
                <c:pt idx="1043">
                  <c:v>1.41561</c:v>
                </c:pt>
                <c:pt idx="1044">
                  <c:v>3.3181000000000002E-2</c:v>
                </c:pt>
                <c:pt idx="1045">
                  <c:v>0.94640800000000003</c:v>
                </c:pt>
                <c:pt idx="1046">
                  <c:v>0.13272500000000001</c:v>
                </c:pt>
                <c:pt idx="1047">
                  <c:v>3.3181000000000002E-2</c:v>
                </c:pt>
                <c:pt idx="1048">
                  <c:v>4.277272</c:v>
                </c:pt>
                <c:pt idx="1049">
                  <c:v>9.9543999999999994E-2</c:v>
                </c:pt>
                <c:pt idx="1050">
                  <c:v>3.3181000000000002E-2</c:v>
                </c:pt>
                <c:pt idx="1051">
                  <c:v>0.86857600000000001</c:v>
                </c:pt>
                <c:pt idx="1052">
                  <c:v>0.59179199999999998</c:v>
                </c:pt>
                <c:pt idx="1053">
                  <c:v>1.16503</c:v>
                </c:pt>
                <c:pt idx="1054">
                  <c:v>3.3181000000000002E-2</c:v>
                </c:pt>
                <c:pt idx="1055">
                  <c:v>0.586117</c:v>
                </c:pt>
                <c:pt idx="1056">
                  <c:v>9.9543999999999994E-2</c:v>
                </c:pt>
                <c:pt idx="1057">
                  <c:v>3.3181000000000002E-2</c:v>
                </c:pt>
                <c:pt idx="1058">
                  <c:v>0.89811700000000005</c:v>
                </c:pt>
                <c:pt idx="1059">
                  <c:v>9.9543999999999994E-2</c:v>
                </c:pt>
                <c:pt idx="1060">
                  <c:v>3.3181000000000002E-2</c:v>
                </c:pt>
                <c:pt idx="1061">
                  <c:v>66.099500000000006</c:v>
                </c:pt>
                <c:pt idx="1062">
                  <c:v>3.3181000000000002E-2</c:v>
                </c:pt>
                <c:pt idx="1063">
                  <c:v>1.96153</c:v>
                </c:pt>
                <c:pt idx="1064">
                  <c:v>0.63588800000000001</c:v>
                </c:pt>
                <c:pt idx="1065">
                  <c:v>8.8568899999999999</c:v>
                </c:pt>
                <c:pt idx="1066">
                  <c:v>3.0533399999999999</c:v>
                </c:pt>
                <c:pt idx="1067">
                  <c:v>1.70967</c:v>
                </c:pt>
                <c:pt idx="1068">
                  <c:v>0.57359400000000005</c:v>
                </c:pt>
                <c:pt idx="1069">
                  <c:v>1.4065799999999999</c:v>
                </c:pt>
                <c:pt idx="1070">
                  <c:v>13.896628</c:v>
                </c:pt>
                <c:pt idx="1071">
                  <c:v>0.96632700000000005</c:v>
                </c:pt>
                <c:pt idx="1072">
                  <c:v>3.3181000000000002E-2</c:v>
                </c:pt>
                <c:pt idx="1073">
                  <c:v>6.6363000000000005E-2</c:v>
                </c:pt>
                <c:pt idx="1074">
                  <c:v>5.9885999999999999</c:v>
                </c:pt>
                <c:pt idx="1075">
                  <c:v>0.93825400000000003</c:v>
                </c:pt>
                <c:pt idx="1076">
                  <c:v>1.33785</c:v>
                </c:pt>
                <c:pt idx="1077">
                  <c:v>0.165906</c:v>
                </c:pt>
                <c:pt idx="1078">
                  <c:v>6.6362000000000004E-2</c:v>
                </c:pt>
                <c:pt idx="1079">
                  <c:v>3.3181000000000002E-2</c:v>
                </c:pt>
                <c:pt idx="1080">
                  <c:v>35.061100000000003</c:v>
                </c:pt>
                <c:pt idx="1081">
                  <c:v>2.00149</c:v>
                </c:pt>
                <c:pt idx="1082">
                  <c:v>6.6362000000000004E-2</c:v>
                </c:pt>
                <c:pt idx="1083">
                  <c:v>1.4184600000000001</c:v>
                </c:pt>
                <c:pt idx="1084">
                  <c:v>2.0084200000000001</c:v>
                </c:pt>
                <c:pt idx="1085">
                  <c:v>6.5317299999999996</c:v>
                </c:pt>
                <c:pt idx="1086">
                  <c:v>3.4886599999999999</c:v>
                </c:pt>
                <c:pt idx="1087">
                  <c:v>3.3181000000000002E-2</c:v>
                </c:pt>
                <c:pt idx="1088">
                  <c:v>0.45674900000000002</c:v>
                </c:pt>
                <c:pt idx="1089">
                  <c:v>3.3181000000000002E-2</c:v>
                </c:pt>
                <c:pt idx="1090">
                  <c:v>3.3181000000000002E-2</c:v>
                </c:pt>
                <c:pt idx="1091">
                  <c:v>3.3181000000000002E-2</c:v>
                </c:pt>
                <c:pt idx="1092">
                  <c:v>1.18238</c:v>
                </c:pt>
                <c:pt idx="1093">
                  <c:v>9.9543999999999994E-2</c:v>
                </c:pt>
                <c:pt idx="1094">
                  <c:v>115.331</c:v>
                </c:pt>
                <c:pt idx="1095">
                  <c:v>240.501</c:v>
                </c:pt>
                <c:pt idx="1096">
                  <c:v>1.8509199999999999</c:v>
                </c:pt>
                <c:pt idx="1097">
                  <c:v>3.3181000000000002E-2</c:v>
                </c:pt>
                <c:pt idx="1098">
                  <c:v>2.4884200000000001</c:v>
                </c:pt>
                <c:pt idx="1099">
                  <c:v>6.6362000000000004E-2</c:v>
                </c:pt>
                <c:pt idx="1100">
                  <c:v>0.91433900000000001</c:v>
                </c:pt>
                <c:pt idx="1101">
                  <c:v>72.331999999999894</c:v>
                </c:pt>
                <c:pt idx="1102">
                  <c:v>6.6363000000000005E-2</c:v>
                </c:pt>
                <c:pt idx="1103">
                  <c:v>1.2512000000000001</c:v>
                </c:pt>
                <c:pt idx="1104">
                  <c:v>0.90389900000000001</c:v>
                </c:pt>
                <c:pt idx="1105">
                  <c:v>3.3181000000000002E-2</c:v>
                </c:pt>
                <c:pt idx="1106">
                  <c:v>3.3181000000000002E-2</c:v>
                </c:pt>
                <c:pt idx="1107">
                  <c:v>0.349524</c:v>
                </c:pt>
                <c:pt idx="1108">
                  <c:v>65.156499999999895</c:v>
                </c:pt>
                <c:pt idx="1109">
                  <c:v>6.6362000000000004E-2</c:v>
                </c:pt>
                <c:pt idx="1110">
                  <c:v>3.3181000000000002E-2</c:v>
                </c:pt>
                <c:pt idx="1111">
                  <c:v>0.88090400000000002</c:v>
                </c:pt>
                <c:pt idx="1112">
                  <c:v>0.69922499999999999</c:v>
                </c:pt>
                <c:pt idx="1113">
                  <c:v>3.3181000000000002E-2</c:v>
                </c:pt>
                <c:pt idx="1114">
                  <c:v>1.0553300000000001</c:v>
                </c:pt>
                <c:pt idx="1115">
                  <c:v>0.90717700000000001</c:v>
                </c:pt>
                <c:pt idx="1116">
                  <c:v>0.72456299999999996</c:v>
                </c:pt>
                <c:pt idx="1117">
                  <c:v>1.56558</c:v>
                </c:pt>
                <c:pt idx="1118">
                  <c:v>1.68668</c:v>
                </c:pt>
                <c:pt idx="1119">
                  <c:v>2.2664200000000001</c:v>
                </c:pt>
                <c:pt idx="1120">
                  <c:v>1.2151099999999999</c:v>
                </c:pt>
                <c:pt idx="1121">
                  <c:v>0.70427700000000004</c:v>
                </c:pt>
                <c:pt idx="1122">
                  <c:v>3.3181000000000002E-2</c:v>
                </c:pt>
                <c:pt idx="1123">
                  <c:v>1.4184699999999999</c:v>
                </c:pt>
                <c:pt idx="1124">
                  <c:v>1.27918</c:v>
                </c:pt>
                <c:pt idx="1125">
                  <c:v>1.2133100000000001</c:v>
                </c:pt>
                <c:pt idx="1126">
                  <c:v>0.66973499999999997</c:v>
                </c:pt>
                <c:pt idx="1127">
                  <c:v>99.428299999999894</c:v>
                </c:pt>
                <c:pt idx="1128">
                  <c:v>3.3181000000000002E-2</c:v>
                </c:pt>
                <c:pt idx="1129">
                  <c:v>3.3181000000000002E-2</c:v>
                </c:pt>
                <c:pt idx="1130">
                  <c:v>0.13272500000000001</c:v>
                </c:pt>
                <c:pt idx="1131">
                  <c:v>8.2683700000000009</c:v>
                </c:pt>
                <c:pt idx="1132">
                  <c:v>3.3181000000000002E-2</c:v>
                </c:pt>
                <c:pt idx="1133">
                  <c:v>1.24899</c:v>
                </c:pt>
                <c:pt idx="1134">
                  <c:v>3.3181000000000002E-2</c:v>
                </c:pt>
                <c:pt idx="1135">
                  <c:v>6.6362000000000004E-2</c:v>
                </c:pt>
                <c:pt idx="1136">
                  <c:v>1.3042100000000001</c:v>
                </c:pt>
                <c:pt idx="1137">
                  <c:v>6.1142399999999997</c:v>
                </c:pt>
                <c:pt idx="1138">
                  <c:v>4.7752699999999999</c:v>
                </c:pt>
                <c:pt idx="1139">
                  <c:v>3.3181000000000002E-2</c:v>
                </c:pt>
                <c:pt idx="1140">
                  <c:v>3.3181000000000002E-2</c:v>
                </c:pt>
                <c:pt idx="1141">
                  <c:v>0.54602300000000004</c:v>
                </c:pt>
                <c:pt idx="1142">
                  <c:v>3.3181000000000002E-2</c:v>
                </c:pt>
                <c:pt idx="1143">
                  <c:v>0.93069100000000005</c:v>
                </c:pt>
                <c:pt idx="1144">
                  <c:v>6.6362000000000004E-2</c:v>
                </c:pt>
                <c:pt idx="1145">
                  <c:v>3.3181000000000002E-2</c:v>
                </c:pt>
                <c:pt idx="1146">
                  <c:v>3.3181000000000002E-2</c:v>
                </c:pt>
                <c:pt idx="1147">
                  <c:v>3.3181000000000002E-2</c:v>
                </c:pt>
                <c:pt idx="1148">
                  <c:v>56.54307</c:v>
                </c:pt>
                <c:pt idx="1149">
                  <c:v>3.3181000000000002E-2</c:v>
                </c:pt>
                <c:pt idx="1150">
                  <c:v>3.3181000000000002E-2</c:v>
                </c:pt>
                <c:pt idx="1151">
                  <c:v>1.48813</c:v>
                </c:pt>
                <c:pt idx="1152">
                  <c:v>1.6642999999999999</c:v>
                </c:pt>
                <c:pt idx="1153">
                  <c:v>1.12022</c:v>
                </c:pt>
                <c:pt idx="1154">
                  <c:v>6.6362000000000004E-2</c:v>
                </c:pt>
                <c:pt idx="1155">
                  <c:v>1.41177</c:v>
                </c:pt>
                <c:pt idx="1156">
                  <c:v>3.3181000000000002E-2</c:v>
                </c:pt>
                <c:pt idx="1157">
                  <c:v>0.89450700000000005</c:v>
                </c:pt>
                <c:pt idx="1158">
                  <c:v>0.466173</c:v>
                </c:pt>
                <c:pt idx="1159">
                  <c:v>6.6362000000000004E-2</c:v>
                </c:pt>
                <c:pt idx="1160">
                  <c:v>4.6837400000000002</c:v>
                </c:pt>
                <c:pt idx="1161">
                  <c:v>3.3181000000000002E-2</c:v>
                </c:pt>
                <c:pt idx="1162">
                  <c:v>3.3181000000000002E-2</c:v>
                </c:pt>
                <c:pt idx="1163">
                  <c:v>6.6362000000000004E-2</c:v>
                </c:pt>
                <c:pt idx="1164">
                  <c:v>3.43472</c:v>
                </c:pt>
                <c:pt idx="1165">
                  <c:v>9.9543999999999994E-2</c:v>
                </c:pt>
                <c:pt idx="1166">
                  <c:v>30.5354999999999</c:v>
                </c:pt>
                <c:pt idx="1167">
                  <c:v>3.3181000000000002E-2</c:v>
                </c:pt>
                <c:pt idx="1168">
                  <c:v>5.1246600000000004</c:v>
                </c:pt>
                <c:pt idx="1169">
                  <c:v>0.94079299999999999</c:v>
                </c:pt>
                <c:pt idx="1170">
                  <c:v>0.54602300000000004</c:v>
                </c:pt>
                <c:pt idx="1171">
                  <c:v>129.00861</c:v>
                </c:pt>
                <c:pt idx="1172">
                  <c:v>3.3181000000000002E-2</c:v>
                </c:pt>
                <c:pt idx="1173">
                  <c:v>3.3181000000000002E-2</c:v>
                </c:pt>
                <c:pt idx="1174">
                  <c:v>6.6363000000000005E-2</c:v>
                </c:pt>
                <c:pt idx="1175">
                  <c:v>6.6363000000000005E-2</c:v>
                </c:pt>
                <c:pt idx="1176">
                  <c:v>6.6362000000000004E-2</c:v>
                </c:pt>
                <c:pt idx="1177">
                  <c:v>3.3181000000000002E-2</c:v>
                </c:pt>
                <c:pt idx="1178">
                  <c:v>24.574549999999899</c:v>
                </c:pt>
                <c:pt idx="1179">
                  <c:v>1.41595</c:v>
                </c:pt>
                <c:pt idx="1180">
                  <c:v>3.3181000000000002E-2</c:v>
                </c:pt>
                <c:pt idx="1181">
                  <c:v>2.9026900000000002</c:v>
                </c:pt>
                <c:pt idx="1182">
                  <c:v>178.07929999999899</c:v>
                </c:pt>
                <c:pt idx="1183">
                  <c:v>3.3181000000000002E-2</c:v>
                </c:pt>
                <c:pt idx="1184">
                  <c:v>9.9543999999999994E-2</c:v>
                </c:pt>
                <c:pt idx="1185">
                  <c:v>22.008800000000001</c:v>
                </c:pt>
                <c:pt idx="1186">
                  <c:v>3.7326600000000001</c:v>
                </c:pt>
                <c:pt idx="1187">
                  <c:v>1.3376699999999999</c:v>
                </c:pt>
                <c:pt idx="1188">
                  <c:v>0.528945</c:v>
                </c:pt>
                <c:pt idx="1189">
                  <c:v>9.6007599999999904</c:v>
                </c:pt>
                <c:pt idx="1190">
                  <c:v>1.25064</c:v>
                </c:pt>
                <c:pt idx="1191">
                  <c:v>6.6363000000000005E-2</c:v>
                </c:pt>
                <c:pt idx="1192">
                  <c:v>3.3181000000000002E-2</c:v>
                </c:pt>
                <c:pt idx="1193">
                  <c:v>11.179690000000001</c:v>
                </c:pt>
                <c:pt idx="1194">
                  <c:v>6.6362000000000004E-2</c:v>
                </c:pt>
                <c:pt idx="1195">
                  <c:v>6.6362000000000004E-2</c:v>
                </c:pt>
                <c:pt idx="1196">
                  <c:v>1.47692</c:v>
                </c:pt>
                <c:pt idx="1197">
                  <c:v>3.3181000000000002E-2</c:v>
                </c:pt>
                <c:pt idx="1198">
                  <c:v>3.3181000000000002E-2</c:v>
                </c:pt>
                <c:pt idx="1199">
                  <c:v>181.81100000000001</c:v>
                </c:pt>
                <c:pt idx="1200">
                  <c:v>0.86992400000000003</c:v>
                </c:pt>
                <c:pt idx="1201">
                  <c:v>1.4241999999999999</c:v>
                </c:pt>
                <c:pt idx="1202">
                  <c:v>94.874399999999895</c:v>
                </c:pt>
                <c:pt idx="1203">
                  <c:v>0.91952</c:v>
                </c:pt>
                <c:pt idx="1204">
                  <c:v>0.65569999999999995</c:v>
                </c:pt>
                <c:pt idx="1205">
                  <c:v>3.3181000000000002E-2</c:v>
                </c:pt>
                <c:pt idx="1206">
                  <c:v>3.3181000000000002E-2</c:v>
                </c:pt>
                <c:pt idx="1207">
                  <c:v>28.218699999999899</c:v>
                </c:pt>
                <c:pt idx="1208">
                  <c:v>0.94129399999999996</c:v>
                </c:pt>
                <c:pt idx="1209">
                  <c:v>0.82005799999999995</c:v>
                </c:pt>
                <c:pt idx="1210">
                  <c:v>3.3181000000000002E-2</c:v>
                </c:pt>
                <c:pt idx="1211">
                  <c:v>2.3318300000000001</c:v>
                </c:pt>
                <c:pt idx="1212">
                  <c:v>3.3181000000000002E-2</c:v>
                </c:pt>
                <c:pt idx="1213">
                  <c:v>132.429509999999</c:v>
                </c:pt>
                <c:pt idx="1214">
                  <c:v>0.94272299999999998</c:v>
                </c:pt>
                <c:pt idx="1215">
                  <c:v>0.67572699999999997</c:v>
                </c:pt>
                <c:pt idx="1216">
                  <c:v>6.6363000000000005E-2</c:v>
                </c:pt>
                <c:pt idx="1217">
                  <c:v>3.3181000000000002E-2</c:v>
                </c:pt>
                <c:pt idx="1218">
                  <c:v>35.599823000000001</c:v>
                </c:pt>
                <c:pt idx="1219">
                  <c:v>2.1276000000000002</c:v>
                </c:pt>
                <c:pt idx="1220">
                  <c:v>6.6362000000000004E-2</c:v>
                </c:pt>
                <c:pt idx="1221">
                  <c:v>3.3181000000000002E-2</c:v>
                </c:pt>
                <c:pt idx="1222">
                  <c:v>47.698569999999897</c:v>
                </c:pt>
                <c:pt idx="1223">
                  <c:v>0.69598199999999999</c:v>
                </c:pt>
                <c:pt idx="1224">
                  <c:v>1.1956599999999999</c:v>
                </c:pt>
                <c:pt idx="1225">
                  <c:v>1.7892699999999999</c:v>
                </c:pt>
                <c:pt idx="1226">
                  <c:v>3.3813999999999997E-2</c:v>
                </c:pt>
                <c:pt idx="1227">
                  <c:v>3.3181000000000002E-2</c:v>
                </c:pt>
                <c:pt idx="1228">
                  <c:v>74.363399999999899</c:v>
                </c:pt>
                <c:pt idx="1229">
                  <c:v>0.28525899999999998</c:v>
                </c:pt>
                <c:pt idx="1230">
                  <c:v>11.007210000000001</c:v>
                </c:pt>
                <c:pt idx="1231">
                  <c:v>22.693079999999899</c:v>
                </c:pt>
                <c:pt idx="1232">
                  <c:v>981.36599999999896</c:v>
                </c:pt>
                <c:pt idx="1233">
                  <c:v>3.3181000000000002E-2</c:v>
                </c:pt>
                <c:pt idx="1234">
                  <c:v>3.3181000000000002E-2</c:v>
                </c:pt>
                <c:pt idx="1235">
                  <c:v>3.3181000000000002E-2</c:v>
                </c:pt>
                <c:pt idx="1236">
                  <c:v>3.3181000000000002E-2</c:v>
                </c:pt>
                <c:pt idx="1237">
                  <c:v>0.54602300000000004</c:v>
                </c:pt>
                <c:pt idx="1238">
                  <c:v>61.366599999999899</c:v>
                </c:pt>
                <c:pt idx="1239">
                  <c:v>3.3181000000000002E-2</c:v>
                </c:pt>
                <c:pt idx="1240">
                  <c:v>36.536369999999899</c:v>
                </c:pt>
                <c:pt idx="1241">
                  <c:v>141.242999999999</c:v>
                </c:pt>
                <c:pt idx="1242">
                  <c:v>6.6363000000000005E-2</c:v>
                </c:pt>
                <c:pt idx="1243">
                  <c:v>6.6363000000000005E-2</c:v>
                </c:pt>
                <c:pt idx="1244">
                  <c:v>3.3181000000000002E-2</c:v>
                </c:pt>
                <c:pt idx="1245">
                  <c:v>0.50519099999999995</c:v>
                </c:pt>
                <c:pt idx="1246">
                  <c:v>6.6363000000000005E-2</c:v>
                </c:pt>
                <c:pt idx="1247">
                  <c:v>3.3181000000000002E-2</c:v>
                </c:pt>
                <c:pt idx="1248">
                  <c:v>3.3181000000000002E-2</c:v>
                </c:pt>
                <c:pt idx="1249">
                  <c:v>2.2799</c:v>
                </c:pt>
                <c:pt idx="1250">
                  <c:v>0.70833599999999997</c:v>
                </c:pt>
                <c:pt idx="1251">
                  <c:v>0.86992400000000003</c:v>
                </c:pt>
                <c:pt idx="1252">
                  <c:v>3.3181000000000002E-2</c:v>
                </c:pt>
                <c:pt idx="1253">
                  <c:v>3.3181000000000002E-2</c:v>
                </c:pt>
                <c:pt idx="1254">
                  <c:v>3.3181000000000002E-2</c:v>
                </c:pt>
                <c:pt idx="1255">
                  <c:v>51.953200000000002</c:v>
                </c:pt>
                <c:pt idx="1256">
                  <c:v>0.74470899999999995</c:v>
                </c:pt>
                <c:pt idx="1257">
                  <c:v>6.6362000000000004E-2</c:v>
                </c:pt>
                <c:pt idx="1258">
                  <c:v>3.3181000000000002E-2</c:v>
                </c:pt>
                <c:pt idx="1259">
                  <c:v>6.6363000000000005E-2</c:v>
                </c:pt>
                <c:pt idx="1260">
                  <c:v>8.4399999999999996E-3</c:v>
                </c:pt>
                <c:pt idx="1261">
                  <c:v>3.3181000000000002E-2</c:v>
                </c:pt>
                <c:pt idx="1262">
                  <c:v>3.3181000000000002E-2</c:v>
                </c:pt>
                <c:pt idx="1263">
                  <c:v>1.14977</c:v>
                </c:pt>
                <c:pt idx="1264">
                  <c:v>3.3181000000000002E-2</c:v>
                </c:pt>
                <c:pt idx="1265">
                  <c:v>567.96802300000002</c:v>
                </c:pt>
                <c:pt idx="1266">
                  <c:v>3.3181000000000002E-2</c:v>
                </c:pt>
                <c:pt idx="1267">
                  <c:v>3.3181000000000002E-2</c:v>
                </c:pt>
                <c:pt idx="1268">
                  <c:v>64.067329999999899</c:v>
                </c:pt>
                <c:pt idx="1269">
                  <c:v>0.40128399999999997</c:v>
                </c:pt>
                <c:pt idx="1270">
                  <c:v>12.0051299999999</c:v>
                </c:pt>
                <c:pt idx="1271">
                  <c:v>1.4099699999999999</c:v>
                </c:pt>
                <c:pt idx="1272">
                  <c:v>1.08738</c:v>
                </c:pt>
                <c:pt idx="1273">
                  <c:v>444.91</c:v>
                </c:pt>
                <c:pt idx="1274">
                  <c:v>19.350549999999899</c:v>
                </c:pt>
                <c:pt idx="1275">
                  <c:v>6.6362000000000004E-2</c:v>
                </c:pt>
                <c:pt idx="1276">
                  <c:v>3.3181000000000002E-2</c:v>
                </c:pt>
                <c:pt idx="1277">
                  <c:v>1.9601299999999999</c:v>
                </c:pt>
                <c:pt idx="1278">
                  <c:v>3.3181000000000002E-2</c:v>
                </c:pt>
                <c:pt idx="1279">
                  <c:v>0.13272600000000001</c:v>
                </c:pt>
                <c:pt idx="1280">
                  <c:v>0.57653600000000005</c:v>
                </c:pt>
                <c:pt idx="1281">
                  <c:v>0.43758999999999998</c:v>
                </c:pt>
                <c:pt idx="1282">
                  <c:v>1.75393</c:v>
                </c:pt>
                <c:pt idx="1283">
                  <c:v>3.3181000000000002E-2</c:v>
                </c:pt>
                <c:pt idx="1284">
                  <c:v>1.7471300000000001</c:v>
                </c:pt>
                <c:pt idx="1285">
                  <c:v>3.3181000000000002E-2</c:v>
                </c:pt>
                <c:pt idx="1286">
                  <c:v>3.3181000000000002E-2</c:v>
                </c:pt>
                <c:pt idx="1287">
                  <c:v>49.287190000000002</c:v>
                </c:pt>
                <c:pt idx="1288">
                  <c:v>3.3181000000000002E-2</c:v>
                </c:pt>
                <c:pt idx="1289">
                  <c:v>3.3181000000000002E-2</c:v>
                </c:pt>
                <c:pt idx="1290">
                  <c:v>2.5129999999999999</c:v>
                </c:pt>
                <c:pt idx="1291">
                  <c:v>1.2423599999999999</c:v>
                </c:pt>
                <c:pt idx="1292">
                  <c:v>3.3181000000000002E-2</c:v>
                </c:pt>
                <c:pt idx="1293">
                  <c:v>3.3181000000000002E-2</c:v>
                </c:pt>
                <c:pt idx="1294">
                  <c:v>3.7794300000000001</c:v>
                </c:pt>
                <c:pt idx="1295">
                  <c:v>0.165906</c:v>
                </c:pt>
                <c:pt idx="1296">
                  <c:v>3.3181000000000002E-2</c:v>
                </c:pt>
                <c:pt idx="1297">
                  <c:v>6.6363000000000005E-2</c:v>
                </c:pt>
                <c:pt idx="1298">
                  <c:v>3.3181000000000002E-2</c:v>
                </c:pt>
                <c:pt idx="1299">
                  <c:v>1.24505</c:v>
                </c:pt>
                <c:pt idx="1300">
                  <c:v>1.50163</c:v>
                </c:pt>
                <c:pt idx="1301">
                  <c:v>3.3181000000000002E-2</c:v>
                </c:pt>
                <c:pt idx="1302">
                  <c:v>1.60164</c:v>
                </c:pt>
                <c:pt idx="1303">
                  <c:v>0.26545000000000002</c:v>
                </c:pt>
                <c:pt idx="1304">
                  <c:v>0.13272500000000001</c:v>
                </c:pt>
                <c:pt idx="1305">
                  <c:v>9.9543999999999994E-2</c:v>
                </c:pt>
                <c:pt idx="1306">
                  <c:v>6.6362000000000004E-2</c:v>
                </c:pt>
                <c:pt idx="1307">
                  <c:v>3.3181000000000002E-2</c:v>
                </c:pt>
                <c:pt idx="1308">
                  <c:v>2.7814000000000001</c:v>
                </c:pt>
                <c:pt idx="1309">
                  <c:v>3.3181000000000002E-2</c:v>
                </c:pt>
                <c:pt idx="1310">
                  <c:v>710.98599999999897</c:v>
                </c:pt>
                <c:pt idx="1311">
                  <c:v>0.17066700000000001</c:v>
                </c:pt>
                <c:pt idx="1312">
                  <c:v>9.9543999999999994E-2</c:v>
                </c:pt>
                <c:pt idx="1313">
                  <c:v>43.510199999999898</c:v>
                </c:pt>
                <c:pt idx="1314">
                  <c:v>1.02227</c:v>
                </c:pt>
                <c:pt idx="1315">
                  <c:v>3.4765830000000002</c:v>
                </c:pt>
                <c:pt idx="1316">
                  <c:v>3.3181000000000002E-2</c:v>
                </c:pt>
                <c:pt idx="1317">
                  <c:v>6.6362000000000004E-2</c:v>
                </c:pt>
                <c:pt idx="1318">
                  <c:v>1.3045800000000001</c:v>
                </c:pt>
                <c:pt idx="1319">
                  <c:v>203.45418100000001</c:v>
                </c:pt>
                <c:pt idx="1320">
                  <c:v>6.6362000000000004E-2</c:v>
                </c:pt>
                <c:pt idx="1321">
                  <c:v>0.34986800000000001</c:v>
                </c:pt>
                <c:pt idx="1322">
                  <c:v>0.165907</c:v>
                </c:pt>
                <c:pt idx="1323">
                  <c:v>6.6363000000000005E-2</c:v>
                </c:pt>
                <c:pt idx="1324">
                  <c:v>6.6363000000000005E-2</c:v>
                </c:pt>
                <c:pt idx="1325">
                  <c:v>9.9543999999999994E-2</c:v>
                </c:pt>
                <c:pt idx="1326">
                  <c:v>3.3181000000000002E-2</c:v>
                </c:pt>
                <c:pt idx="1327">
                  <c:v>9.9543999999999994E-2</c:v>
                </c:pt>
                <c:pt idx="1328">
                  <c:v>0.165907</c:v>
                </c:pt>
                <c:pt idx="1329">
                  <c:v>1.4835400000000001</c:v>
                </c:pt>
                <c:pt idx="1330">
                  <c:v>11.7494</c:v>
                </c:pt>
                <c:pt idx="1331">
                  <c:v>5.81426</c:v>
                </c:pt>
                <c:pt idx="1332">
                  <c:v>0.51663400000000004</c:v>
                </c:pt>
                <c:pt idx="1333">
                  <c:v>0.63090999999999997</c:v>
                </c:pt>
                <c:pt idx="1334">
                  <c:v>20.541060000000002</c:v>
                </c:pt>
                <c:pt idx="1335">
                  <c:v>3.3181000000000002E-2</c:v>
                </c:pt>
                <c:pt idx="1336">
                  <c:v>0.440052</c:v>
                </c:pt>
                <c:pt idx="1337">
                  <c:v>1.4148499999999999</c:v>
                </c:pt>
                <c:pt idx="1338">
                  <c:v>63.321623000000002</c:v>
                </c:pt>
                <c:pt idx="1339">
                  <c:v>1.50278</c:v>
                </c:pt>
                <c:pt idx="1340">
                  <c:v>205.00962000000001</c:v>
                </c:pt>
                <c:pt idx="1341">
                  <c:v>3.3181000000000002E-2</c:v>
                </c:pt>
                <c:pt idx="1342">
                  <c:v>2.6587700000000001</c:v>
                </c:pt>
                <c:pt idx="1343">
                  <c:v>3.3181000000000002E-2</c:v>
                </c:pt>
                <c:pt idx="1344">
                  <c:v>0.13272500000000001</c:v>
                </c:pt>
                <c:pt idx="1345">
                  <c:v>6.6362000000000004E-2</c:v>
                </c:pt>
                <c:pt idx="1346">
                  <c:v>3.3181000000000002E-2</c:v>
                </c:pt>
                <c:pt idx="1347">
                  <c:v>75.565385000000006</c:v>
                </c:pt>
                <c:pt idx="1348">
                  <c:v>2.2843100000000001</c:v>
                </c:pt>
                <c:pt idx="1349">
                  <c:v>9.9543999999999994E-2</c:v>
                </c:pt>
                <c:pt idx="1350">
                  <c:v>3.3181000000000002E-2</c:v>
                </c:pt>
                <c:pt idx="1351">
                  <c:v>18.230429999999899</c:v>
                </c:pt>
                <c:pt idx="1352">
                  <c:v>0.66689399999999999</c:v>
                </c:pt>
                <c:pt idx="1353">
                  <c:v>6.6363000000000005E-2</c:v>
                </c:pt>
                <c:pt idx="1354">
                  <c:v>3.3181000000000002E-2</c:v>
                </c:pt>
                <c:pt idx="1355">
                  <c:v>0.28132699999999999</c:v>
                </c:pt>
                <c:pt idx="1356">
                  <c:v>9.9543999999999994E-2</c:v>
                </c:pt>
                <c:pt idx="1357">
                  <c:v>1.0223199999999999</c:v>
                </c:pt>
                <c:pt idx="1358">
                  <c:v>3.3181000000000002E-2</c:v>
                </c:pt>
                <c:pt idx="1359">
                  <c:v>3.3181000000000002E-2</c:v>
                </c:pt>
                <c:pt idx="1360">
                  <c:v>3.3181000000000002E-2</c:v>
                </c:pt>
                <c:pt idx="1361">
                  <c:v>0.56120800000000004</c:v>
                </c:pt>
                <c:pt idx="1362">
                  <c:v>1.0220899999999999</c:v>
                </c:pt>
                <c:pt idx="1363">
                  <c:v>1.79122</c:v>
                </c:pt>
                <c:pt idx="1364">
                  <c:v>0.74496300000000004</c:v>
                </c:pt>
                <c:pt idx="1365">
                  <c:v>3.3181000000000002E-2</c:v>
                </c:pt>
                <c:pt idx="1366">
                  <c:v>0.66507400000000005</c:v>
                </c:pt>
                <c:pt idx="1367">
                  <c:v>2.2841900000000002</c:v>
                </c:pt>
                <c:pt idx="1368">
                  <c:v>1.3042</c:v>
                </c:pt>
                <c:pt idx="1369">
                  <c:v>57.711136000000003</c:v>
                </c:pt>
                <c:pt idx="1370">
                  <c:v>23.955300000000001</c:v>
                </c:pt>
                <c:pt idx="1371">
                  <c:v>0.91233699999999995</c:v>
                </c:pt>
                <c:pt idx="1372">
                  <c:v>1.0222199999999999</c:v>
                </c:pt>
                <c:pt idx="1373">
                  <c:v>6.6362000000000004E-2</c:v>
                </c:pt>
                <c:pt idx="1374">
                  <c:v>3.3181000000000002E-2</c:v>
                </c:pt>
                <c:pt idx="1375">
                  <c:v>1.1397999999999999</c:v>
                </c:pt>
                <c:pt idx="1376">
                  <c:v>22.540600000000001</c:v>
                </c:pt>
                <c:pt idx="1377">
                  <c:v>8.5272000000000006</c:v>
                </c:pt>
                <c:pt idx="1378">
                  <c:v>0.98105699999999996</c:v>
                </c:pt>
                <c:pt idx="1379">
                  <c:v>245.767</c:v>
                </c:pt>
                <c:pt idx="1380">
                  <c:v>3.3181000000000002E-2</c:v>
                </c:pt>
                <c:pt idx="1381">
                  <c:v>1.40662</c:v>
                </c:pt>
                <c:pt idx="1382">
                  <c:v>21.855</c:v>
                </c:pt>
                <c:pt idx="1383">
                  <c:v>3.3181000000000002E-2</c:v>
                </c:pt>
                <c:pt idx="1384">
                  <c:v>4.3888299999999996</c:v>
                </c:pt>
                <c:pt idx="1385">
                  <c:v>0.63103699999999996</c:v>
                </c:pt>
                <c:pt idx="1386">
                  <c:v>1.4132499999999999</c:v>
                </c:pt>
                <c:pt idx="1387">
                  <c:v>66.243250000000003</c:v>
                </c:pt>
                <c:pt idx="1388">
                  <c:v>3.3181000000000002E-2</c:v>
                </c:pt>
                <c:pt idx="1389">
                  <c:v>0.54602300000000004</c:v>
                </c:pt>
                <c:pt idx="1390">
                  <c:v>3.3181000000000002E-2</c:v>
                </c:pt>
                <c:pt idx="1391">
                  <c:v>1.25047</c:v>
                </c:pt>
                <c:pt idx="1392">
                  <c:v>0.53842599999999996</c:v>
                </c:pt>
                <c:pt idx="1393">
                  <c:v>6.6362000000000004E-2</c:v>
                </c:pt>
                <c:pt idx="1394">
                  <c:v>0.90465700000000004</c:v>
                </c:pt>
                <c:pt idx="1395">
                  <c:v>3.0363999999999999E-2</c:v>
                </c:pt>
                <c:pt idx="1396">
                  <c:v>109.131</c:v>
                </c:pt>
                <c:pt idx="1397">
                  <c:v>3.3181000000000002E-2</c:v>
                </c:pt>
                <c:pt idx="1398">
                  <c:v>32.826839999999898</c:v>
                </c:pt>
                <c:pt idx="1399">
                  <c:v>3.3181000000000002E-2</c:v>
                </c:pt>
                <c:pt idx="1400">
                  <c:v>83.714600000000004</c:v>
                </c:pt>
                <c:pt idx="1401">
                  <c:v>28.376290000000001</c:v>
                </c:pt>
                <c:pt idx="1402">
                  <c:v>3.5206200000000001</c:v>
                </c:pt>
                <c:pt idx="1403">
                  <c:v>3.378053</c:v>
                </c:pt>
                <c:pt idx="1404">
                  <c:v>1.36121</c:v>
                </c:pt>
                <c:pt idx="1405">
                  <c:v>0.37877699999999997</c:v>
                </c:pt>
                <c:pt idx="1406">
                  <c:v>4.3748000000000002E-2</c:v>
                </c:pt>
                <c:pt idx="1407">
                  <c:v>71.890730000000005</c:v>
                </c:pt>
                <c:pt idx="1408">
                  <c:v>6.6362000000000004E-2</c:v>
                </c:pt>
                <c:pt idx="1409">
                  <c:v>3.3181000000000002E-2</c:v>
                </c:pt>
                <c:pt idx="1410">
                  <c:v>0.23655000000000001</c:v>
                </c:pt>
                <c:pt idx="1411">
                  <c:v>10.4613999999999</c:v>
                </c:pt>
                <c:pt idx="1412">
                  <c:v>2.887E-2</c:v>
                </c:pt>
                <c:pt idx="1413">
                  <c:v>3.3181000000000002E-2</c:v>
                </c:pt>
                <c:pt idx="1414">
                  <c:v>1.0006999999999999</c:v>
                </c:pt>
                <c:pt idx="1415">
                  <c:v>9.9543999999999994E-2</c:v>
                </c:pt>
                <c:pt idx="1416">
                  <c:v>3.3181000000000002E-2</c:v>
                </c:pt>
                <c:pt idx="1417">
                  <c:v>78.342803000000004</c:v>
                </c:pt>
                <c:pt idx="1418">
                  <c:v>3.3181000000000002E-2</c:v>
                </c:pt>
                <c:pt idx="1419">
                  <c:v>63.375030000000002</c:v>
                </c:pt>
                <c:pt idx="1420">
                  <c:v>1.46898</c:v>
                </c:pt>
                <c:pt idx="1421">
                  <c:v>0.86948000000000003</c:v>
                </c:pt>
                <c:pt idx="1422">
                  <c:v>0.13272500000000001</c:v>
                </c:pt>
                <c:pt idx="1423">
                  <c:v>3.3181000000000002E-2</c:v>
                </c:pt>
                <c:pt idx="1424">
                  <c:v>3.3181000000000002E-2</c:v>
                </c:pt>
                <c:pt idx="1425">
                  <c:v>166.12799999999899</c:v>
                </c:pt>
                <c:pt idx="1426">
                  <c:v>74.137100000000004</c:v>
                </c:pt>
                <c:pt idx="1427">
                  <c:v>36.468609999999899</c:v>
                </c:pt>
                <c:pt idx="1428">
                  <c:v>0.94351300000000005</c:v>
                </c:pt>
                <c:pt idx="1429">
                  <c:v>0.75146400000000002</c:v>
                </c:pt>
                <c:pt idx="1430">
                  <c:v>30.142700000000001</c:v>
                </c:pt>
                <c:pt idx="1431">
                  <c:v>3.3181000000000002E-2</c:v>
                </c:pt>
                <c:pt idx="1432">
                  <c:v>6.6362000000000004E-2</c:v>
                </c:pt>
                <c:pt idx="1433">
                  <c:v>82.489779999999897</c:v>
                </c:pt>
                <c:pt idx="1434">
                  <c:v>3.3181000000000002E-2</c:v>
                </c:pt>
                <c:pt idx="1435">
                  <c:v>6.6362000000000004E-2</c:v>
                </c:pt>
                <c:pt idx="1436">
                  <c:v>0.13272500000000001</c:v>
                </c:pt>
                <c:pt idx="1437">
                  <c:v>0.59538999999999997</c:v>
                </c:pt>
                <c:pt idx="1438">
                  <c:v>3.3181000000000002E-2</c:v>
                </c:pt>
                <c:pt idx="1439">
                  <c:v>1.50637</c:v>
                </c:pt>
                <c:pt idx="1440">
                  <c:v>3.3181000000000002E-2</c:v>
                </c:pt>
                <c:pt idx="1441">
                  <c:v>1.7284200000000001</c:v>
                </c:pt>
                <c:pt idx="1442">
                  <c:v>28.1400229999999</c:v>
                </c:pt>
                <c:pt idx="1443">
                  <c:v>0.121446</c:v>
                </c:pt>
                <c:pt idx="1444">
                  <c:v>155.62799999999899</c:v>
                </c:pt>
                <c:pt idx="1445">
                  <c:v>3.3181000000000002E-2</c:v>
                </c:pt>
                <c:pt idx="1446">
                  <c:v>1.03762</c:v>
                </c:pt>
                <c:pt idx="1447">
                  <c:v>0.61629</c:v>
                </c:pt>
                <c:pt idx="1448">
                  <c:v>6.6362000000000004E-2</c:v>
                </c:pt>
                <c:pt idx="1449">
                  <c:v>3.3181000000000002E-2</c:v>
                </c:pt>
                <c:pt idx="1450">
                  <c:v>3.3181000000000002E-2</c:v>
                </c:pt>
                <c:pt idx="1451">
                  <c:v>0.13272500000000001</c:v>
                </c:pt>
                <c:pt idx="1452">
                  <c:v>3.3181000000000002E-2</c:v>
                </c:pt>
                <c:pt idx="1453">
                  <c:v>3.3181000000000002E-2</c:v>
                </c:pt>
                <c:pt idx="1454">
                  <c:v>0.96715899999999999</c:v>
                </c:pt>
                <c:pt idx="1455">
                  <c:v>2.14032</c:v>
                </c:pt>
                <c:pt idx="1456">
                  <c:v>108.76260000000001</c:v>
                </c:pt>
                <c:pt idx="1457">
                  <c:v>0.71377699999999999</c:v>
                </c:pt>
                <c:pt idx="1458">
                  <c:v>51.220773999999899</c:v>
                </c:pt>
                <c:pt idx="1459">
                  <c:v>0.55996199999999996</c:v>
                </c:pt>
                <c:pt idx="1460">
                  <c:v>3.3181000000000002E-2</c:v>
                </c:pt>
                <c:pt idx="1461">
                  <c:v>3.3181000000000002E-2</c:v>
                </c:pt>
                <c:pt idx="1462">
                  <c:v>5.8440799999999999</c:v>
                </c:pt>
                <c:pt idx="1463">
                  <c:v>0.163554</c:v>
                </c:pt>
                <c:pt idx="1464">
                  <c:v>4.9414E-2</c:v>
                </c:pt>
                <c:pt idx="1465">
                  <c:v>12.3094</c:v>
                </c:pt>
                <c:pt idx="1466">
                  <c:v>711.43399999999895</c:v>
                </c:pt>
                <c:pt idx="1467">
                  <c:v>3.3181000000000002E-2</c:v>
                </c:pt>
                <c:pt idx="1468">
                  <c:v>3.3181000000000002E-2</c:v>
                </c:pt>
                <c:pt idx="1469">
                  <c:v>0.94588099999999997</c:v>
                </c:pt>
                <c:pt idx="1470">
                  <c:v>0.94589999999999996</c:v>
                </c:pt>
                <c:pt idx="1471">
                  <c:v>0.94177100000000002</c:v>
                </c:pt>
                <c:pt idx="1472">
                  <c:v>44.636899999999898</c:v>
                </c:pt>
                <c:pt idx="1473">
                  <c:v>3.3181000000000002E-2</c:v>
                </c:pt>
                <c:pt idx="1474">
                  <c:v>0.13272500000000001</c:v>
                </c:pt>
                <c:pt idx="1475">
                  <c:v>39.995060000000002</c:v>
                </c:pt>
                <c:pt idx="1476">
                  <c:v>3.3181000000000002E-2</c:v>
                </c:pt>
                <c:pt idx="1477">
                  <c:v>3.3181000000000002E-2</c:v>
                </c:pt>
                <c:pt idx="1478">
                  <c:v>3.3181000000000002E-2</c:v>
                </c:pt>
                <c:pt idx="1479">
                  <c:v>0.423954</c:v>
                </c:pt>
                <c:pt idx="1480">
                  <c:v>3.3181000000000002E-2</c:v>
                </c:pt>
                <c:pt idx="1481">
                  <c:v>1.41595</c:v>
                </c:pt>
                <c:pt idx="1482">
                  <c:v>23.5792199999999</c:v>
                </c:pt>
                <c:pt idx="1483">
                  <c:v>11.44655</c:v>
                </c:pt>
                <c:pt idx="1484">
                  <c:v>456.39600000000002</c:v>
                </c:pt>
                <c:pt idx="1485">
                  <c:v>1.6654500000000001</c:v>
                </c:pt>
                <c:pt idx="1486">
                  <c:v>2.6150899999999999</c:v>
                </c:pt>
                <c:pt idx="1487">
                  <c:v>3.3181000000000002E-2</c:v>
                </c:pt>
                <c:pt idx="1488">
                  <c:v>19.534300000000002</c:v>
                </c:pt>
                <c:pt idx="1489">
                  <c:v>0.48975999999999997</c:v>
                </c:pt>
                <c:pt idx="1490">
                  <c:v>69.992500000000007</c:v>
                </c:pt>
                <c:pt idx="1491">
                  <c:v>3.3181000000000002E-2</c:v>
                </c:pt>
                <c:pt idx="1492">
                  <c:v>112.4192</c:v>
                </c:pt>
                <c:pt idx="1493">
                  <c:v>1.0199199999999999</c:v>
                </c:pt>
                <c:pt idx="1494">
                  <c:v>7.30762</c:v>
                </c:pt>
                <c:pt idx="1495">
                  <c:v>6.6362000000000004E-2</c:v>
                </c:pt>
                <c:pt idx="1496">
                  <c:v>0.756579</c:v>
                </c:pt>
                <c:pt idx="1497">
                  <c:v>6.6362000000000004E-2</c:v>
                </c:pt>
                <c:pt idx="1498">
                  <c:v>3.3181000000000002E-2</c:v>
                </c:pt>
                <c:pt idx="1499">
                  <c:v>46.926527</c:v>
                </c:pt>
                <c:pt idx="1500">
                  <c:v>7.7812200000000002</c:v>
                </c:pt>
                <c:pt idx="1501">
                  <c:v>1.41849</c:v>
                </c:pt>
                <c:pt idx="1502">
                  <c:v>1.13411</c:v>
                </c:pt>
                <c:pt idx="1503">
                  <c:v>1.13028</c:v>
                </c:pt>
                <c:pt idx="1504">
                  <c:v>1.0478099999999999</c:v>
                </c:pt>
                <c:pt idx="1505">
                  <c:v>214.97959</c:v>
                </c:pt>
                <c:pt idx="1506">
                  <c:v>1.6839</c:v>
                </c:pt>
                <c:pt idx="1507">
                  <c:v>1.0707800000000001</c:v>
                </c:pt>
                <c:pt idx="1508">
                  <c:v>27.525839999999899</c:v>
                </c:pt>
                <c:pt idx="1509">
                  <c:v>0.63793800000000001</c:v>
                </c:pt>
                <c:pt idx="1510">
                  <c:v>31.7496329999999</c:v>
                </c:pt>
                <c:pt idx="1511">
                  <c:v>2.50543</c:v>
                </c:pt>
                <c:pt idx="1512">
                  <c:v>2.7946300000000002</c:v>
                </c:pt>
                <c:pt idx="1513">
                  <c:v>0.57716699999999999</c:v>
                </c:pt>
                <c:pt idx="1514">
                  <c:v>12.801920000000001</c:v>
                </c:pt>
                <c:pt idx="1515">
                  <c:v>6.09551</c:v>
                </c:pt>
                <c:pt idx="1516">
                  <c:v>1.69051</c:v>
                </c:pt>
                <c:pt idx="1517">
                  <c:v>2.1140699999999999</c:v>
                </c:pt>
                <c:pt idx="1518">
                  <c:v>28.034199999999899</c:v>
                </c:pt>
                <c:pt idx="1519">
                  <c:v>0.10841099999999999</c:v>
                </c:pt>
                <c:pt idx="1520">
                  <c:v>2.4792000000000001</c:v>
                </c:pt>
                <c:pt idx="1521">
                  <c:v>14.76022</c:v>
                </c:pt>
                <c:pt idx="1522">
                  <c:v>4.4293500000000003</c:v>
                </c:pt>
                <c:pt idx="1523">
                  <c:v>2.1847720000000002</c:v>
                </c:pt>
                <c:pt idx="1524">
                  <c:v>21.891480000000001</c:v>
                </c:pt>
                <c:pt idx="1525">
                  <c:v>36.587560000000003</c:v>
                </c:pt>
                <c:pt idx="1526">
                  <c:v>4.4816000000000002E-2</c:v>
                </c:pt>
                <c:pt idx="1527">
                  <c:v>1.3915299999999999</c:v>
                </c:pt>
                <c:pt idx="1528">
                  <c:v>1.47401</c:v>
                </c:pt>
                <c:pt idx="1529">
                  <c:v>1.51616</c:v>
                </c:pt>
                <c:pt idx="1530">
                  <c:v>0.50150300000000003</c:v>
                </c:pt>
                <c:pt idx="1531">
                  <c:v>0.32133800000000001</c:v>
                </c:pt>
                <c:pt idx="1532">
                  <c:v>16.632100000000001</c:v>
                </c:pt>
                <c:pt idx="1533">
                  <c:v>13.5898</c:v>
                </c:pt>
              </c:numCache>
            </c:numRef>
          </c:xVal>
          <c:yVal>
            <c:numRef>
              <c:f>'2008 BOEM (total) MODIS (avg)'!$K$2:$K$1535</c:f>
              <c:numCache>
                <c:formatCode>General</c:formatCode>
                <c:ptCount val="1534"/>
                <c:pt idx="0">
                  <c:v>0.90300000000000002</c:v>
                </c:pt>
                <c:pt idx="1">
                  <c:v>0.77600000000000002</c:v>
                </c:pt>
                <c:pt idx="2">
                  <c:v>0.51400000000000001</c:v>
                </c:pt>
                <c:pt idx="3">
                  <c:v>0.437</c:v>
                </c:pt>
                <c:pt idx="4">
                  <c:v>0.436</c:v>
                </c:pt>
                <c:pt idx="5">
                  <c:v>0.431333333333</c:v>
                </c:pt>
                <c:pt idx="6">
                  <c:v>0.41399999999999998</c:v>
                </c:pt>
                <c:pt idx="7">
                  <c:v>0.41399999999999998</c:v>
                </c:pt>
                <c:pt idx="8">
                  <c:v>0.41299999999999998</c:v>
                </c:pt>
                <c:pt idx="9">
                  <c:v>0.41175</c:v>
                </c:pt>
                <c:pt idx="10">
                  <c:v>0.40820000000000001</c:v>
                </c:pt>
                <c:pt idx="11">
                  <c:v>0.40579999999999999</c:v>
                </c:pt>
                <c:pt idx="12">
                  <c:v>0.40300000000000002</c:v>
                </c:pt>
                <c:pt idx="13">
                  <c:v>0.40250000000000002</c:v>
                </c:pt>
                <c:pt idx="14">
                  <c:v>0.40175</c:v>
                </c:pt>
                <c:pt idx="15">
                  <c:v>0.39950000000000002</c:v>
                </c:pt>
                <c:pt idx="16">
                  <c:v>0.39560000000000001</c:v>
                </c:pt>
                <c:pt idx="17">
                  <c:v>0.39450000000000002</c:v>
                </c:pt>
                <c:pt idx="18">
                  <c:v>0.39366666666700001</c:v>
                </c:pt>
                <c:pt idx="19">
                  <c:v>0.39279999999999998</c:v>
                </c:pt>
                <c:pt idx="20">
                  <c:v>0.39250000000000002</c:v>
                </c:pt>
                <c:pt idx="21">
                  <c:v>0.39100000000000001</c:v>
                </c:pt>
                <c:pt idx="22">
                  <c:v>0.38240000000000002</c:v>
                </c:pt>
                <c:pt idx="23">
                  <c:v>0.378</c:v>
                </c:pt>
                <c:pt idx="24">
                  <c:v>0.374</c:v>
                </c:pt>
                <c:pt idx="25">
                  <c:v>0.374</c:v>
                </c:pt>
                <c:pt idx="26">
                  <c:v>0.374</c:v>
                </c:pt>
                <c:pt idx="27">
                  <c:v>0.374</c:v>
                </c:pt>
                <c:pt idx="28">
                  <c:v>0.37380000000000002</c:v>
                </c:pt>
                <c:pt idx="29">
                  <c:v>0.37380000000000002</c:v>
                </c:pt>
                <c:pt idx="30">
                  <c:v>0.37325000000000003</c:v>
                </c:pt>
                <c:pt idx="31">
                  <c:v>0.371</c:v>
                </c:pt>
                <c:pt idx="32">
                  <c:v>0.36975000000000002</c:v>
                </c:pt>
                <c:pt idx="33">
                  <c:v>0.36720000000000003</c:v>
                </c:pt>
                <c:pt idx="34">
                  <c:v>0.36399999999999999</c:v>
                </c:pt>
                <c:pt idx="35">
                  <c:v>0.35949999999999999</c:v>
                </c:pt>
                <c:pt idx="36">
                  <c:v>0.35799999999999998</c:v>
                </c:pt>
                <c:pt idx="37">
                  <c:v>0.35599999999999998</c:v>
                </c:pt>
                <c:pt idx="38">
                  <c:v>0.35499999999999998</c:v>
                </c:pt>
                <c:pt idx="39">
                  <c:v>0.35499999999999998</c:v>
                </c:pt>
                <c:pt idx="40">
                  <c:v>0.35414285714299998</c:v>
                </c:pt>
                <c:pt idx="41">
                  <c:v>0.35328571428599997</c:v>
                </c:pt>
                <c:pt idx="42">
                  <c:v>0.35233333333299999</c:v>
                </c:pt>
                <c:pt idx="43">
                  <c:v>0.35099999999999998</c:v>
                </c:pt>
                <c:pt idx="44">
                  <c:v>0.34620000000000001</c:v>
                </c:pt>
                <c:pt idx="45">
                  <c:v>0.34525</c:v>
                </c:pt>
                <c:pt idx="46">
                  <c:v>0.34425</c:v>
                </c:pt>
                <c:pt idx="47">
                  <c:v>0.34412500000000001</c:v>
                </c:pt>
                <c:pt idx="48">
                  <c:v>0.34300000000000003</c:v>
                </c:pt>
                <c:pt idx="49">
                  <c:v>0.34260000000000002</c:v>
                </c:pt>
                <c:pt idx="50">
                  <c:v>0.33939999999999998</c:v>
                </c:pt>
                <c:pt idx="51">
                  <c:v>0.33474999999999999</c:v>
                </c:pt>
                <c:pt idx="52">
                  <c:v>0.33100000000000002</c:v>
                </c:pt>
                <c:pt idx="53">
                  <c:v>0.33085714285700002</c:v>
                </c:pt>
                <c:pt idx="54">
                  <c:v>0.32950000000000002</c:v>
                </c:pt>
                <c:pt idx="55">
                  <c:v>0.329125</c:v>
                </c:pt>
                <c:pt idx="56">
                  <c:v>0.3286</c:v>
                </c:pt>
                <c:pt idx="57">
                  <c:v>0.3286</c:v>
                </c:pt>
                <c:pt idx="58">
                  <c:v>0.32800000000000001</c:v>
                </c:pt>
                <c:pt idx="59">
                  <c:v>0.32800000000000001</c:v>
                </c:pt>
                <c:pt idx="60">
                  <c:v>0.32783333333300002</c:v>
                </c:pt>
                <c:pt idx="61">
                  <c:v>0.32716666666700001</c:v>
                </c:pt>
                <c:pt idx="62">
                  <c:v>0.3266</c:v>
                </c:pt>
                <c:pt idx="63">
                  <c:v>0.32550000000000001</c:v>
                </c:pt>
                <c:pt idx="64">
                  <c:v>0.32500000000000001</c:v>
                </c:pt>
                <c:pt idx="65">
                  <c:v>0.32237500000000002</c:v>
                </c:pt>
                <c:pt idx="66">
                  <c:v>0.32219999999999999</c:v>
                </c:pt>
                <c:pt idx="67">
                  <c:v>0.321666666667</c:v>
                </c:pt>
                <c:pt idx="68">
                  <c:v>0.3216</c:v>
                </c:pt>
                <c:pt idx="69">
                  <c:v>0.32079999999999997</c:v>
                </c:pt>
                <c:pt idx="70">
                  <c:v>0.320666666667</c:v>
                </c:pt>
                <c:pt idx="71">
                  <c:v>0.31900000000000001</c:v>
                </c:pt>
                <c:pt idx="72">
                  <c:v>0.31740000000000002</c:v>
                </c:pt>
                <c:pt idx="73">
                  <c:v>0.316285714286</c:v>
                </c:pt>
                <c:pt idx="74">
                  <c:v>0.316</c:v>
                </c:pt>
                <c:pt idx="75">
                  <c:v>0.3135</c:v>
                </c:pt>
                <c:pt idx="76">
                  <c:v>0.3135</c:v>
                </c:pt>
                <c:pt idx="77">
                  <c:v>0.31183333333300001</c:v>
                </c:pt>
                <c:pt idx="78">
                  <c:v>0.3115</c:v>
                </c:pt>
                <c:pt idx="79">
                  <c:v>0.31125000000000003</c:v>
                </c:pt>
                <c:pt idx="80">
                  <c:v>0.31116666666699999</c:v>
                </c:pt>
                <c:pt idx="81">
                  <c:v>0.31014285714299999</c:v>
                </c:pt>
                <c:pt idx="82">
                  <c:v>0.30988888888900001</c:v>
                </c:pt>
                <c:pt idx="83">
                  <c:v>0.309</c:v>
                </c:pt>
                <c:pt idx="84">
                  <c:v>0.30819999999999997</c:v>
                </c:pt>
                <c:pt idx="85">
                  <c:v>0.307</c:v>
                </c:pt>
                <c:pt idx="86">
                  <c:v>0.306333333333</c:v>
                </c:pt>
                <c:pt idx="87">
                  <c:v>0.30544444444399999</c:v>
                </c:pt>
                <c:pt idx="88">
                  <c:v>0.30525000000000002</c:v>
                </c:pt>
                <c:pt idx="89">
                  <c:v>0.30399999999999999</c:v>
                </c:pt>
                <c:pt idx="90">
                  <c:v>0.30380000000000001</c:v>
                </c:pt>
                <c:pt idx="91">
                  <c:v>0.3034</c:v>
                </c:pt>
                <c:pt idx="92">
                  <c:v>0.30299999999999999</c:v>
                </c:pt>
                <c:pt idx="93">
                  <c:v>0.30299999999999999</c:v>
                </c:pt>
                <c:pt idx="94">
                  <c:v>0.30299999999999999</c:v>
                </c:pt>
                <c:pt idx="95">
                  <c:v>0.30262499999999998</c:v>
                </c:pt>
                <c:pt idx="96">
                  <c:v>0.30216666666699998</c:v>
                </c:pt>
                <c:pt idx="97">
                  <c:v>0.30175000000000002</c:v>
                </c:pt>
                <c:pt idx="98">
                  <c:v>0.30149999999999999</c:v>
                </c:pt>
                <c:pt idx="99">
                  <c:v>0.30109999999999998</c:v>
                </c:pt>
                <c:pt idx="100">
                  <c:v>0.30099999999999999</c:v>
                </c:pt>
                <c:pt idx="101">
                  <c:v>0.300833333333</c:v>
                </c:pt>
                <c:pt idx="102">
                  <c:v>0.30075000000000002</c:v>
                </c:pt>
                <c:pt idx="103">
                  <c:v>0.30066666666699998</c:v>
                </c:pt>
                <c:pt idx="104">
                  <c:v>0.30042857142899998</c:v>
                </c:pt>
                <c:pt idx="105">
                  <c:v>0.29975000000000002</c:v>
                </c:pt>
                <c:pt idx="106">
                  <c:v>0.299333333333</c:v>
                </c:pt>
                <c:pt idx="107">
                  <c:v>0.29875000000000002</c:v>
                </c:pt>
                <c:pt idx="108">
                  <c:v>0.29814285714299998</c:v>
                </c:pt>
                <c:pt idx="109">
                  <c:v>0.29799999999999999</c:v>
                </c:pt>
                <c:pt idx="110">
                  <c:v>0.29777777777800002</c:v>
                </c:pt>
                <c:pt idx="111">
                  <c:v>0.29749999999999999</c:v>
                </c:pt>
                <c:pt idx="112">
                  <c:v>0.29749999999999999</c:v>
                </c:pt>
                <c:pt idx="113">
                  <c:v>0.29749999999999999</c:v>
                </c:pt>
                <c:pt idx="114">
                  <c:v>0.29749999999999999</c:v>
                </c:pt>
                <c:pt idx="115">
                  <c:v>0.29749999999999999</c:v>
                </c:pt>
                <c:pt idx="116">
                  <c:v>0.29749999999999999</c:v>
                </c:pt>
                <c:pt idx="117">
                  <c:v>0.29749999999999999</c:v>
                </c:pt>
                <c:pt idx="118">
                  <c:v>0.29749999999999999</c:v>
                </c:pt>
                <c:pt idx="119">
                  <c:v>0.29709999999999998</c:v>
                </c:pt>
                <c:pt idx="120">
                  <c:v>0.29699999999999999</c:v>
                </c:pt>
                <c:pt idx="121">
                  <c:v>0.29571428571399999</c:v>
                </c:pt>
                <c:pt idx="122">
                  <c:v>0.29525000000000001</c:v>
                </c:pt>
                <c:pt idx="123">
                  <c:v>0.29499999999999998</c:v>
                </c:pt>
                <c:pt idx="124">
                  <c:v>0.29499999999999998</c:v>
                </c:pt>
                <c:pt idx="125">
                  <c:v>0.29485714285699999</c:v>
                </c:pt>
                <c:pt idx="126">
                  <c:v>0.29399999999999998</c:v>
                </c:pt>
                <c:pt idx="127">
                  <c:v>0.29375000000000001</c:v>
                </c:pt>
                <c:pt idx="128">
                  <c:v>0.29371428571399999</c:v>
                </c:pt>
                <c:pt idx="129">
                  <c:v>0.29366666666699998</c:v>
                </c:pt>
                <c:pt idx="130">
                  <c:v>0.29333333333299999</c:v>
                </c:pt>
                <c:pt idx="131">
                  <c:v>0.29316666666699998</c:v>
                </c:pt>
                <c:pt idx="132">
                  <c:v>0.29299999999999998</c:v>
                </c:pt>
                <c:pt idx="133">
                  <c:v>0.29271428571399999</c:v>
                </c:pt>
                <c:pt idx="134">
                  <c:v>0.29233333333299999</c:v>
                </c:pt>
                <c:pt idx="135">
                  <c:v>0.29199999999999998</c:v>
                </c:pt>
                <c:pt idx="136">
                  <c:v>0.2918</c:v>
                </c:pt>
                <c:pt idx="137">
                  <c:v>0.29175000000000001</c:v>
                </c:pt>
                <c:pt idx="138">
                  <c:v>0.29166666666699997</c:v>
                </c:pt>
                <c:pt idx="139">
                  <c:v>0.29149999999999998</c:v>
                </c:pt>
                <c:pt idx="140">
                  <c:v>0.29099999999999998</c:v>
                </c:pt>
                <c:pt idx="141">
                  <c:v>0.29066666666699997</c:v>
                </c:pt>
                <c:pt idx="142">
                  <c:v>0.29060000000000002</c:v>
                </c:pt>
                <c:pt idx="143">
                  <c:v>0.29044444444400003</c:v>
                </c:pt>
                <c:pt idx="144">
                  <c:v>0.29028571428599997</c:v>
                </c:pt>
                <c:pt idx="145">
                  <c:v>0.28966666666699997</c:v>
                </c:pt>
                <c:pt idx="146">
                  <c:v>0.28899999999999998</c:v>
                </c:pt>
                <c:pt idx="147">
                  <c:v>0.28899999999999998</c:v>
                </c:pt>
                <c:pt idx="148">
                  <c:v>0.28899999999999998</c:v>
                </c:pt>
                <c:pt idx="149">
                  <c:v>0.28883333333299999</c:v>
                </c:pt>
                <c:pt idx="150">
                  <c:v>0.28799999999999998</c:v>
                </c:pt>
                <c:pt idx="151">
                  <c:v>0.2878</c:v>
                </c:pt>
                <c:pt idx="152">
                  <c:v>0.28699999999999998</c:v>
                </c:pt>
                <c:pt idx="153">
                  <c:v>0.28670000000000001</c:v>
                </c:pt>
                <c:pt idx="154">
                  <c:v>0.28639999999999999</c:v>
                </c:pt>
                <c:pt idx="155">
                  <c:v>0.28639999999999999</c:v>
                </c:pt>
                <c:pt idx="156">
                  <c:v>0.28625</c:v>
                </c:pt>
                <c:pt idx="157">
                  <c:v>0.28625</c:v>
                </c:pt>
                <c:pt idx="158">
                  <c:v>0.28583333333299998</c:v>
                </c:pt>
                <c:pt idx="159">
                  <c:v>0.28533333333299998</c:v>
                </c:pt>
                <c:pt idx="160">
                  <c:v>0.28483333333299998</c:v>
                </c:pt>
                <c:pt idx="161">
                  <c:v>0.28416666666700002</c:v>
                </c:pt>
                <c:pt idx="162">
                  <c:v>0.28357142857099998</c:v>
                </c:pt>
                <c:pt idx="163">
                  <c:v>0.28260000000000002</c:v>
                </c:pt>
                <c:pt idx="164">
                  <c:v>0.28225</c:v>
                </c:pt>
                <c:pt idx="165">
                  <c:v>0.28214285714300003</c:v>
                </c:pt>
                <c:pt idx="166">
                  <c:v>0.28199999999999997</c:v>
                </c:pt>
                <c:pt idx="167">
                  <c:v>0.28199999999999997</c:v>
                </c:pt>
                <c:pt idx="168">
                  <c:v>0.28199999999999997</c:v>
                </c:pt>
                <c:pt idx="169">
                  <c:v>0.28185714285699998</c:v>
                </c:pt>
                <c:pt idx="170">
                  <c:v>0.28171428571399998</c:v>
                </c:pt>
                <c:pt idx="171">
                  <c:v>0.28166666666700002</c:v>
                </c:pt>
                <c:pt idx="172">
                  <c:v>0.28149999999999997</c:v>
                </c:pt>
                <c:pt idx="173">
                  <c:v>0.28120000000000001</c:v>
                </c:pt>
                <c:pt idx="174">
                  <c:v>0.28116666666700002</c:v>
                </c:pt>
                <c:pt idx="175">
                  <c:v>0.28075</c:v>
                </c:pt>
                <c:pt idx="176">
                  <c:v>0.28039999999999998</c:v>
                </c:pt>
                <c:pt idx="177">
                  <c:v>0.28039999999999998</c:v>
                </c:pt>
                <c:pt idx="178">
                  <c:v>0.28012500000000001</c:v>
                </c:pt>
                <c:pt idx="179">
                  <c:v>0.28000000000000003</c:v>
                </c:pt>
                <c:pt idx="180">
                  <c:v>0.27989999999999998</c:v>
                </c:pt>
                <c:pt idx="181">
                  <c:v>0.27975</c:v>
                </c:pt>
                <c:pt idx="182">
                  <c:v>0.2797</c:v>
                </c:pt>
                <c:pt idx="183">
                  <c:v>0.27916666666700002</c:v>
                </c:pt>
                <c:pt idx="184">
                  <c:v>0.27911111111100001</c:v>
                </c:pt>
                <c:pt idx="185">
                  <c:v>0.278777777778</c:v>
                </c:pt>
                <c:pt idx="186">
                  <c:v>0.27783333333299998</c:v>
                </c:pt>
                <c:pt idx="187">
                  <c:v>0.27722222222199999</c:v>
                </c:pt>
                <c:pt idx="188">
                  <c:v>0.27716666666700002</c:v>
                </c:pt>
                <c:pt idx="189">
                  <c:v>0.27712500000000001</c:v>
                </c:pt>
                <c:pt idx="190">
                  <c:v>0.27700000000000002</c:v>
                </c:pt>
                <c:pt idx="191">
                  <c:v>0.27675</c:v>
                </c:pt>
                <c:pt idx="192">
                  <c:v>0.27666666666700002</c:v>
                </c:pt>
                <c:pt idx="193">
                  <c:v>0.27650000000000002</c:v>
                </c:pt>
                <c:pt idx="194">
                  <c:v>0.27644444444400001</c:v>
                </c:pt>
                <c:pt idx="195">
                  <c:v>0.27612500000000001</c:v>
                </c:pt>
                <c:pt idx="196">
                  <c:v>0.27588888888899998</c:v>
                </c:pt>
                <c:pt idx="197">
                  <c:v>0.27575</c:v>
                </c:pt>
                <c:pt idx="198">
                  <c:v>0.27560000000000001</c:v>
                </c:pt>
                <c:pt idx="199">
                  <c:v>0.27557142857099998</c:v>
                </c:pt>
                <c:pt idx="200">
                  <c:v>0.27533333333299997</c:v>
                </c:pt>
                <c:pt idx="201">
                  <c:v>0.27483333333299997</c:v>
                </c:pt>
                <c:pt idx="202">
                  <c:v>0.27483333333299997</c:v>
                </c:pt>
                <c:pt idx="203">
                  <c:v>0.2742</c:v>
                </c:pt>
                <c:pt idx="204">
                  <c:v>0.27342857142900001</c:v>
                </c:pt>
                <c:pt idx="205">
                  <c:v>0.27333333333299997</c:v>
                </c:pt>
                <c:pt idx="206">
                  <c:v>0.27312500000000001</c:v>
                </c:pt>
                <c:pt idx="207">
                  <c:v>0.27300000000000002</c:v>
                </c:pt>
                <c:pt idx="208">
                  <c:v>0.27266666666700001</c:v>
                </c:pt>
                <c:pt idx="209">
                  <c:v>0.27228571428600001</c:v>
                </c:pt>
                <c:pt idx="210">
                  <c:v>0.27200000000000002</c:v>
                </c:pt>
                <c:pt idx="211">
                  <c:v>0.27166666666700001</c:v>
                </c:pt>
                <c:pt idx="212">
                  <c:v>0.27162500000000001</c:v>
                </c:pt>
                <c:pt idx="213">
                  <c:v>0.27160000000000001</c:v>
                </c:pt>
                <c:pt idx="214">
                  <c:v>0.2712</c:v>
                </c:pt>
                <c:pt idx="215">
                  <c:v>0.27116666666700001</c:v>
                </c:pt>
                <c:pt idx="216">
                  <c:v>0.27085714285700002</c:v>
                </c:pt>
                <c:pt idx="217">
                  <c:v>0.27050000000000002</c:v>
                </c:pt>
                <c:pt idx="218">
                  <c:v>0.27039999999999997</c:v>
                </c:pt>
                <c:pt idx="219">
                  <c:v>0.27028571428600001</c:v>
                </c:pt>
                <c:pt idx="220">
                  <c:v>0.27</c:v>
                </c:pt>
                <c:pt idx="221">
                  <c:v>0.27</c:v>
                </c:pt>
                <c:pt idx="222">
                  <c:v>0.26985714285700002</c:v>
                </c:pt>
                <c:pt idx="223">
                  <c:v>0.26983333333300002</c:v>
                </c:pt>
                <c:pt idx="224">
                  <c:v>0.26971428571400002</c:v>
                </c:pt>
                <c:pt idx="225">
                  <c:v>0.26960000000000001</c:v>
                </c:pt>
                <c:pt idx="226">
                  <c:v>0.26957142857100003</c:v>
                </c:pt>
                <c:pt idx="227">
                  <c:v>0.26942857142900001</c:v>
                </c:pt>
                <c:pt idx="228">
                  <c:v>0.26916666666700001</c:v>
                </c:pt>
                <c:pt idx="229">
                  <c:v>0.26900000000000002</c:v>
                </c:pt>
                <c:pt idx="230">
                  <c:v>0.26900000000000002</c:v>
                </c:pt>
                <c:pt idx="231">
                  <c:v>0.26883333333300002</c:v>
                </c:pt>
                <c:pt idx="232">
                  <c:v>0.26866666666700001</c:v>
                </c:pt>
                <c:pt idx="233">
                  <c:v>0.26855555555600003</c:v>
                </c:pt>
                <c:pt idx="234">
                  <c:v>0.26840000000000003</c:v>
                </c:pt>
                <c:pt idx="235">
                  <c:v>0.26837499999999997</c:v>
                </c:pt>
                <c:pt idx="236">
                  <c:v>0.26814285714300001</c:v>
                </c:pt>
                <c:pt idx="237">
                  <c:v>0.26766666666700001</c:v>
                </c:pt>
                <c:pt idx="238">
                  <c:v>0.26740000000000003</c:v>
                </c:pt>
                <c:pt idx="239">
                  <c:v>0.26700000000000002</c:v>
                </c:pt>
                <c:pt idx="240">
                  <c:v>0.26700000000000002</c:v>
                </c:pt>
                <c:pt idx="241">
                  <c:v>0.266125</c:v>
                </c:pt>
                <c:pt idx="242">
                  <c:v>0.26600000000000001</c:v>
                </c:pt>
                <c:pt idx="243">
                  <c:v>0.26566666666700001</c:v>
                </c:pt>
                <c:pt idx="244">
                  <c:v>0.26566666666700001</c:v>
                </c:pt>
                <c:pt idx="245">
                  <c:v>0.26557142857100002</c:v>
                </c:pt>
                <c:pt idx="246">
                  <c:v>0.265428571429</c:v>
                </c:pt>
                <c:pt idx="247">
                  <c:v>0.26500000000000001</c:v>
                </c:pt>
                <c:pt idx="248">
                  <c:v>0.26457142857100002</c:v>
                </c:pt>
                <c:pt idx="249">
                  <c:v>0.26450000000000001</c:v>
                </c:pt>
                <c:pt idx="250">
                  <c:v>0.26433333333300002</c:v>
                </c:pt>
                <c:pt idx="251">
                  <c:v>0.26424999999999998</c:v>
                </c:pt>
                <c:pt idx="252">
                  <c:v>0.26400000000000001</c:v>
                </c:pt>
                <c:pt idx="253">
                  <c:v>0.263666666667</c:v>
                </c:pt>
                <c:pt idx="254">
                  <c:v>0.26341666666699998</c:v>
                </c:pt>
                <c:pt idx="255">
                  <c:v>0.26333333333300002</c:v>
                </c:pt>
                <c:pt idx="256">
                  <c:v>0.26328571428600001</c:v>
                </c:pt>
                <c:pt idx="257">
                  <c:v>0.263166666667</c:v>
                </c:pt>
                <c:pt idx="258">
                  <c:v>0.26300000000000001</c:v>
                </c:pt>
                <c:pt idx="259">
                  <c:v>0.26300000000000001</c:v>
                </c:pt>
                <c:pt idx="260">
                  <c:v>0.26300000000000001</c:v>
                </c:pt>
                <c:pt idx="261">
                  <c:v>0.26287500000000003</c:v>
                </c:pt>
                <c:pt idx="262">
                  <c:v>0.26271428571400002</c:v>
                </c:pt>
                <c:pt idx="263">
                  <c:v>0.262666666667</c:v>
                </c:pt>
                <c:pt idx="264">
                  <c:v>0.26250000000000001</c:v>
                </c:pt>
                <c:pt idx="265">
                  <c:v>0.26233333333300002</c:v>
                </c:pt>
                <c:pt idx="266">
                  <c:v>0.262285714286</c:v>
                </c:pt>
                <c:pt idx="267">
                  <c:v>0.26224999999999998</c:v>
                </c:pt>
                <c:pt idx="268">
                  <c:v>0.262166666667</c:v>
                </c:pt>
                <c:pt idx="269">
                  <c:v>0.2621</c:v>
                </c:pt>
                <c:pt idx="270">
                  <c:v>0.26200000000000001</c:v>
                </c:pt>
                <c:pt idx="271">
                  <c:v>0.26200000000000001</c:v>
                </c:pt>
                <c:pt idx="272">
                  <c:v>0.26200000000000001</c:v>
                </c:pt>
                <c:pt idx="273">
                  <c:v>0.26200000000000001</c:v>
                </c:pt>
                <c:pt idx="274">
                  <c:v>0.26174999999999998</c:v>
                </c:pt>
                <c:pt idx="275">
                  <c:v>0.26174999999999998</c:v>
                </c:pt>
                <c:pt idx="276">
                  <c:v>0.261625</c:v>
                </c:pt>
                <c:pt idx="277">
                  <c:v>0.2616</c:v>
                </c:pt>
                <c:pt idx="278">
                  <c:v>0.26150000000000001</c:v>
                </c:pt>
                <c:pt idx="279">
                  <c:v>0.26100000000000001</c:v>
                </c:pt>
                <c:pt idx="280">
                  <c:v>0.26100000000000001</c:v>
                </c:pt>
                <c:pt idx="281">
                  <c:v>0.26100000000000001</c:v>
                </c:pt>
                <c:pt idx="282">
                  <c:v>0.26083333333300002</c:v>
                </c:pt>
                <c:pt idx="283">
                  <c:v>0.26079999999999998</c:v>
                </c:pt>
                <c:pt idx="284">
                  <c:v>0.26069999999999999</c:v>
                </c:pt>
                <c:pt idx="285">
                  <c:v>0.26050000000000001</c:v>
                </c:pt>
                <c:pt idx="286">
                  <c:v>0.26050000000000001</c:v>
                </c:pt>
                <c:pt idx="287">
                  <c:v>0.26040000000000002</c:v>
                </c:pt>
                <c:pt idx="288">
                  <c:v>0.26</c:v>
                </c:pt>
                <c:pt idx="289">
                  <c:v>0.26</c:v>
                </c:pt>
                <c:pt idx="290">
                  <c:v>0.25990000000000002</c:v>
                </c:pt>
                <c:pt idx="291">
                  <c:v>0.259666666667</c:v>
                </c:pt>
                <c:pt idx="292">
                  <c:v>0.25962499999999999</c:v>
                </c:pt>
                <c:pt idx="293">
                  <c:v>0.25957142857100002</c:v>
                </c:pt>
                <c:pt idx="294">
                  <c:v>0.25957142857100002</c:v>
                </c:pt>
                <c:pt idx="295">
                  <c:v>0.25950000000000001</c:v>
                </c:pt>
                <c:pt idx="296">
                  <c:v>0.25950000000000001</c:v>
                </c:pt>
                <c:pt idx="297">
                  <c:v>0.25933333333300002</c:v>
                </c:pt>
                <c:pt idx="298">
                  <c:v>0.25883333333300002</c:v>
                </c:pt>
                <c:pt idx="299">
                  <c:v>0.25874999999999998</c:v>
                </c:pt>
                <c:pt idx="300">
                  <c:v>0.25874999999999998</c:v>
                </c:pt>
                <c:pt idx="301">
                  <c:v>0.25857142857100002</c:v>
                </c:pt>
                <c:pt idx="302">
                  <c:v>0.25850000000000001</c:v>
                </c:pt>
                <c:pt idx="303">
                  <c:v>0.258428571429</c:v>
                </c:pt>
                <c:pt idx="304">
                  <c:v>0.25837500000000002</c:v>
                </c:pt>
                <c:pt idx="305">
                  <c:v>0.25819999999999999</c:v>
                </c:pt>
                <c:pt idx="306">
                  <c:v>0.25812499999999999</c:v>
                </c:pt>
                <c:pt idx="307">
                  <c:v>0.25800000000000001</c:v>
                </c:pt>
                <c:pt idx="308">
                  <c:v>0.25800000000000001</c:v>
                </c:pt>
                <c:pt idx="309">
                  <c:v>0.25800000000000001</c:v>
                </c:pt>
                <c:pt idx="310">
                  <c:v>0.25800000000000001</c:v>
                </c:pt>
                <c:pt idx="311">
                  <c:v>0.25788888888900002</c:v>
                </c:pt>
                <c:pt idx="312">
                  <c:v>0.25785714285700001</c:v>
                </c:pt>
                <c:pt idx="313">
                  <c:v>0.257428571429</c:v>
                </c:pt>
                <c:pt idx="314">
                  <c:v>0.25733333333300001</c:v>
                </c:pt>
                <c:pt idx="315">
                  <c:v>0.25733333333300001</c:v>
                </c:pt>
                <c:pt idx="316">
                  <c:v>0.25729999999999997</c:v>
                </c:pt>
                <c:pt idx="317">
                  <c:v>0.25719999999999998</c:v>
                </c:pt>
                <c:pt idx="318">
                  <c:v>0.25700000000000001</c:v>
                </c:pt>
                <c:pt idx="319">
                  <c:v>0.25687500000000002</c:v>
                </c:pt>
                <c:pt idx="320">
                  <c:v>0.25657142857100002</c:v>
                </c:pt>
                <c:pt idx="321">
                  <c:v>0.25655555555600001</c:v>
                </c:pt>
                <c:pt idx="322">
                  <c:v>0.256428571429</c:v>
                </c:pt>
                <c:pt idx="323">
                  <c:v>0.25640000000000002</c:v>
                </c:pt>
                <c:pt idx="324">
                  <c:v>0.25633333333300001</c:v>
                </c:pt>
                <c:pt idx="325">
                  <c:v>0.25590000000000002</c:v>
                </c:pt>
                <c:pt idx="326">
                  <c:v>0.25585714285700001</c:v>
                </c:pt>
                <c:pt idx="327">
                  <c:v>0.25585714285700001</c:v>
                </c:pt>
                <c:pt idx="328">
                  <c:v>0.255666666667</c:v>
                </c:pt>
                <c:pt idx="329">
                  <c:v>0.255666666667</c:v>
                </c:pt>
                <c:pt idx="330">
                  <c:v>0.2555</c:v>
                </c:pt>
                <c:pt idx="331">
                  <c:v>0.2555</c:v>
                </c:pt>
                <c:pt idx="332">
                  <c:v>0.25533333333300001</c:v>
                </c:pt>
                <c:pt idx="333">
                  <c:v>0.25512499999999999</c:v>
                </c:pt>
                <c:pt idx="334">
                  <c:v>0.255</c:v>
                </c:pt>
                <c:pt idx="335">
                  <c:v>0.25474999999999998</c:v>
                </c:pt>
                <c:pt idx="336">
                  <c:v>0.254666666667</c:v>
                </c:pt>
                <c:pt idx="337">
                  <c:v>0.254666666667</c:v>
                </c:pt>
                <c:pt idx="338">
                  <c:v>0.25419999999999998</c:v>
                </c:pt>
                <c:pt idx="339">
                  <c:v>0.25412499999999999</c:v>
                </c:pt>
                <c:pt idx="340">
                  <c:v>0.254</c:v>
                </c:pt>
                <c:pt idx="341">
                  <c:v>0.25369999999999998</c:v>
                </c:pt>
                <c:pt idx="342">
                  <c:v>0.25319999999999998</c:v>
                </c:pt>
                <c:pt idx="343">
                  <c:v>0.253</c:v>
                </c:pt>
                <c:pt idx="344">
                  <c:v>0.25288888888900002</c:v>
                </c:pt>
                <c:pt idx="345">
                  <c:v>0.25271428571400001</c:v>
                </c:pt>
                <c:pt idx="346">
                  <c:v>0.252</c:v>
                </c:pt>
                <c:pt idx="347">
                  <c:v>0.25181818181799998</c:v>
                </c:pt>
                <c:pt idx="348">
                  <c:v>0.25174999999999997</c:v>
                </c:pt>
                <c:pt idx="349">
                  <c:v>0.25166666666699999</c:v>
                </c:pt>
                <c:pt idx="350">
                  <c:v>0.25159999999999999</c:v>
                </c:pt>
                <c:pt idx="351">
                  <c:v>0.2515</c:v>
                </c:pt>
                <c:pt idx="352">
                  <c:v>0.2515</c:v>
                </c:pt>
                <c:pt idx="353">
                  <c:v>0.25142857142899999</c:v>
                </c:pt>
                <c:pt idx="354">
                  <c:v>0.25124999999999997</c:v>
                </c:pt>
                <c:pt idx="355">
                  <c:v>0.25119999999999998</c:v>
                </c:pt>
                <c:pt idx="356">
                  <c:v>0.25116666666699999</c:v>
                </c:pt>
                <c:pt idx="357">
                  <c:v>0.25109999999999999</c:v>
                </c:pt>
                <c:pt idx="358">
                  <c:v>0.251</c:v>
                </c:pt>
                <c:pt idx="359">
                  <c:v>0.251</c:v>
                </c:pt>
                <c:pt idx="360">
                  <c:v>0.25088888888900002</c:v>
                </c:pt>
                <c:pt idx="361">
                  <c:v>0.25083333333300001</c:v>
                </c:pt>
                <c:pt idx="362">
                  <c:v>0.25074999999999997</c:v>
                </c:pt>
                <c:pt idx="363">
                  <c:v>0.25042857142899999</c:v>
                </c:pt>
                <c:pt idx="364">
                  <c:v>0.25009090909100001</c:v>
                </c:pt>
                <c:pt idx="365">
                  <c:v>0.25009090909100001</c:v>
                </c:pt>
                <c:pt idx="366">
                  <c:v>0.25</c:v>
                </c:pt>
                <c:pt idx="367">
                  <c:v>0.249777777778</c:v>
                </c:pt>
                <c:pt idx="368">
                  <c:v>0.24962500000000001</c:v>
                </c:pt>
                <c:pt idx="369">
                  <c:v>0.24957142857100001</c:v>
                </c:pt>
                <c:pt idx="370">
                  <c:v>0.2495</c:v>
                </c:pt>
                <c:pt idx="371">
                  <c:v>0.24944444444399999</c:v>
                </c:pt>
                <c:pt idx="372">
                  <c:v>0.24944444444399999</c:v>
                </c:pt>
                <c:pt idx="373">
                  <c:v>0.249363636364</c:v>
                </c:pt>
                <c:pt idx="374">
                  <c:v>0.2492</c:v>
                </c:pt>
                <c:pt idx="375">
                  <c:v>0.249</c:v>
                </c:pt>
                <c:pt idx="376">
                  <c:v>0.249</c:v>
                </c:pt>
                <c:pt idx="377">
                  <c:v>0.24866666666699999</c:v>
                </c:pt>
                <c:pt idx="378">
                  <c:v>0.24859999999999999</c:v>
                </c:pt>
                <c:pt idx="379">
                  <c:v>0.24833333333300001</c:v>
                </c:pt>
                <c:pt idx="380">
                  <c:v>0.24825</c:v>
                </c:pt>
                <c:pt idx="381">
                  <c:v>0.248</c:v>
                </c:pt>
                <c:pt idx="382">
                  <c:v>0.248</c:v>
                </c:pt>
                <c:pt idx="383">
                  <c:v>0.248</c:v>
                </c:pt>
                <c:pt idx="384">
                  <c:v>0.24779999999999999</c:v>
                </c:pt>
                <c:pt idx="385">
                  <c:v>0.247777777778</c:v>
                </c:pt>
                <c:pt idx="386">
                  <c:v>0.24762500000000001</c:v>
                </c:pt>
                <c:pt idx="387">
                  <c:v>0.24762500000000001</c:v>
                </c:pt>
                <c:pt idx="388">
                  <c:v>0.24755555555600001</c:v>
                </c:pt>
                <c:pt idx="389">
                  <c:v>0.247083333333</c:v>
                </c:pt>
                <c:pt idx="390">
                  <c:v>0.247</c:v>
                </c:pt>
                <c:pt idx="391">
                  <c:v>0.24688888888900001</c:v>
                </c:pt>
                <c:pt idx="392">
                  <c:v>0.24688888888900001</c:v>
                </c:pt>
                <c:pt idx="393">
                  <c:v>0.24662500000000001</c:v>
                </c:pt>
                <c:pt idx="394">
                  <c:v>0.24628571428599999</c:v>
                </c:pt>
                <c:pt idx="395">
                  <c:v>0.24625</c:v>
                </c:pt>
                <c:pt idx="396">
                  <c:v>0.24590000000000001</c:v>
                </c:pt>
                <c:pt idx="397">
                  <c:v>0.245833333333</c:v>
                </c:pt>
                <c:pt idx="398">
                  <c:v>0.245714285714</c:v>
                </c:pt>
                <c:pt idx="399">
                  <c:v>0.2455</c:v>
                </c:pt>
                <c:pt idx="400">
                  <c:v>0.24542857142899999</c:v>
                </c:pt>
                <c:pt idx="401">
                  <c:v>0.24542857142899999</c:v>
                </c:pt>
                <c:pt idx="402">
                  <c:v>0.24528571428599999</c:v>
                </c:pt>
                <c:pt idx="403">
                  <c:v>0.24528571428599999</c:v>
                </c:pt>
                <c:pt idx="404">
                  <c:v>0.24525</c:v>
                </c:pt>
                <c:pt idx="405">
                  <c:v>0.24516666666699999</c:v>
                </c:pt>
                <c:pt idx="406">
                  <c:v>0.24514285714299999</c:v>
                </c:pt>
                <c:pt idx="407">
                  <c:v>0.244833333333</c:v>
                </c:pt>
                <c:pt idx="408">
                  <c:v>0.24466666666699999</c:v>
                </c:pt>
                <c:pt idx="409">
                  <c:v>0.24466666666699999</c:v>
                </c:pt>
                <c:pt idx="410">
                  <c:v>0.2445</c:v>
                </c:pt>
                <c:pt idx="411">
                  <c:v>0.24399999999999999</c:v>
                </c:pt>
                <c:pt idx="412">
                  <c:v>0.24349999999999999</c:v>
                </c:pt>
                <c:pt idx="413">
                  <c:v>0.24349999999999999</c:v>
                </c:pt>
                <c:pt idx="414">
                  <c:v>0.24340000000000001</c:v>
                </c:pt>
                <c:pt idx="415">
                  <c:v>0.24340000000000001</c:v>
                </c:pt>
                <c:pt idx="416">
                  <c:v>0.243083333333</c:v>
                </c:pt>
                <c:pt idx="417">
                  <c:v>0.24299999999999999</c:v>
                </c:pt>
                <c:pt idx="418">
                  <c:v>0.24299999999999999</c:v>
                </c:pt>
                <c:pt idx="419">
                  <c:v>0.24274999999999999</c:v>
                </c:pt>
                <c:pt idx="420">
                  <c:v>0.24266666666700001</c:v>
                </c:pt>
                <c:pt idx="421">
                  <c:v>0.242555555556</c:v>
                </c:pt>
                <c:pt idx="422">
                  <c:v>0.24249999999999999</c:v>
                </c:pt>
                <c:pt idx="423">
                  <c:v>0.24249999999999999</c:v>
                </c:pt>
                <c:pt idx="424">
                  <c:v>0.2422</c:v>
                </c:pt>
                <c:pt idx="425">
                  <c:v>0.24214285714299999</c:v>
                </c:pt>
                <c:pt idx="426">
                  <c:v>0.24212500000000001</c:v>
                </c:pt>
                <c:pt idx="427">
                  <c:v>0.24209090909100001</c:v>
                </c:pt>
                <c:pt idx="428">
                  <c:v>0.242083333333</c:v>
                </c:pt>
                <c:pt idx="429">
                  <c:v>0.24199999999999999</c:v>
                </c:pt>
                <c:pt idx="430">
                  <c:v>0.24199999999999999</c:v>
                </c:pt>
                <c:pt idx="431">
                  <c:v>0.241714285714</c:v>
                </c:pt>
                <c:pt idx="432">
                  <c:v>0.24166666666700001</c:v>
                </c:pt>
                <c:pt idx="433">
                  <c:v>0.24160000000000001</c:v>
                </c:pt>
                <c:pt idx="434">
                  <c:v>0.24109090909100001</c:v>
                </c:pt>
                <c:pt idx="435">
                  <c:v>0.24087500000000001</c:v>
                </c:pt>
                <c:pt idx="436">
                  <c:v>0.24079999999999999</c:v>
                </c:pt>
                <c:pt idx="437">
                  <c:v>0.240777777778</c:v>
                </c:pt>
                <c:pt idx="438">
                  <c:v>0.24072727272700001</c:v>
                </c:pt>
                <c:pt idx="439">
                  <c:v>0.24049999999999999</c:v>
                </c:pt>
                <c:pt idx="440">
                  <c:v>0.24016666666700001</c:v>
                </c:pt>
                <c:pt idx="441">
                  <c:v>0.24016666666700001</c:v>
                </c:pt>
                <c:pt idx="442">
                  <c:v>0.24010000000000001</c:v>
                </c:pt>
                <c:pt idx="443">
                  <c:v>0.24</c:v>
                </c:pt>
                <c:pt idx="444">
                  <c:v>0.24</c:v>
                </c:pt>
                <c:pt idx="445">
                  <c:v>0.239875</c:v>
                </c:pt>
                <c:pt idx="446">
                  <c:v>0.23966666666700001</c:v>
                </c:pt>
                <c:pt idx="447">
                  <c:v>0.23966666666700001</c:v>
                </c:pt>
                <c:pt idx="448">
                  <c:v>0.23949999999999999</c:v>
                </c:pt>
                <c:pt idx="449">
                  <c:v>0.239454545455</c:v>
                </c:pt>
                <c:pt idx="450">
                  <c:v>0.239375</c:v>
                </c:pt>
                <c:pt idx="451">
                  <c:v>0.239333333333</c:v>
                </c:pt>
                <c:pt idx="452">
                  <c:v>0.23924999999999999</c:v>
                </c:pt>
                <c:pt idx="453">
                  <c:v>0.2392</c:v>
                </c:pt>
                <c:pt idx="454">
                  <c:v>0.238833333333</c:v>
                </c:pt>
                <c:pt idx="455">
                  <c:v>0.238714285714</c:v>
                </c:pt>
                <c:pt idx="456">
                  <c:v>0.23866666666700001</c:v>
                </c:pt>
                <c:pt idx="457">
                  <c:v>0.23844444444400001</c:v>
                </c:pt>
                <c:pt idx="458">
                  <c:v>0.238333333333</c:v>
                </c:pt>
                <c:pt idx="459">
                  <c:v>0.23830000000000001</c:v>
                </c:pt>
                <c:pt idx="460">
                  <c:v>0.23830000000000001</c:v>
                </c:pt>
                <c:pt idx="461">
                  <c:v>0.23824999999999999</c:v>
                </c:pt>
                <c:pt idx="462">
                  <c:v>0.23810000000000001</c:v>
                </c:pt>
                <c:pt idx="463">
                  <c:v>0.23799999999999999</c:v>
                </c:pt>
                <c:pt idx="464">
                  <c:v>0.23799999999999999</c:v>
                </c:pt>
                <c:pt idx="465">
                  <c:v>0.23799999999999999</c:v>
                </c:pt>
                <c:pt idx="466">
                  <c:v>0.23774999999999999</c:v>
                </c:pt>
                <c:pt idx="467">
                  <c:v>0.237625</c:v>
                </c:pt>
                <c:pt idx="468">
                  <c:v>0.23760000000000001</c:v>
                </c:pt>
                <c:pt idx="469">
                  <c:v>0.23760000000000001</c:v>
                </c:pt>
                <c:pt idx="470">
                  <c:v>0.23749999999999999</c:v>
                </c:pt>
                <c:pt idx="471">
                  <c:v>0.23749999999999999</c:v>
                </c:pt>
                <c:pt idx="472">
                  <c:v>0.23744444444400001</c:v>
                </c:pt>
                <c:pt idx="473">
                  <c:v>0.2374</c:v>
                </c:pt>
                <c:pt idx="474">
                  <c:v>0.2374</c:v>
                </c:pt>
                <c:pt idx="475">
                  <c:v>0.237333333333</c:v>
                </c:pt>
                <c:pt idx="476">
                  <c:v>0.23724999999999999</c:v>
                </c:pt>
                <c:pt idx="477">
                  <c:v>0.23722222222200001</c:v>
                </c:pt>
                <c:pt idx="478">
                  <c:v>0.237111111111</c:v>
                </c:pt>
                <c:pt idx="479">
                  <c:v>0.237083333333</c:v>
                </c:pt>
                <c:pt idx="480">
                  <c:v>0.23699999999999999</c:v>
                </c:pt>
                <c:pt idx="481">
                  <c:v>0.23699999999999999</c:v>
                </c:pt>
                <c:pt idx="482">
                  <c:v>0.23685714285699999</c:v>
                </c:pt>
                <c:pt idx="483">
                  <c:v>0.23680000000000001</c:v>
                </c:pt>
                <c:pt idx="484">
                  <c:v>0.23677777777799999</c:v>
                </c:pt>
                <c:pt idx="485">
                  <c:v>0.23677777777799999</c:v>
                </c:pt>
                <c:pt idx="486">
                  <c:v>0.23674999999999999</c:v>
                </c:pt>
                <c:pt idx="487">
                  <c:v>0.23649999999999999</c:v>
                </c:pt>
                <c:pt idx="488">
                  <c:v>0.23649999999999999</c:v>
                </c:pt>
                <c:pt idx="489">
                  <c:v>0.23636363636400001</c:v>
                </c:pt>
                <c:pt idx="490">
                  <c:v>0.236333333333</c:v>
                </c:pt>
                <c:pt idx="491">
                  <c:v>0.236333333333</c:v>
                </c:pt>
                <c:pt idx="492">
                  <c:v>0.23619999999999999</c:v>
                </c:pt>
                <c:pt idx="493">
                  <c:v>0.235888888889</c:v>
                </c:pt>
                <c:pt idx="494">
                  <c:v>0.23574999999999999</c:v>
                </c:pt>
                <c:pt idx="495">
                  <c:v>0.23563636363599999</c:v>
                </c:pt>
                <c:pt idx="496">
                  <c:v>0.23558333333299999</c:v>
                </c:pt>
                <c:pt idx="497">
                  <c:v>0.235555555556</c:v>
                </c:pt>
                <c:pt idx="498">
                  <c:v>0.235545454545</c:v>
                </c:pt>
                <c:pt idx="499">
                  <c:v>0.23533333333299999</c:v>
                </c:pt>
                <c:pt idx="500">
                  <c:v>0.23530000000000001</c:v>
                </c:pt>
                <c:pt idx="501">
                  <c:v>0.23528571428600001</c:v>
                </c:pt>
                <c:pt idx="502">
                  <c:v>0.234875</c:v>
                </c:pt>
                <c:pt idx="503">
                  <c:v>0.23483333333299999</c:v>
                </c:pt>
                <c:pt idx="504">
                  <c:v>0.23483333333299999</c:v>
                </c:pt>
                <c:pt idx="505">
                  <c:v>0.23480000000000001</c:v>
                </c:pt>
                <c:pt idx="506">
                  <c:v>0.23480000000000001</c:v>
                </c:pt>
                <c:pt idx="507">
                  <c:v>0.23471428571399999</c:v>
                </c:pt>
                <c:pt idx="508">
                  <c:v>0.23469999999999999</c:v>
                </c:pt>
                <c:pt idx="509">
                  <c:v>0.23466666666700001</c:v>
                </c:pt>
                <c:pt idx="510">
                  <c:v>0.23466666666700001</c:v>
                </c:pt>
                <c:pt idx="511">
                  <c:v>0.23455555555599999</c:v>
                </c:pt>
                <c:pt idx="512">
                  <c:v>0.2344</c:v>
                </c:pt>
                <c:pt idx="513">
                  <c:v>0.234375</c:v>
                </c:pt>
                <c:pt idx="514">
                  <c:v>0.23433333333299999</c:v>
                </c:pt>
                <c:pt idx="515">
                  <c:v>0.234272727273</c:v>
                </c:pt>
                <c:pt idx="516">
                  <c:v>0.23425000000000001</c:v>
                </c:pt>
                <c:pt idx="517">
                  <c:v>0.234125</c:v>
                </c:pt>
                <c:pt idx="518">
                  <c:v>0.23400000000000001</c:v>
                </c:pt>
                <c:pt idx="519">
                  <c:v>0.233888888889</c:v>
                </c:pt>
                <c:pt idx="520">
                  <c:v>0.2336</c:v>
                </c:pt>
                <c:pt idx="521">
                  <c:v>0.23358333333299999</c:v>
                </c:pt>
                <c:pt idx="522">
                  <c:v>0.2334</c:v>
                </c:pt>
                <c:pt idx="523">
                  <c:v>0.23333333333299999</c:v>
                </c:pt>
                <c:pt idx="524">
                  <c:v>0.23322222222200001</c:v>
                </c:pt>
                <c:pt idx="525">
                  <c:v>0.23322222222200001</c:v>
                </c:pt>
                <c:pt idx="526">
                  <c:v>0.23314285714300001</c:v>
                </c:pt>
                <c:pt idx="527">
                  <c:v>0.23308333333299999</c:v>
                </c:pt>
                <c:pt idx="528">
                  <c:v>0.232888888889</c:v>
                </c:pt>
                <c:pt idx="529">
                  <c:v>0.23283333333299999</c:v>
                </c:pt>
                <c:pt idx="530">
                  <c:v>0.23281818181799999</c:v>
                </c:pt>
                <c:pt idx="531">
                  <c:v>0.23280000000000001</c:v>
                </c:pt>
                <c:pt idx="532">
                  <c:v>0.23271428571399999</c:v>
                </c:pt>
                <c:pt idx="533">
                  <c:v>0.23271428571399999</c:v>
                </c:pt>
                <c:pt idx="534">
                  <c:v>0.232625</c:v>
                </c:pt>
                <c:pt idx="535">
                  <c:v>0.23257142857099999</c:v>
                </c:pt>
                <c:pt idx="536">
                  <c:v>0.232545454545</c:v>
                </c:pt>
                <c:pt idx="537">
                  <c:v>0.2324</c:v>
                </c:pt>
                <c:pt idx="538">
                  <c:v>0.232272727273</c:v>
                </c:pt>
                <c:pt idx="539">
                  <c:v>0.23225000000000001</c:v>
                </c:pt>
                <c:pt idx="540">
                  <c:v>0.23200000000000001</c:v>
                </c:pt>
                <c:pt idx="541">
                  <c:v>0.23200000000000001</c:v>
                </c:pt>
                <c:pt idx="542">
                  <c:v>0.23183333333299999</c:v>
                </c:pt>
                <c:pt idx="543">
                  <c:v>0.23180000000000001</c:v>
                </c:pt>
                <c:pt idx="544">
                  <c:v>0.23175000000000001</c:v>
                </c:pt>
                <c:pt idx="545">
                  <c:v>0.23171428571399999</c:v>
                </c:pt>
                <c:pt idx="546">
                  <c:v>0.231625</c:v>
                </c:pt>
                <c:pt idx="547">
                  <c:v>0.23155555555599999</c:v>
                </c:pt>
                <c:pt idx="548">
                  <c:v>0.23155555555599999</c:v>
                </c:pt>
                <c:pt idx="549">
                  <c:v>0.23150000000000001</c:v>
                </c:pt>
                <c:pt idx="550">
                  <c:v>0.23150000000000001</c:v>
                </c:pt>
                <c:pt idx="551">
                  <c:v>0.231416666667</c:v>
                </c:pt>
                <c:pt idx="552">
                  <c:v>0.231166666667</c:v>
                </c:pt>
                <c:pt idx="553">
                  <c:v>0.231125</c:v>
                </c:pt>
                <c:pt idx="554">
                  <c:v>0.231125</c:v>
                </c:pt>
                <c:pt idx="555">
                  <c:v>0.23100000000000001</c:v>
                </c:pt>
                <c:pt idx="556">
                  <c:v>0.23100000000000001</c:v>
                </c:pt>
                <c:pt idx="557">
                  <c:v>0.23100000000000001</c:v>
                </c:pt>
                <c:pt idx="558">
                  <c:v>0.23085714285699999</c:v>
                </c:pt>
                <c:pt idx="559">
                  <c:v>0.23075000000000001</c:v>
                </c:pt>
                <c:pt idx="560">
                  <c:v>0.23075000000000001</c:v>
                </c:pt>
                <c:pt idx="561">
                  <c:v>0.230625</c:v>
                </c:pt>
                <c:pt idx="562">
                  <c:v>0.23055555555599999</c:v>
                </c:pt>
                <c:pt idx="563">
                  <c:v>0.23050000000000001</c:v>
                </c:pt>
                <c:pt idx="564">
                  <c:v>0.230444444444</c:v>
                </c:pt>
                <c:pt idx="565">
                  <c:v>0.23036363636400001</c:v>
                </c:pt>
                <c:pt idx="566">
                  <c:v>0.23025000000000001</c:v>
                </c:pt>
                <c:pt idx="567">
                  <c:v>0.230166666667</c:v>
                </c:pt>
                <c:pt idx="568">
                  <c:v>0.230166666667</c:v>
                </c:pt>
                <c:pt idx="569">
                  <c:v>0.230166666667</c:v>
                </c:pt>
                <c:pt idx="570">
                  <c:v>0.23</c:v>
                </c:pt>
                <c:pt idx="571">
                  <c:v>0.23</c:v>
                </c:pt>
                <c:pt idx="572">
                  <c:v>0.23</c:v>
                </c:pt>
                <c:pt idx="573">
                  <c:v>0.22985714285700001</c:v>
                </c:pt>
                <c:pt idx="574">
                  <c:v>0.229666666667</c:v>
                </c:pt>
                <c:pt idx="575">
                  <c:v>0.229666666667</c:v>
                </c:pt>
                <c:pt idx="576">
                  <c:v>0.22958333333299999</c:v>
                </c:pt>
                <c:pt idx="577">
                  <c:v>0.22925000000000001</c:v>
                </c:pt>
                <c:pt idx="578">
                  <c:v>0.22918181818200001</c:v>
                </c:pt>
                <c:pt idx="579">
                  <c:v>0.22900000000000001</c:v>
                </c:pt>
                <c:pt idx="580">
                  <c:v>0.22883333333299999</c:v>
                </c:pt>
                <c:pt idx="581">
                  <c:v>0.2288</c:v>
                </c:pt>
                <c:pt idx="582">
                  <c:v>0.228666666667</c:v>
                </c:pt>
                <c:pt idx="583">
                  <c:v>0.22863636363600001</c:v>
                </c:pt>
                <c:pt idx="584">
                  <c:v>0.228416666667</c:v>
                </c:pt>
                <c:pt idx="585">
                  <c:v>0.22825000000000001</c:v>
                </c:pt>
                <c:pt idx="586">
                  <c:v>0.22800000000000001</c:v>
                </c:pt>
                <c:pt idx="587">
                  <c:v>0.227916666667</c:v>
                </c:pt>
                <c:pt idx="588">
                  <c:v>0.227888888889</c:v>
                </c:pt>
                <c:pt idx="589">
                  <c:v>0.22775000000000001</c:v>
                </c:pt>
                <c:pt idx="590">
                  <c:v>0.227666666667</c:v>
                </c:pt>
                <c:pt idx="591">
                  <c:v>0.22762499999999999</c:v>
                </c:pt>
                <c:pt idx="592">
                  <c:v>0.22762499999999999</c:v>
                </c:pt>
                <c:pt idx="593">
                  <c:v>0.22758333333299999</c:v>
                </c:pt>
                <c:pt idx="594">
                  <c:v>0.22757142857099999</c:v>
                </c:pt>
                <c:pt idx="595">
                  <c:v>0.22750000000000001</c:v>
                </c:pt>
                <c:pt idx="596">
                  <c:v>0.22750000000000001</c:v>
                </c:pt>
                <c:pt idx="597">
                  <c:v>0.22720000000000001</c:v>
                </c:pt>
                <c:pt idx="598">
                  <c:v>0.22700000000000001</c:v>
                </c:pt>
                <c:pt idx="599">
                  <c:v>0.22700000000000001</c:v>
                </c:pt>
                <c:pt idx="600">
                  <c:v>0.22700000000000001</c:v>
                </c:pt>
                <c:pt idx="601">
                  <c:v>0.22687499999999999</c:v>
                </c:pt>
                <c:pt idx="602">
                  <c:v>0.22677777777800001</c:v>
                </c:pt>
                <c:pt idx="603">
                  <c:v>0.22675000000000001</c:v>
                </c:pt>
                <c:pt idx="604">
                  <c:v>0.226666666667</c:v>
                </c:pt>
                <c:pt idx="605">
                  <c:v>0.22650000000000001</c:v>
                </c:pt>
                <c:pt idx="606">
                  <c:v>0.22650000000000001</c:v>
                </c:pt>
                <c:pt idx="607">
                  <c:v>0.226444444444</c:v>
                </c:pt>
                <c:pt idx="608">
                  <c:v>0.226444444444</c:v>
                </c:pt>
                <c:pt idx="609">
                  <c:v>0.22639999999999999</c:v>
                </c:pt>
                <c:pt idx="610">
                  <c:v>0.22633333333299999</c:v>
                </c:pt>
                <c:pt idx="611">
                  <c:v>0.226285714286</c:v>
                </c:pt>
                <c:pt idx="612">
                  <c:v>0.22625000000000001</c:v>
                </c:pt>
                <c:pt idx="613">
                  <c:v>0.22620000000000001</c:v>
                </c:pt>
                <c:pt idx="614">
                  <c:v>0.22608333333299999</c:v>
                </c:pt>
                <c:pt idx="615">
                  <c:v>0.22600000000000001</c:v>
                </c:pt>
                <c:pt idx="616">
                  <c:v>0.22600000000000001</c:v>
                </c:pt>
                <c:pt idx="617">
                  <c:v>0.22600000000000001</c:v>
                </c:pt>
                <c:pt idx="618">
                  <c:v>0.22600000000000001</c:v>
                </c:pt>
                <c:pt idx="619">
                  <c:v>0.22587499999999999</c:v>
                </c:pt>
                <c:pt idx="620">
                  <c:v>0.225666666667</c:v>
                </c:pt>
                <c:pt idx="621">
                  <c:v>0.22559999999999999</c:v>
                </c:pt>
                <c:pt idx="622">
                  <c:v>0.22558333333300001</c:v>
                </c:pt>
                <c:pt idx="623">
                  <c:v>0.22545454545499999</c:v>
                </c:pt>
                <c:pt idx="624">
                  <c:v>0.22537499999999999</c:v>
                </c:pt>
                <c:pt idx="625">
                  <c:v>0.2253</c:v>
                </c:pt>
                <c:pt idx="626">
                  <c:v>0.22525000000000001</c:v>
                </c:pt>
                <c:pt idx="627">
                  <c:v>0.22512499999999999</c:v>
                </c:pt>
                <c:pt idx="628">
                  <c:v>0.22509090909099999</c:v>
                </c:pt>
                <c:pt idx="629">
                  <c:v>0.22509090909099999</c:v>
                </c:pt>
                <c:pt idx="630">
                  <c:v>0.22500000000000001</c:v>
                </c:pt>
                <c:pt idx="631">
                  <c:v>0.22488888888899999</c:v>
                </c:pt>
                <c:pt idx="632">
                  <c:v>0.22487499999999999</c:v>
                </c:pt>
                <c:pt idx="633">
                  <c:v>0.22481818181800001</c:v>
                </c:pt>
                <c:pt idx="634">
                  <c:v>0.22475000000000001</c:v>
                </c:pt>
                <c:pt idx="635">
                  <c:v>0.22472727272699999</c:v>
                </c:pt>
                <c:pt idx="636">
                  <c:v>0.224666666667</c:v>
                </c:pt>
                <c:pt idx="637">
                  <c:v>0.224666666667</c:v>
                </c:pt>
                <c:pt idx="638">
                  <c:v>0.224416666667</c:v>
                </c:pt>
                <c:pt idx="639">
                  <c:v>0.22425</c:v>
                </c:pt>
                <c:pt idx="640">
                  <c:v>0.22425</c:v>
                </c:pt>
                <c:pt idx="641">
                  <c:v>0.22425</c:v>
                </c:pt>
                <c:pt idx="642">
                  <c:v>0.224166666667</c:v>
                </c:pt>
                <c:pt idx="643">
                  <c:v>0.22411111111099999</c:v>
                </c:pt>
                <c:pt idx="644">
                  <c:v>0.224</c:v>
                </c:pt>
                <c:pt idx="645">
                  <c:v>0.22390909090899999</c:v>
                </c:pt>
                <c:pt idx="646">
                  <c:v>0.22387499999999999</c:v>
                </c:pt>
                <c:pt idx="647">
                  <c:v>0.22383333333300001</c:v>
                </c:pt>
                <c:pt idx="648">
                  <c:v>0.22375</c:v>
                </c:pt>
                <c:pt idx="649">
                  <c:v>0.22375</c:v>
                </c:pt>
                <c:pt idx="650">
                  <c:v>0.22371428571400001</c:v>
                </c:pt>
                <c:pt idx="651">
                  <c:v>0.223666666667</c:v>
                </c:pt>
                <c:pt idx="652">
                  <c:v>0.223666666667</c:v>
                </c:pt>
                <c:pt idx="653">
                  <c:v>0.22354545454499999</c:v>
                </c:pt>
                <c:pt idx="654">
                  <c:v>0.223416666667</c:v>
                </c:pt>
                <c:pt idx="655">
                  <c:v>0.22339999999999999</c:v>
                </c:pt>
                <c:pt idx="656">
                  <c:v>0.22333333333300001</c:v>
                </c:pt>
                <c:pt idx="657">
                  <c:v>0.22325</c:v>
                </c:pt>
                <c:pt idx="658">
                  <c:v>0.223181818182</c:v>
                </c:pt>
                <c:pt idx="659">
                  <c:v>0.22283333333300001</c:v>
                </c:pt>
                <c:pt idx="660">
                  <c:v>0.22272727272699999</c:v>
                </c:pt>
                <c:pt idx="661">
                  <c:v>0.22262499999999999</c:v>
                </c:pt>
                <c:pt idx="662">
                  <c:v>0.22262499999999999</c:v>
                </c:pt>
                <c:pt idx="663">
                  <c:v>0.22244444444399999</c:v>
                </c:pt>
                <c:pt idx="664">
                  <c:v>0.22244444444399999</c:v>
                </c:pt>
                <c:pt idx="665">
                  <c:v>0.222166666667</c:v>
                </c:pt>
                <c:pt idx="666">
                  <c:v>0.22212499999999999</c:v>
                </c:pt>
                <c:pt idx="667">
                  <c:v>0.22208333333300001</c:v>
                </c:pt>
                <c:pt idx="668">
                  <c:v>0.222</c:v>
                </c:pt>
                <c:pt idx="669">
                  <c:v>0.222</c:v>
                </c:pt>
                <c:pt idx="670">
                  <c:v>0.222</c:v>
                </c:pt>
                <c:pt idx="671">
                  <c:v>0.22183333333300001</c:v>
                </c:pt>
                <c:pt idx="672">
                  <c:v>0.2218</c:v>
                </c:pt>
                <c:pt idx="673">
                  <c:v>0.22171428571400001</c:v>
                </c:pt>
                <c:pt idx="674">
                  <c:v>0.22170000000000001</c:v>
                </c:pt>
                <c:pt idx="675">
                  <c:v>0.221666666667</c:v>
                </c:pt>
                <c:pt idx="676">
                  <c:v>0.22159999999999999</c:v>
                </c:pt>
                <c:pt idx="677">
                  <c:v>0.22159999999999999</c:v>
                </c:pt>
                <c:pt idx="678">
                  <c:v>0.22140000000000001</c:v>
                </c:pt>
                <c:pt idx="679">
                  <c:v>0.221363636364</c:v>
                </c:pt>
                <c:pt idx="680">
                  <c:v>0.22127272727300001</c:v>
                </c:pt>
                <c:pt idx="681">
                  <c:v>0.22120000000000001</c:v>
                </c:pt>
                <c:pt idx="682">
                  <c:v>0.22109999999999999</c:v>
                </c:pt>
                <c:pt idx="683">
                  <c:v>0.22083333333300001</c:v>
                </c:pt>
                <c:pt idx="684">
                  <c:v>0.2208</c:v>
                </c:pt>
                <c:pt idx="685">
                  <c:v>0.22062499999999999</c:v>
                </c:pt>
                <c:pt idx="686">
                  <c:v>0.22058333333300001</c:v>
                </c:pt>
                <c:pt idx="687">
                  <c:v>0.22055555555600001</c:v>
                </c:pt>
                <c:pt idx="688">
                  <c:v>0.22045454545500001</c:v>
                </c:pt>
                <c:pt idx="689">
                  <c:v>0.22044444444399999</c:v>
                </c:pt>
                <c:pt idx="690">
                  <c:v>0.22041666666699999</c:v>
                </c:pt>
                <c:pt idx="691">
                  <c:v>0.22027272727300001</c:v>
                </c:pt>
                <c:pt idx="692">
                  <c:v>0.22027272727300001</c:v>
                </c:pt>
                <c:pt idx="693">
                  <c:v>0.22025</c:v>
                </c:pt>
                <c:pt idx="694">
                  <c:v>0.22012499999999999</c:v>
                </c:pt>
                <c:pt idx="695">
                  <c:v>0.22</c:v>
                </c:pt>
                <c:pt idx="696">
                  <c:v>0.22</c:v>
                </c:pt>
                <c:pt idx="697">
                  <c:v>0.22</c:v>
                </c:pt>
                <c:pt idx="698">
                  <c:v>0.21991666666699999</c:v>
                </c:pt>
                <c:pt idx="699">
                  <c:v>0.219818181818</c:v>
                </c:pt>
                <c:pt idx="700">
                  <c:v>0.21970000000000001</c:v>
                </c:pt>
                <c:pt idx="701">
                  <c:v>0.21957142857100001</c:v>
                </c:pt>
                <c:pt idx="702">
                  <c:v>0.21937499999999999</c:v>
                </c:pt>
                <c:pt idx="703">
                  <c:v>0.21928571428599999</c:v>
                </c:pt>
                <c:pt idx="704">
                  <c:v>0.21925</c:v>
                </c:pt>
                <c:pt idx="705">
                  <c:v>0.219222222222</c:v>
                </c:pt>
                <c:pt idx="706">
                  <c:v>0.21920000000000001</c:v>
                </c:pt>
                <c:pt idx="707">
                  <c:v>0.219181818182</c:v>
                </c:pt>
                <c:pt idx="708">
                  <c:v>0.219142857143</c:v>
                </c:pt>
                <c:pt idx="709">
                  <c:v>0.21912499999999999</c:v>
                </c:pt>
                <c:pt idx="710">
                  <c:v>0.219</c:v>
                </c:pt>
                <c:pt idx="711">
                  <c:v>0.219</c:v>
                </c:pt>
                <c:pt idx="712">
                  <c:v>0.219</c:v>
                </c:pt>
                <c:pt idx="713">
                  <c:v>0.21890909090899999</c:v>
                </c:pt>
                <c:pt idx="714">
                  <c:v>0.21890000000000001</c:v>
                </c:pt>
                <c:pt idx="715">
                  <c:v>0.21888888888899999</c:v>
                </c:pt>
                <c:pt idx="716">
                  <c:v>0.21883333333300001</c:v>
                </c:pt>
                <c:pt idx="717">
                  <c:v>0.218818181818</c:v>
                </c:pt>
                <c:pt idx="718">
                  <c:v>0.21875</c:v>
                </c:pt>
                <c:pt idx="719">
                  <c:v>0.21870000000000001</c:v>
                </c:pt>
                <c:pt idx="720">
                  <c:v>0.21866666666699999</c:v>
                </c:pt>
                <c:pt idx="721">
                  <c:v>0.21862500000000001</c:v>
                </c:pt>
                <c:pt idx="722">
                  <c:v>0.21859999999999999</c:v>
                </c:pt>
                <c:pt idx="723">
                  <c:v>0.21859999999999999</c:v>
                </c:pt>
                <c:pt idx="724">
                  <c:v>0.21854545454499999</c:v>
                </c:pt>
                <c:pt idx="725">
                  <c:v>0.218363636364</c:v>
                </c:pt>
                <c:pt idx="726">
                  <c:v>0.21833333333300001</c:v>
                </c:pt>
                <c:pt idx="727">
                  <c:v>0.21828571428599999</c:v>
                </c:pt>
                <c:pt idx="728">
                  <c:v>0.21827272727300001</c:v>
                </c:pt>
                <c:pt idx="729">
                  <c:v>0.21816666666699999</c:v>
                </c:pt>
                <c:pt idx="730">
                  <c:v>0.21816666666699999</c:v>
                </c:pt>
                <c:pt idx="731">
                  <c:v>0.218</c:v>
                </c:pt>
                <c:pt idx="732">
                  <c:v>0.218</c:v>
                </c:pt>
                <c:pt idx="733">
                  <c:v>0.218</c:v>
                </c:pt>
                <c:pt idx="734">
                  <c:v>0.21791666666699999</c:v>
                </c:pt>
                <c:pt idx="735">
                  <c:v>0.21790909090900001</c:v>
                </c:pt>
                <c:pt idx="736">
                  <c:v>0.21775</c:v>
                </c:pt>
                <c:pt idx="737">
                  <c:v>0.21771428571400001</c:v>
                </c:pt>
                <c:pt idx="738">
                  <c:v>0.2175</c:v>
                </c:pt>
                <c:pt idx="739">
                  <c:v>0.21745454545500001</c:v>
                </c:pt>
                <c:pt idx="740">
                  <c:v>0.21741666666699999</c:v>
                </c:pt>
                <c:pt idx="741">
                  <c:v>0.21733333333300001</c:v>
                </c:pt>
                <c:pt idx="742">
                  <c:v>0.21733333333300001</c:v>
                </c:pt>
                <c:pt idx="743">
                  <c:v>0.21722222222199999</c:v>
                </c:pt>
                <c:pt idx="744">
                  <c:v>0.21708333333300001</c:v>
                </c:pt>
                <c:pt idx="745">
                  <c:v>0.217</c:v>
                </c:pt>
                <c:pt idx="746">
                  <c:v>0.21683333333300001</c:v>
                </c:pt>
                <c:pt idx="747">
                  <c:v>0.216777777778</c:v>
                </c:pt>
                <c:pt idx="748">
                  <c:v>0.21675</c:v>
                </c:pt>
                <c:pt idx="749">
                  <c:v>0.21659999999999999</c:v>
                </c:pt>
                <c:pt idx="750">
                  <c:v>0.21636363636399999</c:v>
                </c:pt>
                <c:pt idx="751">
                  <c:v>0.21627272727300001</c:v>
                </c:pt>
                <c:pt idx="752">
                  <c:v>0.21625</c:v>
                </c:pt>
                <c:pt idx="753">
                  <c:v>0.216181818182</c:v>
                </c:pt>
                <c:pt idx="754">
                  <c:v>0.21616666666699999</c:v>
                </c:pt>
                <c:pt idx="755">
                  <c:v>0.21608333333300001</c:v>
                </c:pt>
                <c:pt idx="756">
                  <c:v>0.216</c:v>
                </c:pt>
                <c:pt idx="757">
                  <c:v>0.216</c:v>
                </c:pt>
                <c:pt idx="758">
                  <c:v>0.216</c:v>
                </c:pt>
                <c:pt idx="759">
                  <c:v>0.216</c:v>
                </c:pt>
                <c:pt idx="760">
                  <c:v>0.21591666666699999</c:v>
                </c:pt>
                <c:pt idx="761">
                  <c:v>0.21591666666699999</c:v>
                </c:pt>
                <c:pt idx="762">
                  <c:v>0.21575</c:v>
                </c:pt>
                <c:pt idx="763">
                  <c:v>0.21572727272700001</c:v>
                </c:pt>
                <c:pt idx="764">
                  <c:v>0.21566666666699999</c:v>
                </c:pt>
                <c:pt idx="765">
                  <c:v>0.21536363636399999</c:v>
                </c:pt>
                <c:pt idx="766">
                  <c:v>0.21529999999999999</c:v>
                </c:pt>
                <c:pt idx="767">
                  <c:v>0.21525</c:v>
                </c:pt>
                <c:pt idx="768">
                  <c:v>0.21525</c:v>
                </c:pt>
                <c:pt idx="769">
                  <c:v>0.215181818182</c:v>
                </c:pt>
                <c:pt idx="770">
                  <c:v>0.21516666666699999</c:v>
                </c:pt>
                <c:pt idx="771">
                  <c:v>0.21516666666699999</c:v>
                </c:pt>
                <c:pt idx="772">
                  <c:v>0.21512500000000001</c:v>
                </c:pt>
                <c:pt idx="773">
                  <c:v>0.215083333333</c:v>
                </c:pt>
                <c:pt idx="774">
                  <c:v>0.215</c:v>
                </c:pt>
                <c:pt idx="775">
                  <c:v>0.214833333333</c:v>
                </c:pt>
                <c:pt idx="776">
                  <c:v>0.214833333333</c:v>
                </c:pt>
                <c:pt idx="777">
                  <c:v>0.214583333333</c:v>
                </c:pt>
                <c:pt idx="778">
                  <c:v>0.2145</c:v>
                </c:pt>
                <c:pt idx="779">
                  <c:v>0.2145</c:v>
                </c:pt>
                <c:pt idx="780">
                  <c:v>0.21441666666699999</c:v>
                </c:pt>
                <c:pt idx="781">
                  <c:v>0.21429999999999999</c:v>
                </c:pt>
                <c:pt idx="782">
                  <c:v>0.2142</c:v>
                </c:pt>
                <c:pt idx="783">
                  <c:v>0.2142</c:v>
                </c:pt>
                <c:pt idx="784">
                  <c:v>0.21416666666699999</c:v>
                </c:pt>
                <c:pt idx="785">
                  <c:v>0.21412500000000001</c:v>
                </c:pt>
                <c:pt idx="786">
                  <c:v>0.21412500000000001</c:v>
                </c:pt>
                <c:pt idx="787">
                  <c:v>0.214</c:v>
                </c:pt>
                <c:pt idx="788">
                  <c:v>0.214</c:v>
                </c:pt>
                <c:pt idx="789">
                  <c:v>0.214</c:v>
                </c:pt>
                <c:pt idx="790">
                  <c:v>0.214</c:v>
                </c:pt>
                <c:pt idx="791">
                  <c:v>0.21388888888900001</c:v>
                </c:pt>
                <c:pt idx="792">
                  <c:v>0.213777777778</c:v>
                </c:pt>
                <c:pt idx="793">
                  <c:v>0.21362500000000001</c:v>
                </c:pt>
                <c:pt idx="794">
                  <c:v>0.21342857142900001</c:v>
                </c:pt>
                <c:pt idx="795">
                  <c:v>0.213333333333</c:v>
                </c:pt>
                <c:pt idx="796">
                  <c:v>0.21316666666699999</c:v>
                </c:pt>
                <c:pt idx="797">
                  <c:v>0.21310000000000001</c:v>
                </c:pt>
                <c:pt idx="798">
                  <c:v>0.21309090909100001</c:v>
                </c:pt>
                <c:pt idx="799">
                  <c:v>0.212818181818</c:v>
                </c:pt>
                <c:pt idx="800">
                  <c:v>0.21279999999999999</c:v>
                </c:pt>
                <c:pt idx="801">
                  <c:v>0.21274999999999999</c:v>
                </c:pt>
                <c:pt idx="802">
                  <c:v>0.212714285714</c:v>
                </c:pt>
                <c:pt idx="803">
                  <c:v>0.21254545454500001</c:v>
                </c:pt>
                <c:pt idx="804">
                  <c:v>0.21249999999999999</c:v>
                </c:pt>
                <c:pt idx="805">
                  <c:v>0.21249999999999999</c:v>
                </c:pt>
                <c:pt idx="806">
                  <c:v>0.212454545455</c:v>
                </c:pt>
                <c:pt idx="807">
                  <c:v>0.21241666666699999</c:v>
                </c:pt>
                <c:pt idx="808">
                  <c:v>0.212333333333</c:v>
                </c:pt>
                <c:pt idx="809">
                  <c:v>0.21227272727300001</c:v>
                </c:pt>
                <c:pt idx="810">
                  <c:v>0.2122</c:v>
                </c:pt>
                <c:pt idx="811">
                  <c:v>0.21199999999999999</c:v>
                </c:pt>
                <c:pt idx="812">
                  <c:v>0.211833333333</c:v>
                </c:pt>
                <c:pt idx="813">
                  <c:v>0.211818181818</c:v>
                </c:pt>
                <c:pt idx="814">
                  <c:v>0.21172727272700001</c:v>
                </c:pt>
                <c:pt idx="815">
                  <c:v>0.21166666666699999</c:v>
                </c:pt>
                <c:pt idx="816">
                  <c:v>0.21166666666699999</c:v>
                </c:pt>
                <c:pt idx="817">
                  <c:v>0.211583333333</c:v>
                </c:pt>
                <c:pt idx="818">
                  <c:v>0.21149999999999999</c:v>
                </c:pt>
                <c:pt idx="819">
                  <c:v>0.21149999999999999</c:v>
                </c:pt>
                <c:pt idx="820">
                  <c:v>0.21149999999999999</c:v>
                </c:pt>
                <c:pt idx="821">
                  <c:v>0.21141666666700001</c:v>
                </c:pt>
                <c:pt idx="822">
                  <c:v>0.211333333333</c:v>
                </c:pt>
                <c:pt idx="823">
                  <c:v>0.211083333333</c:v>
                </c:pt>
                <c:pt idx="824">
                  <c:v>0.21091666666700001</c:v>
                </c:pt>
                <c:pt idx="825">
                  <c:v>0.21079999999999999</c:v>
                </c:pt>
                <c:pt idx="826">
                  <c:v>0.21066666666700001</c:v>
                </c:pt>
                <c:pt idx="827">
                  <c:v>0.21041666666700001</c:v>
                </c:pt>
                <c:pt idx="828">
                  <c:v>0.210333333333</c:v>
                </c:pt>
                <c:pt idx="829">
                  <c:v>0.21016666666700001</c:v>
                </c:pt>
                <c:pt idx="830">
                  <c:v>0.21012500000000001</c:v>
                </c:pt>
                <c:pt idx="831">
                  <c:v>0.21010000000000001</c:v>
                </c:pt>
                <c:pt idx="832">
                  <c:v>0.210083333333</c:v>
                </c:pt>
                <c:pt idx="833">
                  <c:v>0.21</c:v>
                </c:pt>
                <c:pt idx="834">
                  <c:v>0.21</c:v>
                </c:pt>
                <c:pt idx="835">
                  <c:v>0.21</c:v>
                </c:pt>
                <c:pt idx="836">
                  <c:v>0.209777777778</c:v>
                </c:pt>
                <c:pt idx="837">
                  <c:v>0.20949999999999999</c:v>
                </c:pt>
                <c:pt idx="838">
                  <c:v>0.20949999999999999</c:v>
                </c:pt>
                <c:pt idx="839">
                  <c:v>0.20949999999999999</c:v>
                </c:pt>
                <c:pt idx="840">
                  <c:v>0.20949999999999999</c:v>
                </c:pt>
                <c:pt idx="841">
                  <c:v>0.20941666666700001</c:v>
                </c:pt>
                <c:pt idx="842">
                  <c:v>0.20941666666700001</c:v>
                </c:pt>
                <c:pt idx="843">
                  <c:v>0.209333333333</c:v>
                </c:pt>
                <c:pt idx="844">
                  <c:v>0.20918181818199999</c:v>
                </c:pt>
                <c:pt idx="845">
                  <c:v>0.20916666666700001</c:v>
                </c:pt>
                <c:pt idx="846">
                  <c:v>0.20891666666700001</c:v>
                </c:pt>
                <c:pt idx="847">
                  <c:v>0.208833333333</c:v>
                </c:pt>
                <c:pt idx="848">
                  <c:v>0.208833333333</c:v>
                </c:pt>
                <c:pt idx="849">
                  <c:v>0.20872727272700001</c:v>
                </c:pt>
                <c:pt idx="850">
                  <c:v>0.20866666666700001</c:v>
                </c:pt>
                <c:pt idx="851">
                  <c:v>0.20863636363599999</c:v>
                </c:pt>
                <c:pt idx="852">
                  <c:v>0.20849999999999999</c:v>
                </c:pt>
                <c:pt idx="853">
                  <c:v>0.20849999999999999</c:v>
                </c:pt>
                <c:pt idx="854">
                  <c:v>0.20849999999999999</c:v>
                </c:pt>
                <c:pt idx="855">
                  <c:v>0.2084</c:v>
                </c:pt>
                <c:pt idx="856">
                  <c:v>0.20836363636399999</c:v>
                </c:pt>
                <c:pt idx="857">
                  <c:v>0.208333333333</c:v>
                </c:pt>
                <c:pt idx="858">
                  <c:v>0.20816666666700001</c:v>
                </c:pt>
                <c:pt idx="859">
                  <c:v>0.208083333333</c:v>
                </c:pt>
                <c:pt idx="860">
                  <c:v>0.20799999999999999</c:v>
                </c:pt>
                <c:pt idx="861">
                  <c:v>0.20799999999999999</c:v>
                </c:pt>
                <c:pt idx="862">
                  <c:v>0.20799999999999999</c:v>
                </c:pt>
                <c:pt idx="863">
                  <c:v>0.20788888888900001</c:v>
                </c:pt>
                <c:pt idx="864">
                  <c:v>0.207833333333</c:v>
                </c:pt>
                <c:pt idx="865">
                  <c:v>0.20766666666700001</c:v>
                </c:pt>
                <c:pt idx="866">
                  <c:v>0.20763636363599999</c:v>
                </c:pt>
                <c:pt idx="867">
                  <c:v>0.20763636363599999</c:v>
                </c:pt>
                <c:pt idx="868">
                  <c:v>0.20760000000000001</c:v>
                </c:pt>
                <c:pt idx="869">
                  <c:v>0.207583333333</c:v>
                </c:pt>
                <c:pt idx="870">
                  <c:v>0.20730000000000001</c:v>
                </c:pt>
                <c:pt idx="871">
                  <c:v>0.207090909091</c:v>
                </c:pt>
                <c:pt idx="872">
                  <c:v>0.20699999999999999</c:v>
                </c:pt>
                <c:pt idx="873">
                  <c:v>0.20699999999999999</c:v>
                </c:pt>
                <c:pt idx="874">
                  <c:v>0.20699999999999999</c:v>
                </c:pt>
                <c:pt idx="875">
                  <c:v>0.206875</c:v>
                </c:pt>
                <c:pt idx="876">
                  <c:v>0.206833333333</c:v>
                </c:pt>
                <c:pt idx="877">
                  <c:v>0.20672727272700001</c:v>
                </c:pt>
                <c:pt idx="878">
                  <c:v>0.20649999999999999</c:v>
                </c:pt>
                <c:pt idx="879">
                  <c:v>0.20649999999999999</c:v>
                </c:pt>
                <c:pt idx="880">
                  <c:v>0.20649999999999999</c:v>
                </c:pt>
                <c:pt idx="881">
                  <c:v>0.20649999999999999</c:v>
                </c:pt>
                <c:pt idx="882">
                  <c:v>0.206333333333</c:v>
                </c:pt>
                <c:pt idx="883">
                  <c:v>0.206272727273</c:v>
                </c:pt>
                <c:pt idx="884">
                  <c:v>0.20624999999999999</c:v>
                </c:pt>
                <c:pt idx="885">
                  <c:v>0.20624999999999999</c:v>
                </c:pt>
                <c:pt idx="886">
                  <c:v>0.20618181818199999</c:v>
                </c:pt>
                <c:pt idx="887">
                  <c:v>0.206111111111</c:v>
                </c:pt>
                <c:pt idx="888">
                  <c:v>0.20599999999999999</c:v>
                </c:pt>
                <c:pt idx="889">
                  <c:v>0.20599999999999999</c:v>
                </c:pt>
                <c:pt idx="890">
                  <c:v>0.20599999999999999</c:v>
                </c:pt>
                <c:pt idx="891">
                  <c:v>0.20599999999999999</c:v>
                </c:pt>
                <c:pt idx="892">
                  <c:v>0.20599999999999999</c:v>
                </c:pt>
                <c:pt idx="893">
                  <c:v>0.205833333333</c:v>
                </c:pt>
                <c:pt idx="894">
                  <c:v>0.205833333333</c:v>
                </c:pt>
                <c:pt idx="895">
                  <c:v>0.20566666666700001</c:v>
                </c:pt>
                <c:pt idx="896">
                  <c:v>0.20563636363599999</c:v>
                </c:pt>
                <c:pt idx="897">
                  <c:v>0.20563636363599999</c:v>
                </c:pt>
                <c:pt idx="898">
                  <c:v>0.2056</c:v>
                </c:pt>
                <c:pt idx="899">
                  <c:v>0.205454545455</c:v>
                </c:pt>
                <c:pt idx="900">
                  <c:v>0.205333333333</c:v>
                </c:pt>
                <c:pt idx="901">
                  <c:v>0.205333333333</c:v>
                </c:pt>
                <c:pt idx="902">
                  <c:v>0.205333333333</c:v>
                </c:pt>
                <c:pt idx="903">
                  <c:v>0.205272727273</c:v>
                </c:pt>
                <c:pt idx="904">
                  <c:v>0.20516666666700001</c:v>
                </c:pt>
                <c:pt idx="905">
                  <c:v>0.205111111111</c:v>
                </c:pt>
                <c:pt idx="906">
                  <c:v>0.20499999999999999</c:v>
                </c:pt>
                <c:pt idx="907">
                  <c:v>0.20499999999999999</c:v>
                </c:pt>
                <c:pt idx="908">
                  <c:v>0.20491666666700001</c:v>
                </c:pt>
                <c:pt idx="909">
                  <c:v>0.20477777777799999</c:v>
                </c:pt>
                <c:pt idx="910">
                  <c:v>0.20477777777799999</c:v>
                </c:pt>
                <c:pt idx="911">
                  <c:v>0.20474999999999999</c:v>
                </c:pt>
                <c:pt idx="912">
                  <c:v>0.204727272727</c:v>
                </c:pt>
                <c:pt idx="913">
                  <c:v>0.20466666666700001</c:v>
                </c:pt>
                <c:pt idx="914">
                  <c:v>0.20466666666700001</c:v>
                </c:pt>
                <c:pt idx="915">
                  <c:v>0.2046</c:v>
                </c:pt>
                <c:pt idx="916">
                  <c:v>0.20449999999999999</c:v>
                </c:pt>
                <c:pt idx="917">
                  <c:v>0.204454545455</c:v>
                </c:pt>
                <c:pt idx="918">
                  <c:v>0.20441666666700001</c:v>
                </c:pt>
                <c:pt idx="919">
                  <c:v>0.20441666666700001</c:v>
                </c:pt>
                <c:pt idx="920">
                  <c:v>0.20441666666700001</c:v>
                </c:pt>
                <c:pt idx="921">
                  <c:v>0.20433333333299999</c:v>
                </c:pt>
                <c:pt idx="922">
                  <c:v>0.20433333333299999</c:v>
                </c:pt>
                <c:pt idx="923">
                  <c:v>0.20416666666700001</c:v>
                </c:pt>
                <c:pt idx="924">
                  <c:v>0.20408333333299999</c:v>
                </c:pt>
                <c:pt idx="925">
                  <c:v>0.20380000000000001</c:v>
                </c:pt>
                <c:pt idx="926">
                  <c:v>0.20374999999999999</c:v>
                </c:pt>
                <c:pt idx="927">
                  <c:v>0.20366666666700001</c:v>
                </c:pt>
                <c:pt idx="928">
                  <c:v>0.20366666666700001</c:v>
                </c:pt>
                <c:pt idx="929">
                  <c:v>0.20366666666700001</c:v>
                </c:pt>
                <c:pt idx="930">
                  <c:v>0.20358333333299999</c:v>
                </c:pt>
                <c:pt idx="931">
                  <c:v>0.20349999999999999</c:v>
                </c:pt>
                <c:pt idx="932">
                  <c:v>0.20324999999999999</c:v>
                </c:pt>
                <c:pt idx="933">
                  <c:v>0.20324999999999999</c:v>
                </c:pt>
                <c:pt idx="934">
                  <c:v>0.20324999999999999</c:v>
                </c:pt>
                <c:pt idx="935">
                  <c:v>0.20308333333299999</c:v>
                </c:pt>
                <c:pt idx="936">
                  <c:v>0.20300000000000001</c:v>
                </c:pt>
                <c:pt idx="937">
                  <c:v>0.202888888889</c:v>
                </c:pt>
                <c:pt idx="938">
                  <c:v>0.20275000000000001</c:v>
                </c:pt>
                <c:pt idx="939">
                  <c:v>0.202571428571</c:v>
                </c:pt>
                <c:pt idx="940">
                  <c:v>0.202454545455</c:v>
                </c:pt>
                <c:pt idx="941">
                  <c:v>0.202454545455</c:v>
                </c:pt>
                <c:pt idx="942">
                  <c:v>0.20241666666700001</c:v>
                </c:pt>
                <c:pt idx="943">
                  <c:v>0.20241666666700001</c:v>
                </c:pt>
                <c:pt idx="944">
                  <c:v>0.20225000000000001</c:v>
                </c:pt>
                <c:pt idx="945">
                  <c:v>0.20225000000000001</c:v>
                </c:pt>
                <c:pt idx="946">
                  <c:v>0.20216666666700001</c:v>
                </c:pt>
                <c:pt idx="947">
                  <c:v>0.20214285714300001</c:v>
                </c:pt>
                <c:pt idx="948">
                  <c:v>0.2021</c:v>
                </c:pt>
                <c:pt idx="949">
                  <c:v>0.20208333333299999</c:v>
                </c:pt>
                <c:pt idx="950">
                  <c:v>0.20200000000000001</c:v>
                </c:pt>
                <c:pt idx="951">
                  <c:v>0.20200000000000001</c:v>
                </c:pt>
                <c:pt idx="952">
                  <c:v>0.20200000000000001</c:v>
                </c:pt>
                <c:pt idx="953">
                  <c:v>0.20191666666700001</c:v>
                </c:pt>
                <c:pt idx="954">
                  <c:v>0.20175000000000001</c:v>
                </c:pt>
                <c:pt idx="955">
                  <c:v>0.20175000000000001</c:v>
                </c:pt>
                <c:pt idx="956">
                  <c:v>0.20166666666700001</c:v>
                </c:pt>
                <c:pt idx="957">
                  <c:v>0.20166666666700001</c:v>
                </c:pt>
                <c:pt idx="958">
                  <c:v>0.20163636363599999</c:v>
                </c:pt>
                <c:pt idx="959">
                  <c:v>0.20150000000000001</c:v>
                </c:pt>
                <c:pt idx="960">
                  <c:v>0.20150000000000001</c:v>
                </c:pt>
                <c:pt idx="961">
                  <c:v>0.201416666667</c:v>
                </c:pt>
                <c:pt idx="962">
                  <c:v>0.20136363636400001</c:v>
                </c:pt>
                <c:pt idx="963">
                  <c:v>0.20130000000000001</c:v>
                </c:pt>
                <c:pt idx="964">
                  <c:v>0.20128571428600001</c:v>
                </c:pt>
                <c:pt idx="965">
                  <c:v>0.20125000000000001</c:v>
                </c:pt>
                <c:pt idx="966">
                  <c:v>0.201166666667</c:v>
                </c:pt>
                <c:pt idx="967">
                  <c:v>0.201090909091</c:v>
                </c:pt>
                <c:pt idx="968">
                  <c:v>0.20100000000000001</c:v>
                </c:pt>
                <c:pt idx="969">
                  <c:v>0.20083333333299999</c:v>
                </c:pt>
                <c:pt idx="970">
                  <c:v>0.20083333333299999</c:v>
                </c:pt>
                <c:pt idx="971">
                  <c:v>0.20083333333299999</c:v>
                </c:pt>
                <c:pt idx="972">
                  <c:v>0.20075000000000001</c:v>
                </c:pt>
                <c:pt idx="973">
                  <c:v>0.200666666667</c:v>
                </c:pt>
                <c:pt idx="974">
                  <c:v>0.200666666667</c:v>
                </c:pt>
                <c:pt idx="975">
                  <c:v>0.200666666667</c:v>
                </c:pt>
                <c:pt idx="976">
                  <c:v>0.20058333333299999</c:v>
                </c:pt>
                <c:pt idx="977">
                  <c:v>0.20057142857099999</c:v>
                </c:pt>
                <c:pt idx="978">
                  <c:v>0.20036363636400001</c:v>
                </c:pt>
                <c:pt idx="979">
                  <c:v>0.20025000000000001</c:v>
                </c:pt>
                <c:pt idx="980">
                  <c:v>0.200166666667</c:v>
                </c:pt>
                <c:pt idx="981">
                  <c:v>0.200090909091</c:v>
                </c:pt>
                <c:pt idx="982">
                  <c:v>0.2</c:v>
                </c:pt>
                <c:pt idx="983">
                  <c:v>0.2</c:v>
                </c:pt>
                <c:pt idx="984">
                  <c:v>0.199916666667</c:v>
                </c:pt>
                <c:pt idx="985">
                  <c:v>0.199916666667</c:v>
                </c:pt>
                <c:pt idx="986">
                  <c:v>0.199916666667</c:v>
                </c:pt>
                <c:pt idx="987">
                  <c:v>0.19983333333299999</c:v>
                </c:pt>
                <c:pt idx="988">
                  <c:v>0.19983333333299999</c:v>
                </c:pt>
                <c:pt idx="989">
                  <c:v>0.1996</c:v>
                </c:pt>
                <c:pt idx="990">
                  <c:v>0.19958333333299999</c:v>
                </c:pt>
                <c:pt idx="991">
                  <c:v>0.19957142857099999</c:v>
                </c:pt>
                <c:pt idx="992">
                  <c:v>0.19945454545499999</c:v>
                </c:pt>
                <c:pt idx="993">
                  <c:v>0.199416666667</c:v>
                </c:pt>
                <c:pt idx="994">
                  <c:v>0.199416666667</c:v>
                </c:pt>
                <c:pt idx="995">
                  <c:v>0.19927272727299999</c:v>
                </c:pt>
                <c:pt idx="996">
                  <c:v>0.19927272727299999</c:v>
                </c:pt>
                <c:pt idx="997">
                  <c:v>0.19925000000000001</c:v>
                </c:pt>
                <c:pt idx="998">
                  <c:v>0.199166666667</c:v>
                </c:pt>
                <c:pt idx="999">
                  <c:v>0.19908333333299999</c:v>
                </c:pt>
                <c:pt idx="1000">
                  <c:v>0.19900000000000001</c:v>
                </c:pt>
                <c:pt idx="1001">
                  <c:v>0.198916666667</c:v>
                </c:pt>
                <c:pt idx="1002">
                  <c:v>0.198916666667</c:v>
                </c:pt>
                <c:pt idx="1003">
                  <c:v>0.1988</c:v>
                </c:pt>
                <c:pt idx="1004">
                  <c:v>0.19875000000000001</c:v>
                </c:pt>
                <c:pt idx="1005">
                  <c:v>0.19869999999999999</c:v>
                </c:pt>
                <c:pt idx="1006">
                  <c:v>0.19850000000000001</c:v>
                </c:pt>
                <c:pt idx="1007">
                  <c:v>0.198416666667</c:v>
                </c:pt>
                <c:pt idx="1008">
                  <c:v>0.198416666667</c:v>
                </c:pt>
                <c:pt idx="1009">
                  <c:v>0.19833333333299999</c:v>
                </c:pt>
                <c:pt idx="1010">
                  <c:v>0.19833333333299999</c:v>
                </c:pt>
                <c:pt idx="1011">
                  <c:v>0.19825000000000001</c:v>
                </c:pt>
                <c:pt idx="1012">
                  <c:v>0.19825000000000001</c:v>
                </c:pt>
                <c:pt idx="1013">
                  <c:v>0.19825000000000001</c:v>
                </c:pt>
                <c:pt idx="1014">
                  <c:v>0.19808333333299999</c:v>
                </c:pt>
                <c:pt idx="1015">
                  <c:v>0.19808333333299999</c:v>
                </c:pt>
                <c:pt idx="1016">
                  <c:v>0.19800000000000001</c:v>
                </c:pt>
                <c:pt idx="1017">
                  <c:v>0.197916666667</c:v>
                </c:pt>
                <c:pt idx="1018">
                  <c:v>0.197916666667</c:v>
                </c:pt>
                <c:pt idx="1019">
                  <c:v>0.19783333333299999</c:v>
                </c:pt>
                <c:pt idx="1020">
                  <c:v>0.19781818181800001</c:v>
                </c:pt>
                <c:pt idx="1021">
                  <c:v>0.1978</c:v>
                </c:pt>
                <c:pt idx="1022">
                  <c:v>0.19777777777800001</c:v>
                </c:pt>
                <c:pt idx="1023">
                  <c:v>0.197727272727</c:v>
                </c:pt>
                <c:pt idx="1024">
                  <c:v>0.1976</c:v>
                </c:pt>
                <c:pt idx="1025">
                  <c:v>0.1976</c:v>
                </c:pt>
                <c:pt idx="1026">
                  <c:v>0.1976</c:v>
                </c:pt>
                <c:pt idx="1027">
                  <c:v>0.19758333333299999</c:v>
                </c:pt>
                <c:pt idx="1028">
                  <c:v>0.19750000000000001</c:v>
                </c:pt>
                <c:pt idx="1029">
                  <c:v>0.19750000000000001</c:v>
                </c:pt>
                <c:pt idx="1030">
                  <c:v>0.197428571429</c:v>
                </c:pt>
                <c:pt idx="1031">
                  <c:v>0.197416666667</c:v>
                </c:pt>
                <c:pt idx="1032">
                  <c:v>0.19733333333299999</c:v>
                </c:pt>
                <c:pt idx="1033">
                  <c:v>0.19733333333299999</c:v>
                </c:pt>
                <c:pt idx="1034">
                  <c:v>0.19733333333299999</c:v>
                </c:pt>
                <c:pt idx="1035">
                  <c:v>0.19725000000000001</c:v>
                </c:pt>
                <c:pt idx="1036">
                  <c:v>0.19725000000000001</c:v>
                </c:pt>
                <c:pt idx="1037">
                  <c:v>0.19725000000000001</c:v>
                </c:pt>
                <c:pt idx="1038">
                  <c:v>0.19725000000000001</c:v>
                </c:pt>
                <c:pt idx="1039">
                  <c:v>0.197166666667</c:v>
                </c:pt>
                <c:pt idx="1040">
                  <c:v>0.19712499999999999</c:v>
                </c:pt>
                <c:pt idx="1041">
                  <c:v>0.19709090909099999</c:v>
                </c:pt>
                <c:pt idx="1042">
                  <c:v>0.19708333333299999</c:v>
                </c:pt>
                <c:pt idx="1043">
                  <c:v>0.196916666667</c:v>
                </c:pt>
                <c:pt idx="1044">
                  <c:v>0.196916666667</c:v>
                </c:pt>
                <c:pt idx="1045">
                  <c:v>0.196909090909</c:v>
                </c:pt>
                <c:pt idx="1046">
                  <c:v>0.19683333333299999</c:v>
                </c:pt>
                <c:pt idx="1047">
                  <c:v>0.19675000000000001</c:v>
                </c:pt>
                <c:pt idx="1048">
                  <c:v>0.196666666667</c:v>
                </c:pt>
                <c:pt idx="1049">
                  <c:v>0.196666666667</c:v>
                </c:pt>
                <c:pt idx="1050">
                  <c:v>0.19658333333299999</c:v>
                </c:pt>
                <c:pt idx="1051">
                  <c:v>0.19650000000000001</c:v>
                </c:pt>
                <c:pt idx="1052">
                  <c:v>0.19650000000000001</c:v>
                </c:pt>
                <c:pt idx="1053">
                  <c:v>0.196416666667</c:v>
                </c:pt>
                <c:pt idx="1054">
                  <c:v>0.196416666667</c:v>
                </c:pt>
                <c:pt idx="1055">
                  <c:v>0.19633333333299999</c:v>
                </c:pt>
                <c:pt idx="1056">
                  <c:v>0.19633333333299999</c:v>
                </c:pt>
                <c:pt idx="1057">
                  <c:v>0.19625000000000001</c:v>
                </c:pt>
                <c:pt idx="1058">
                  <c:v>0.19618181818200001</c:v>
                </c:pt>
                <c:pt idx="1059">
                  <c:v>0.196166666667</c:v>
                </c:pt>
                <c:pt idx="1060">
                  <c:v>0.196166666667</c:v>
                </c:pt>
                <c:pt idx="1061">
                  <c:v>0.19608333333299999</c:v>
                </c:pt>
                <c:pt idx="1062">
                  <c:v>0.19608333333299999</c:v>
                </c:pt>
                <c:pt idx="1063">
                  <c:v>0.19583333333299999</c:v>
                </c:pt>
                <c:pt idx="1064">
                  <c:v>0.19583333333299999</c:v>
                </c:pt>
                <c:pt idx="1065">
                  <c:v>0.19575000000000001</c:v>
                </c:pt>
                <c:pt idx="1066">
                  <c:v>0.19550000000000001</c:v>
                </c:pt>
                <c:pt idx="1067">
                  <c:v>0.19550000000000001</c:v>
                </c:pt>
                <c:pt idx="1068">
                  <c:v>0.19550000000000001</c:v>
                </c:pt>
                <c:pt idx="1069">
                  <c:v>0.19533333333299999</c:v>
                </c:pt>
                <c:pt idx="1070">
                  <c:v>0.195222222222</c:v>
                </c:pt>
                <c:pt idx="1071">
                  <c:v>0.19509090909099999</c:v>
                </c:pt>
                <c:pt idx="1072">
                  <c:v>0.19508333333299999</c:v>
                </c:pt>
                <c:pt idx="1073">
                  <c:v>0.19500000000000001</c:v>
                </c:pt>
                <c:pt idx="1074">
                  <c:v>0.19487499999999999</c:v>
                </c:pt>
                <c:pt idx="1075">
                  <c:v>0.19485714285700001</c:v>
                </c:pt>
                <c:pt idx="1076">
                  <c:v>0.19483333333299999</c:v>
                </c:pt>
                <c:pt idx="1077">
                  <c:v>0.19475000000000001</c:v>
                </c:pt>
                <c:pt idx="1078">
                  <c:v>0.19475000000000001</c:v>
                </c:pt>
                <c:pt idx="1079">
                  <c:v>0.194666666667</c:v>
                </c:pt>
                <c:pt idx="1080">
                  <c:v>0.19458333333300001</c:v>
                </c:pt>
                <c:pt idx="1081">
                  <c:v>0.194545454545</c:v>
                </c:pt>
                <c:pt idx="1082">
                  <c:v>0.194545454545</c:v>
                </c:pt>
                <c:pt idx="1083">
                  <c:v>0.19445454545499999</c:v>
                </c:pt>
                <c:pt idx="1084">
                  <c:v>0.194444444444</c:v>
                </c:pt>
                <c:pt idx="1085">
                  <c:v>0.19433333333300001</c:v>
                </c:pt>
                <c:pt idx="1086">
                  <c:v>0.1943</c:v>
                </c:pt>
                <c:pt idx="1087">
                  <c:v>0.194166666667</c:v>
                </c:pt>
                <c:pt idx="1088">
                  <c:v>0.19400000000000001</c:v>
                </c:pt>
                <c:pt idx="1089">
                  <c:v>0.19400000000000001</c:v>
                </c:pt>
                <c:pt idx="1090">
                  <c:v>0.19400000000000001</c:v>
                </c:pt>
                <c:pt idx="1091">
                  <c:v>0.19390909090899999</c:v>
                </c:pt>
                <c:pt idx="1092">
                  <c:v>0.19383333333300001</c:v>
                </c:pt>
                <c:pt idx="1093">
                  <c:v>0.19375000000000001</c:v>
                </c:pt>
                <c:pt idx="1094">
                  <c:v>0.19350000000000001</c:v>
                </c:pt>
                <c:pt idx="1095">
                  <c:v>0.193416666667</c:v>
                </c:pt>
                <c:pt idx="1096">
                  <c:v>0.193416666667</c:v>
                </c:pt>
                <c:pt idx="1097">
                  <c:v>0.193416666667</c:v>
                </c:pt>
                <c:pt idx="1098">
                  <c:v>0.193363636364</c:v>
                </c:pt>
                <c:pt idx="1099">
                  <c:v>0.19325000000000001</c:v>
                </c:pt>
                <c:pt idx="1100">
                  <c:v>0.193166666667</c:v>
                </c:pt>
                <c:pt idx="1101">
                  <c:v>0.19308333333300001</c:v>
                </c:pt>
                <c:pt idx="1102">
                  <c:v>0.19308333333300001</c:v>
                </c:pt>
                <c:pt idx="1103">
                  <c:v>0.193</c:v>
                </c:pt>
                <c:pt idx="1104">
                  <c:v>0.193</c:v>
                </c:pt>
                <c:pt idx="1105">
                  <c:v>0.193</c:v>
                </c:pt>
                <c:pt idx="1106">
                  <c:v>0.192916666667</c:v>
                </c:pt>
                <c:pt idx="1107">
                  <c:v>0.19283333333300001</c:v>
                </c:pt>
                <c:pt idx="1108">
                  <c:v>0.19275</c:v>
                </c:pt>
                <c:pt idx="1109">
                  <c:v>0.19275</c:v>
                </c:pt>
                <c:pt idx="1110">
                  <c:v>0.19275</c:v>
                </c:pt>
                <c:pt idx="1111">
                  <c:v>0.19272727272699999</c:v>
                </c:pt>
                <c:pt idx="1112">
                  <c:v>0.19272727272699999</c:v>
                </c:pt>
                <c:pt idx="1113">
                  <c:v>0.19272727272699999</c:v>
                </c:pt>
                <c:pt idx="1114">
                  <c:v>0.192666666667</c:v>
                </c:pt>
                <c:pt idx="1115">
                  <c:v>0.192666666667</c:v>
                </c:pt>
                <c:pt idx="1116">
                  <c:v>0.192666666667</c:v>
                </c:pt>
                <c:pt idx="1117">
                  <c:v>0.19262499999999999</c:v>
                </c:pt>
                <c:pt idx="1118">
                  <c:v>0.19258333333300001</c:v>
                </c:pt>
                <c:pt idx="1119">
                  <c:v>0.19257142857099999</c:v>
                </c:pt>
                <c:pt idx="1120">
                  <c:v>0.19255555555600001</c:v>
                </c:pt>
                <c:pt idx="1121">
                  <c:v>0.19245454545499999</c:v>
                </c:pt>
                <c:pt idx="1122">
                  <c:v>0.192363636364</c:v>
                </c:pt>
                <c:pt idx="1123">
                  <c:v>0.19220000000000001</c:v>
                </c:pt>
                <c:pt idx="1124">
                  <c:v>0.19208333333300001</c:v>
                </c:pt>
                <c:pt idx="1125">
                  <c:v>0.192</c:v>
                </c:pt>
                <c:pt idx="1126">
                  <c:v>0.192</c:v>
                </c:pt>
                <c:pt idx="1127">
                  <c:v>0.19183333333300001</c:v>
                </c:pt>
                <c:pt idx="1128">
                  <c:v>0.19183333333300001</c:v>
                </c:pt>
                <c:pt idx="1129">
                  <c:v>0.19183333333300001</c:v>
                </c:pt>
                <c:pt idx="1130">
                  <c:v>0.19181818181800001</c:v>
                </c:pt>
                <c:pt idx="1131">
                  <c:v>0.19175</c:v>
                </c:pt>
                <c:pt idx="1132">
                  <c:v>0.19175</c:v>
                </c:pt>
                <c:pt idx="1133">
                  <c:v>0.191666666667</c:v>
                </c:pt>
                <c:pt idx="1134">
                  <c:v>0.191666666667</c:v>
                </c:pt>
                <c:pt idx="1135">
                  <c:v>0.19163636363600001</c:v>
                </c:pt>
                <c:pt idx="1136">
                  <c:v>0.19155555555600001</c:v>
                </c:pt>
                <c:pt idx="1137">
                  <c:v>0.1915</c:v>
                </c:pt>
                <c:pt idx="1138">
                  <c:v>0.1915</c:v>
                </c:pt>
                <c:pt idx="1139">
                  <c:v>0.1915</c:v>
                </c:pt>
                <c:pt idx="1140">
                  <c:v>0.1915</c:v>
                </c:pt>
                <c:pt idx="1141">
                  <c:v>0.19133333333300001</c:v>
                </c:pt>
                <c:pt idx="1142">
                  <c:v>0.19133333333300001</c:v>
                </c:pt>
                <c:pt idx="1143">
                  <c:v>0.19127272727299999</c:v>
                </c:pt>
                <c:pt idx="1144">
                  <c:v>0.191181818182</c:v>
                </c:pt>
                <c:pt idx="1145">
                  <c:v>0.191166666667</c:v>
                </c:pt>
                <c:pt idx="1146">
                  <c:v>0.19109090909099999</c:v>
                </c:pt>
                <c:pt idx="1147">
                  <c:v>0.19108333333300001</c:v>
                </c:pt>
                <c:pt idx="1148">
                  <c:v>0.191</c:v>
                </c:pt>
                <c:pt idx="1149">
                  <c:v>0.190916666667</c:v>
                </c:pt>
                <c:pt idx="1150">
                  <c:v>0.190916666667</c:v>
                </c:pt>
                <c:pt idx="1151">
                  <c:v>0.19089999999999999</c:v>
                </c:pt>
                <c:pt idx="1152">
                  <c:v>0.190666666667</c:v>
                </c:pt>
                <c:pt idx="1153">
                  <c:v>0.190666666667</c:v>
                </c:pt>
                <c:pt idx="1154">
                  <c:v>0.190666666667</c:v>
                </c:pt>
                <c:pt idx="1155">
                  <c:v>0.19058333333300001</c:v>
                </c:pt>
                <c:pt idx="1156">
                  <c:v>0.19058333333300001</c:v>
                </c:pt>
                <c:pt idx="1157">
                  <c:v>0.190416666667</c:v>
                </c:pt>
                <c:pt idx="1158">
                  <c:v>0.19033333333300001</c:v>
                </c:pt>
                <c:pt idx="1159">
                  <c:v>0.19033333333300001</c:v>
                </c:pt>
                <c:pt idx="1160">
                  <c:v>0.19025</c:v>
                </c:pt>
                <c:pt idx="1161">
                  <c:v>0.19025</c:v>
                </c:pt>
                <c:pt idx="1162">
                  <c:v>0.19016666666699999</c:v>
                </c:pt>
                <c:pt idx="1163">
                  <c:v>0.19</c:v>
                </c:pt>
                <c:pt idx="1164">
                  <c:v>0.18991666666699999</c:v>
                </c:pt>
                <c:pt idx="1165">
                  <c:v>0.18991666666699999</c:v>
                </c:pt>
                <c:pt idx="1166">
                  <c:v>0.18983333333300001</c:v>
                </c:pt>
                <c:pt idx="1167">
                  <c:v>0.18975</c:v>
                </c:pt>
                <c:pt idx="1168">
                  <c:v>0.18971428571400001</c:v>
                </c:pt>
                <c:pt idx="1169">
                  <c:v>0.18958333333300001</c:v>
                </c:pt>
                <c:pt idx="1170">
                  <c:v>0.18958333333300001</c:v>
                </c:pt>
                <c:pt idx="1171">
                  <c:v>0.18945454545500001</c:v>
                </c:pt>
                <c:pt idx="1172">
                  <c:v>0.18941666666699999</c:v>
                </c:pt>
                <c:pt idx="1173">
                  <c:v>0.18925</c:v>
                </c:pt>
                <c:pt idx="1174">
                  <c:v>0.18916666666699999</c:v>
                </c:pt>
                <c:pt idx="1175">
                  <c:v>0.18908333333300001</c:v>
                </c:pt>
                <c:pt idx="1176">
                  <c:v>0.18908333333300001</c:v>
                </c:pt>
                <c:pt idx="1177">
                  <c:v>0.18908333333300001</c:v>
                </c:pt>
                <c:pt idx="1178">
                  <c:v>0.189</c:v>
                </c:pt>
                <c:pt idx="1179">
                  <c:v>0.189</c:v>
                </c:pt>
                <c:pt idx="1180">
                  <c:v>0.189</c:v>
                </c:pt>
                <c:pt idx="1181">
                  <c:v>0.18890909090899999</c:v>
                </c:pt>
                <c:pt idx="1182">
                  <c:v>0.18883333333300001</c:v>
                </c:pt>
                <c:pt idx="1183">
                  <c:v>0.18883333333300001</c:v>
                </c:pt>
                <c:pt idx="1184">
                  <c:v>0.188818181818</c:v>
                </c:pt>
                <c:pt idx="1185">
                  <c:v>0.18875</c:v>
                </c:pt>
                <c:pt idx="1186">
                  <c:v>0.18875</c:v>
                </c:pt>
                <c:pt idx="1187">
                  <c:v>0.18875</c:v>
                </c:pt>
                <c:pt idx="1188">
                  <c:v>0.18866666666699999</c:v>
                </c:pt>
                <c:pt idx="1189">
                  <c:v>0.188636363636</c:v>
                </c:pt>
                <c:pt idx="1190">
                  <c:v>0.18858333333300001</c:v>
                </c:pt>
                <c:pt idx="1191">
                  <c:v>0.18858333333300001</c:v>
                </c:pt>
                <c:pt idx="1192">
                  <c:v>0.18858333333300001</c:v>
                </c:pt>
                <c:pt idx="1193">
                  <c:v>0.1885</c:v>
                </c:pt>
                <c:pt idx="1194">
                  <c:v>0.1885</c:v>
                </c:pt>
                <c:pt idx="1195">
                  <c:v>0.18827272727300001</c:v>
                </c:pt>
                <c:pt idx="1196">
                  <c:v>0.18808333333300001</c:v>
                </c:pt>
                <c:pt idx="1197">
                  <c:v>0.188</c:v>
                </c:pt>
                <c:pt idx="1198">
                  <c:v>0.18791666666699999</c:v>
                </c:pt>
                <c:pt idx="1199">
                  <c:v>0.18783333333300001</c:v>
                </c:pt>
                <c:pt idx="1200">
                  <c:v>0.18783333333300001</c:v>
                </c:pt>
                <c:pt idx="1201">
                  <c:v>0.18779999999999999</c:v>
                </c:pt>
                <c:pt idx="1202">
                  <c:v>0.18775</c:v>
                </c:pt>
                <c:pt idx="1203">
                  <c:v>0.18766666666699999</c:v>
                </c:pt>
                <c:pt idx="1204">
                  <c:v>0.18766666666699999</c:v>
                </c:pt>
                <c:pt idx="1205">
                  <c:v>0.18766666666699999</c:v>
                </c:pt>
                <c:pt idx="1206">
                  <c:v>0.18758333333300001</c:v>
                </c:pt>
                <c:pt idx="1207">
                  <c:v>0.1875</c:v>
                </c:pt>
                <c:pt idx="1208">
                  <c:v>0.1875</c:v>
                </c:pt>
                <c:pt idx="1209">
                  <c:v>0.18745454545500001</c:v>
                </c:pt>
                <c:pt idx="1210">
                  <c:v>0.18741666666699999</c:v>
                </c:pt>
                <c:pt idx="1211">
                  <c:v>0.187363636364</c:v>
                </c:pt>
                <c:pt idx="1212">
                  <c:v>0.18733333333300001</c:v>
                </c:pt>
                <c:pt idx="1213">
                  <c:v>0.18716666666699999</c:v>
                </c:pt>
                <c:pt idx="1214">
                  <c:v>0.18716666666699999</c:v>
                </c:pt>
                <c:pt idx="1215">
                  <c:v>0.187</c:v>
                </c:pt>
                <c:pt idx="1216">
                  <c:v>0.18691666666699999</c:v>
                </c:pt>
                <c:pt idx="1217">
                  <c:v>0.18675</c:v>
                </c:pt>
                <c:pt idx="1218">
                  <c:v>0.18672727272699999</c:v>
                </c:pt>
                <c:pt idx="1219">
                  <c:v>0.18666666666699999</c:v>
                </c:pt>
                <c:pt idx="1220">
                  <c:v>0.18666666666699999</c:v>
                </c:pt>
                <c:pt idx="1221">
                  <c:v>0.18658333333300001</c:v>
                </c:pt>
                <c:pt idx="1222">
                  <c:v>0.1865</c:v>
                </c:pt>
                <c:pt idx="1223">
                  <c:v>0.18645454545500001</c:v>
                </c:pt>
                <c:pt idx="1224">
                  <c:v>0.18641666666699999</c:v>
                </c:pt>
                <c:pt idx="1225">
                  <c:v>0.186363636364</c:v>
                </c:pt>
                <c:pt idx="1226">
                  <c:v>0.18616666666699999</c:v>
                </c:pt>
                <c:pt idx="1227">
                  <c:v>0.18608333333300001</c:v>
                </c:pt>
                <c:pt idx="1228">
                  <c:v>0.18591666666699999</c:v>
                </c:pt>
                <c:pt idx="1229">
                  <c:v>0.18591666666699999</c:v>
                </c:pt>
                <c:pt idx="1230">
                  <c:v>0.18583333333300001</c:v>
                </c:pt>
                <c:pt idx="1231">
                  <c:v>0.18575</c:v>
                </c:pt>
                <c:pt idx="1232">
                  <c:v>0.18572727272699999</c:v>
                </c:pt>
                <c:pt idx="1233">
                  <c:v>0.18566666666699999</c:v>
                </c:pt>
                <c:pt idx="1234">
                  <c:v>0.18558333333300001</c:v>
                </c:pt>
                <c:pt idx="1235">
                  <c:v>0.18555555555600001</c:v>
                </c:pt>
                <c:pt idx="1236">
                  <c:v>0.185363636364</c:v>
                </c:pt>
                <c:pt idx="1237">
                  <c:v>0.18533333333300001</c:v>
                </c:pt>
                <c:pt idx="1238">
                  <c:v>0.18525</c:v>
                </c:pt>
                <c:pt idx="1239">
                  <c:v>0.18516666666699999</c:v>
                </c:pt>
                <c:pt idx="1240">
                  <c:v>0.185</c:v>
                </c:pt>
                <c:pt idx="1241">
                  <c:v>0.18483333333300001</c:v>
                </c:pt>
                <c:pt idx="1242">
                  <c:v>0.18475</c:v>
                </c:pt>
                <c:pt idx="1243">
                  <c:v>0.18466666666699999</c:v>
                </c:pt>
                <c:pt idx="1244">
                  <c:v>0.18466666666699999</c:v>
                </c:pt>
                <c:pt idx="1245">
                  <c:v>0.184583333333</c:v>
                </c:pt>
                <c:pt idx="1246">
                  <c:v>0.184583333333</c:v>
                </c:pt>
                <c:pt idx="1247">
                  <c:v>0.184583333333</c:v>
                </c:pt>
                <c:pt idx="1248">
                  <c:v>0.184333333333</c:v>
                </c:pt>
                <c:pt idx="1249">
                  <c:v>0.18425</c:v>
                </c:pt>
                <c:pt idx="1250">
                  <c:v>0.18425</c:v>
                </c:pt>
                <c:pt idx="1251">
                  <c:v>0.184083333333</c:v>
                </c:pt>
                <c:pt idx="1252">
                  <c:v>0.184083333333</c:v>
                </c:pt>
                <c:pt idx="1253">
                  <c:v>0.184083333333</c:v>
                </c:pt>
                <c:pt idx="1254">
                  <c:v>0.184083333333</c:v>
                </c:pt>
                <c:pt idx="1255">
                  <c:v>0.184</c:v>
                </c:pt>
                <c:pt idx="1256">
                  <c:v>0.184</c:v>
                </c:pt>
                <c:pt idx="1257">
                  <c:v>0.184</c:v>
                </c:pt>
                <c:pt idx="1258">
                  <c:v>0.18391666666699999</c:v>
                </c:pt>
                <c:pt idx="1259">
                  <c:v>0.18375</c:v>
                </c:pt>
                <c:pt idx="1260">
                  <c:v>0.1835</c:v>
                </c:pt>
                <c:pt idx="1261">
                  <c:v>0.18341666666699999</c:v>
                </c:pt>
                <c:pt idx="1262">
                  <c:v>0.18341666666699999</c:v>
                </c:pt>
                <c:pt idx="1263">
                  <c:v>0.183333333333</c:v>
                </c:pt>
                <c:pt idx="1264">
                  <c:v>0.183333333333</c:v>
                </c:pt>
                <c:pt idx="1265">
                  <c:v>0.18325</c:v>
                </c:pt>
                <c:pt idx="1266">
                  <c:v>0.18325</c:v>
                </c:pt>
                <c:pt idx="1267">
                  <c:v>0.18316666666699999</c:v>
                </c:pt>
                <c:pt idx="1268">
                  <c:v>0.18310000000000001</c:v>
                </c:pt>
                <c:pt idx="1269">
                  <c:v>0.183083333333</c:v>
                </c:pt>
                <c:pt idx="1270">
                  <c:v>0.18291666666699999</c:v>
                </c:pt>
                <c:pt idx="1271">
                  <c:v>0.18290909090900001</c:v>
                </c:pt>
                <c:pt idx="1272">
                  <c:v>0.18275</c:v>
                </c:pt>
                <c:pt idx="1273">
                  <c:v>0.18266666666699999</c:v>
                </c:pt>
                <c:pt idx="1274">
                  <c:v>0.18266666666699999</c:v>
                </c:pt>
                <c:pt idx="1275">
                  <c:v>0.18266666666699999</c:v>
                </c:pt>
                <c:pt idx="1276">
                  <c:v>0.18266666666699999</c:v>
                </c:pt>
                <c:pt idx="1277">
                  <c:v>0.1825</c:v>
                </c:pt>
                <c:pt idx="1278">
                  <c:v>0.1825</c:v>
                </c:pt>
                <c:pt idx="1279">
                  <c:v>0.18229999999999999</c:v>
                </c:pt>
                <c:pt idx="1280">
                  <c:v>0.18227272727300001</c:v>
                </c:pt>
                <c:pt idx="1281">
                  <c:v>0.18225</c:v>
                </c:pt>
                <c:pt idx="1282">
                  <c:v>0.181833333333</c:v>
                </c:pt>
                <c:pt idx="1283">
                  <c:v>0.181833333333</c:v>
                </c:pt>
                <c:pt idx="1284">
                  <c:v>0.18174999999999999</c:v>
                </c:pt>
                <c:pt idx="1285">
                  <c:v>0.18172727272700001</c:v>
                </c:pt>
                <c:pt idx="1286">
                  <c:v>0.18166666666699999</c:v>
                </c:pt>
                <c:pt idx="1287">
                  <c:v>0.181583333333</c:v>
                </c:pt>
                <c:pt idx="1288">
                  <c:v>0.181583333333</c:v>
                </c:pt>
                <c:pt idx="1289">
                  <c:v>0.181583333333</c:v>
                </c:pt>
                <c:pt idx="1290">
                  <c:v>0.18149999999999999</c:v>
                </c:pt>
                <c:pt idx="1291">
                  <c:v>0.18149999999999999</c:v>
                </c:pt>
                <c:pt idx="1292">
                  <c:v>0.18149999999999999</c:v>
                </c:pt>
                <c:pt idx="1293">
                  <c:v>0.181333333333</c:v>
                </c:pt>
                <c:pt idx="1294">
                  <c:v>0.18118181818199999</c:v>
                </c:pt>
                <c:pt idx="1295">
                  <c:v>0.18116666666699999</c:v>
                </c:pt>
                <c:pt idx="1296">
                  <c:v>0.18116666666699999</c:v>
                </c:pt>
                <c:pt idx="1297">
                  <c:v>0.18099999999999999</c:v>
                </c:pt>
                <c:pt idx="1298">
                  <c:v>0.18099999999999999</c:v>
                </c:pt>
                <c:pt idx="1299">
                  <c:v>0.18090909090900001</c:v>
                </c:pt>
                <c:pt idx="1300">
                  <c:v>0.18074999999999999</c:v>
                </c:pt>
                <c:pt idx="1301">
                  <c:v>0.18074999999999999</c:v>
                </c:pt>
                <c:pt idx="1302">
                  <c:v>0.18066666666699999</c:v>
                </c:pt>
                <c:pt idx="1303">
                  <c:v>0.18041666666699999</c:v>
                </c:pt>
                <c:pt idx="1304">
                  <c:v>0.18027272727300001</c:v>
                </c:pt>
                <c:pt idx="1305">
                  <c:v>0.18024999999999999</c:v>
                </c:pt>
                <c:pt idx="1306">
                  <c:v>0.18024999999999999</c:v>
                </c:pt>
                <c:pt idx="1307">
                  <c:v>0.18024999999999999</c:v>
                </c:pt>
                <c:pt idx="1308">
                  <c:v>0.18022222222199999</c:v>
                </c:pt>
                <c:pt idx="1309">
                  <c:v>0.18016666666700001</c:v>
                </c:pt>
                <c:pt idx="1310">
                  <c:v>0.180083333333</c:v>
                </c:pt>
                <c:pt idx="1311">
                  <c:v>0.18</c:v>
                </c:pt>
                <c:pt idx="1312">
                  <c:v>0.18</c:v>
                </c:pt>
                <c:pt idx="1313">
                  <c:v>0.17991666666700001</c:v>
                </c:pt>
                <c:pt idx="1314">
                  <c:v>0.17991666666700001</c:v>
                </c:pt>
                <c:pt idx="1315">
                  <c:v>0.179833333333</c:v>
                </c:pt>
                <c:pt idx="1316">
                  <c:v>0.17949999999999999</c:v>
                </c:pt>
                <c:pt idx="1317">
                  <c:v>0.179454545455</c:v>
                </c:pt>
                <c:pt idx="1318">
                  <c:v>0.17944444444400001</c:v>
                </c:pt>
                <c:pt idx="1319">
                  <c:v>0.17936363636399999</c:v>
                </c:pt>
                <c:pt idx="1320">
                  <c:v>0.17924999999999999</c:v>
                </c:pt>
                <c:pt idx="1321">
                  <c:v>0.17918181818199999</c:v>
                </c:pt>
                <c:pt idx="1322">
                  <c:v>0.17899999999999999</c:v>
                </c:pt>
                <c:pt idx="1323">
                  <c:v>0.17899999999999999</c:v>
                </c:pt>
                <c:pt idx="1324">
                  <c:v>0.178833333333</c:v>
                </c:pt>
                <c:pt idx="1325">
                  <c:v>0.17874999999999999</c:v>
                </c:pt>
                <c:pt idx="1326">
                  <c:v>0.17874999999999999</c:v>
                </c:pt>
                <c:pt idx="1327">
                  <c:v>0.17872727272700001</c:v>
                </c:pt>
                <c:pt idx="1328">
                  <c:v>0.17866666666700001</c:v>
                </c:pt>
                <c:pt idx="1329">
                  <c:v>0.178583333333</c:v>
                </c:pt>
                <c:pt idx="1330">
                  <c:v>0.17849999999999999</c:v>
                </c:pt>
                <c:pt idx="1331">
                  <c:v>0.178454545455</c:v>
                </c:pt>
                <c:pt idx="1332">
                  <c:v>0.17836363636399999</c:v>
                </c:pt>
                <c:pt idx="1333">
                  <c:v>0.178333333333</c:v>
                </c:pt>
                <c:pt idx="1334">
                  <c:v>0.17824999999999999</c:v>
                </c:pt>
                <c:pt idx="1335">
                  <c:v>0.17816666666700001</c:v>
                </c:pt>
                <c:pt idx="1336">
                  <c:v>0.178083333333</c:v>
                </c:pt>
                <c:pt idx="1337">
                  <c:v>0.17799999999999999</c:v>
                </c:pt>
                <c:pt idx="1338">
                  <c:v>0.17774999999999999</c:v>
                </c:pt>
                <c:pt idx="1339">
                  <c:v>0.17774999999999999</c:v>
                </c:pt>
                <c:pt idx="1340">
                  <c:v>0.17772727272700001</c:v>
                </c:pt>
                <c:pt idx="1341">
                  <c:v>0.17741666666700001</c:v>
                </c:pt>
                <c:pt idx="1342">
                  <c:v>0.17699999999999999</c:v>
                </c:pt>
                <c:pt idx="1343">
                  <c:v>0.17699999999999999</c:v>
                </c:pt>
                <c:pt idx="1344">
                  <c:v>0.17674999999999999</c:v>
                </c:pt>
                <c:pt idx="1345">
                  <c:v>0.17649999999999999</c:v>
                </c:pt>
                <c:pt idx="1346">
                  <c:v>0.176454545455</c:v>
                </c:pt>
                <c:pt idx="1347">
                  <c:v>0.176333333333</c:v>
                </c:pt>
                <c:pt idx="1348">
                  <c:v>0.17624999999999999</c:v>
                </c:pt>
                <c:pt idx="1349">
                  <c:v>0.17599999999999999</c:v>
                </c:pt>
                <c:pt idx="1350">
                  <c:v>0.175833333333</c:v>
                </c:pt>
                <c:pt idx="1351">
                  <c:v>0.17580000000000001</c:v>
                </c:pt>
                <c:pt idx="1352">
                  <c:v>0.17580000000000001</c:v>
                </c:pt>
                <c:pt idx="1353">
                  <c:v>0.17574999999999999</c:v>
                </c:pt>
                <c:pt idx="1354">
                  <c:v>0.17574999999999999</c:v>
                </c:pt>
                <c:pt idx="1355">
                  <c:v>0.17572727272700001</c:v>
                </c:pt>
                <c:pt idx="1356">
                  <c:v>0.17566666666700001</c:v>
                </c:pt>
                <c:pt idx="1357">
                  <c:v>0.175583333333</c:v>
                </c:pt>
                <c:pt idx="1358">
                  <c:v>0.17549999999999999</c:v>
                </c:pt>
                <c:pt idx="1359">
                  <c:v>0.17549999999999999</c:v>
                </c:pt>
                <c:pt idx="1360">
                  <c:v>0.17549999999999999</c:v>
                </c:pt>
                <c:pt idx="1361">
                  <c:v>0.17524999999999999</c:v>
                </c:pt>
                <c:pt idx="1362">
                  <c:v>0.17516666666700001</c:v>
                </c:pt>
                <c:pt idx="1363">
                  <c:v>0.17499999999999999</c:v>
                </c:pt>
                <c:pt idx="1364">
                  <c:v>0.17499999999999999</c:v>
                </c:pt>
                <c:pt idx="1365">
                  <c:v>0.17491666666700001</c:v>
                </c:pt>
                <c:pt idx="1366">
                  <c:v>0.174833333333</c:v>
                </c:pt>
                <c:pt idx="1367">
                  <c:v>0.17481818181799999</c:v>
                </c:pt>
                <c:pt idx="1368">
                  <c:v>0.17481818181799999</c:v>
                </c:pt>
                <c:pt idx="1369">
                  <c:v>0.17466666666700001</c:v>
                </c:pt>
                <c:pt idx="1370">
                  <c:v>0.17463636363599999</c:v>
                </c:pt>
                <c:pt idx="1371">
                  <c:v>0.17463636363599999</c:v>
                </c:pt>
                <c:pt idx="1372">
                  <c:v>0.174583333333</c:v>
                </c:pt>
                <c:pt idx="1373">
                  <c:v>0.174583333333</c:v>
                </c:pt>
                <c:pt idx="1374">
                  <c:v>0.174583333333</c:v>
                </c:pt>
                <c:pt idx="1375">
                  <c:v>0.1744</c:v>
                </c:pt>
                <c:pt idx="1376">
                  <c:v>0.174272727273</c:v>
                </c:pt>
                <c:pt idx="1377">
                  <c:v>0.17424999999999999</c:v>
                </c:pt>
                <c:pt idx="1378">
                  <c:v>0.17424999999999999</c:v>
                </c:pt>
                <c:pt idx="1379">
                  <c:v>0.17416666666700001</c:v>
                </c:pt>
                <c:pt idx="1380">
                  <c:v>0.17399999999999999</c:v>
                </c:pt>
                <c:pt idx="1381">
                  <c:v>0.17385714285699999</c:v>
                </c:pt>
                <c:pt idx="1382">
                  <c:v>0.173833333333</c:v>
                </c:pt>
                <c:pt idx="1383">
                  <c:v>0.173833333333</c:v>
                </c:pt>
                <c:pt idx="1384">
                  <c:v>0.17381818181799999</c:v>
                </c:pt>
                <c:pt idx="1385">
                  <c:v>0.17374999999999999</c:v>
                </c:pt>
                <c:pt idx="1386">
                  <c:v>0.173727272727</c:v>
                </c:pt>
                <c:pt idx="1387">
                  <c:v>0.173555555556</c:v>
                </c:pt>
                <c:pt idx="1388">
                  <c:v>0.17341666666700001</c:v>
                </c:pt>
                <c:pt idx="1389">
                  <c:v>0.17333333333299999</c:v>
                </c:pt>
                <c:pt idx="1390">
                  <c:v>0.17324999999999999</c:v>
                </c:pt>
                <c:pt idx="1391">
                  <c:v>0.17316666666700001</c:v>
                </c:pt>
                <c:pt idx="1392">
                  <c:v>0.17308333333299999</c:v>
                </c:pt>
                <c:pt idx="1393">
                  <c:v>0.17299999999999999</c:v>
                </c:pt>
                <c:pt idx="1394">
                  <c:v>0.17291666666700001</c:v>
                </c:pt>
                <c:pt idx="1395">
                  <c:v>0.17291666666700001</c:v>
                </c:pt>
                <c:pt idx="1396">
                  <c:v>0.17283333333299999</c:v>
                </c:pt>
                <c:pt idx="1397">
                  <c:v>0.17283333333299999</c:v>
                </c:pt>
                <c:pt idx="1398">
                  <c:v>0.17258333333299999</c:v>
                </c:pt>
                <c:pt idx="1399">
                  <c:v>0.17258333333299999</c:v>
                </c:pt>
                <c:pt idx="1400">
                  <c:v>0.17249999999999999</c:v>
                </c:pt>
                <c:pt idx="1401">
                  <c:v>0.17249999999999999</c:v>
                </c:pt>
                <c:pt idx="1402">
                  <c:v>0.17249999999999999</c:v>
                </c:pt>
                <c:pt idx="1403">
                  <c:v>0.17249999999999999</c:v>
                </c:pt>
                <c:pt idx="1404">
                  <c:v>0.17249999999999999</c:v>
                </c:pt>
                <c:pt idx="1405">
                  <c:v>0.17249999999999999</c:v>
                </c:pt>
                <c:pt idx="1406">
                  <c:v>0.17249999999999999</c:v>
                </c:pt>
                <c:pt idx="1407">
                  <c:v>0.172272727273</c:v>
                </c:pt>
                <c:pt idx="1408">
                  <c:v>0.172090909091</c:v>
                </c:pt>
                <c:pt idx="1409">
                  <c:v>0.17199999999999999</c:v>
                </c:pt>
                <c:pt idx="1410">
                  <c:v>0.171909090909</c:v>
                </c:pt>
                <c:pt idx="1411">
                  <c:v>0.17175000000000001</c:v>
                </c:pt>
                <c:pt idx="1412">
                  <c:v>0.17166666666700001</c:v>
                </c:pt>
                <c:pt idx="1413">
                  <c:v>0.17158333333299999</c:v>
                </c:pt>
                <c:pt idx="1414">
                  <c:v>0.171545454545</c:v>
                </c:pt>
                <c:pt idx="1415">
                  <c:v>0.17150000000000001</c:v>
                </c:pt>
                <c:pt idx="1416">
                  <c:v>0.17136363636400001</c:v>
                </c:pt>
                <c:pt idx="1417">
                  <c:v>0.17133333333299999</c:v>
                </c:pt>
                <c:pt idx="1418">
                  <c:v>0.171272727273</c:v>
                </c:pt>
                <c:pt idx="1419">
                  <c:v>0.17083333333299999</c:v>
                </c:pt>
                <c:pt idx="1420">
                  <c:v>0.17066666666700001</c:v>
                </c:pt>
                <c:pt idx="1421">
                  <c:v>0.17063636363599999</c:v>
                </c:pt>
                <c:pt idx="1422">
                  <c:v>0.17063636363599999</c:v>
                </c:pt>
                <c:pt idx="1423">
                  <c:v>0.17008333333299999</c:v>
                </c:pt>
                <c:pt idx="1424">
                  <c:v>0.1699</c:v>
                </c:pt>
                <c:pt idx="1425">
                  <c:v>0.16981818181800001</c:v>
                </c:pt>
                <c:pt idx="1426">
                  <c:v>0.16975000000000001</c:v>
                </c:pt>
                <c:pt idx="1427">
                  <c:v>0.16975000000000001</c:v>
                </c:pt>
                <c:pt idx="1428">
                  <c:v>0.16928571428600001</c:v>
                </c:pt>
                <c:pt idx="1429">
                  <c:v>0.169166666667</c:v>
                </c:pt>
                <c:pt idx="1430">
                  <c:v>0.16875000000000001</c:v>
                </c:pt>
                <c:pt idx="1431">
                  <c:v>0.16875000000000001</c:v>
                </c:pt>
                <c:pt idx="1432">
                  <c:v>0.168727272727</c:v>
                </c:pt>
                <c:pt idx="1433">
                  <c:v>0.168166666667</c:v>
                </c:pt>
                <c:pt idx="1434">
                  <c:v>0.16800000000000001</c:v>
                </c:pt>
                <c:pt idx="1435">
                  <c:v>0.1676</c:v>
                </c:pt>
                <c:pt idx="1436">
                  <c:v>0.1673</c:v>
                </c:pt>
                <c:pt idx="1437">
                  <c:v>0.167166666667</c:v>
                </c:pt>
                <c:pt idx="1438">
                  <c:v>0.166916666667</c:v>
                </c:pt>
                <c:pt idx="1439">
                  <c:v>0.16658333333299999</c:v>
                </c:pt>
                <c:pt idx="1440">
                  <c:v>0.16658333333299999</c:v>
                </c:pt>
                <c:pt idx="1441">
                  <c:v>0.16645454545499999</c:v>
                </c:pt>
                <c:pt idx="1442">
                  <c:v>0.16625000000000001</c:v>
                </c:pt>
                <c:pt idx="1443">
                  <c:v>0.166222222222</c:v>
                </c:pt>
                <c:pt idx="1444">
                  <c:v>0.165916666667</c:v>
                </c:pt>
                <c:pt idx="1445">
                  <c:v>0.16581818181800001</c:v>
                </c:pt>
                <c:pt idx="1446">
                  <c:v>0.1658</c:v>
                </c:pt>
                <c:pt idx="1447">
                  <c:v>0.165727272727</c:v>
                </c:pt>
                <c:pt idx="1448">
                  <c:v>0.165727272727</c:v>
                </c:pt>
                <c:pt idx="1449">
                  <c:v>0.16558333333299999</c:v>
                </c:pt>
                <c:pt idx="1450">
                  <c:v>0.165166666667</c:v>
                </c:pt>
                <c:pt idx="1451">
                  <c:v>0.16509090909099999</c:v>
                </c:pt>
                <c:pt idx="1452">
                  <c:v>0.16475000000000001</c:v>
                </c:pt>
                <c:pt idx="1453">
                  <c:v>0.16458333333299999</c:v>
                </c:pt>
                <c:pt idx="1454">
                  <c:v>0.16450000000000001</c:v>
                </c:pt>
                <c:pt idx="1455">
                  <c:v>0.16433333333299999</c:v>
                </c:pt>
                <c:pt idx="1456">
                  <c:v>0.16425000000000001</c:v>
                </c:pt>
                <c:pt idx="1457">
                  <c:v>0.16425000000000001</c:v>
                </c:pt>
                <c:pt idx="1458">
                  <c:v>0.16358333333299999</c:v>
                </c:pt>
                <c:pt idx="1459">
                  <c:v>0.163416666667</c:v>
                </c:pt>
                <c:pt idx="1460">
                  <c:v>0.163416666667</c:v>
                </c:pt>
                <c:pt idx="1461">
                  <c:v>0.16339999999999999</c:v>
                </c:pt>
                <c:pt idx="1462">
                  <c:v>0.16325000000000001</c:v>
                </c:pt>
                <c:pt idx="1463">
                  <c:v>0.16325000000000001</c:v>
                </c:pt>
                <c:pt idx="1464">
                  <c:v>0.16325000000000001</c:v>
                </c:pt>
                <c:pt idx="1465">
                  <c:v>0.16250000000000001</c:v>
                </c:pt>
                <c:pt idx="1466">
                  <c:v>0.16245454545499999</c:v>
                </c:pt>
                <c:pt idx="1467">
                  <c:v>0.162416666667</c:v>
                </c:pt>
                <c:pt idx="1468">
                  <c:v>0.162181818182</c:v>
                </c:pt>
                <c:pt idx="1469">
                  <c:v>0.16200000000000001</c:v>
                </c:pt>
                <c:pt idx="1470">
                  <c:v>0.16172727272699999</c:v>
                </c:pt>
                <c:pt idx="1471">
                  <c:v>0.16163636363600001</c:v>
                </c:pt>
                <c:pt idx="1472">
                  <c:v>0.1615</c:v>
                </c:pt>
                <c:pt idx="1473">
                  <c:v>0.160916666667</c:v>
                </c:pt>
                <c:pt idx="1474">
                  <c:v>0.16083333333300001</c:v>
                </c:pt>
                <c:pt idx="1475">
                  <c:v>0.15985714285700001</c:v>
                </c:pt>
                <c:pt idx="1476">
                  <c:v>0.15983333333300001</c:v>
                </c:pt>
                <c:pt idx="1477">
                  <c:v>0.15975</c:v>
                </c:pt>
                <c:pt idx="1478">
                  <c:v>0.15963636363600001</c:v>
                </c:pt>
                <c:pt idx="1479">
                  <c:v>0.15958333333300001</c:v>
                </c:pt>
                <c:pt idx="1480">
                  <c:v>0.15958333333300001</c:v>
                </c:pt>
                <c:pt idx="1481">
                  <c:v>0.159416666667</c:v>
                </c:pt>
                <c:pt idx="1482">
                  <c:v>0.159</c:v>
                </c:pt>
                <c:pt idx="1483">
                  <c:v>0.159</c:v>
                </c:pt>
                <c:pt idx="1484">
                  <c:v>0.15854545454499999</c:v>
                </c:pt>
                <c:pt idx="1485">
                  <c:v>0.15833333333300001</c:v>
                </c:pt>
                <c:pt idx="1486">
                  <c:v>0.15825</c:v>
                </c:pt>
                <c:pt idx="1487">
                  <c:v>0.15816666666699999</c:v>
                </c:pt>
                <c:pt idx="1488">
                  <c:v>0.15808333333300001</c:v>
                </c:pt>
                <c:pt idx="1489">
                  <c:v>0.15808333333300001</c:v>
                </c:pt>
                <c:pt idx="1490">
                  <c:v>0.158</c:v>
                </c:pt>
                <c:pt idx="1491">
                  <c:v>0.15783333333300001</c:v>
                </c:pt>
                <c:pt idx="1492">
                  <c:v>0.15775</c:v>
                </c:pt>
                <c:pt idx="1493">
                  <c:v>0.15762499999999999</c:v>
                </c:pt>
                <c:pt idx="1494">
                  <c:v>0.15733333333300001</c:v>
                </c:pt>
                <c:pt idx="1495">
                  <c:v>0.157181818182</c:v>
                </c:pt>
                <c:pt idx="1496">
                  <c:v>0.15659999999999999</c:v>
                </c:pt>
                <c:pt idx="1497">
                  <c:v>0.15609090909100001</c:v>
                </c:pt>
                <c:pt idx="1498">
                  <c:v>0.156</c:v>
                </c:pt>
                <c:pt idx="1499">
                  <c:v>0.155</c:v>
                </c:pt>
                <c:pt idx="1500">
                  <c:v>0.155</c:v>
                </c:pt>
                <c:pt idx="1501">
                  <c:v>0.15491666666699999</c:v>
                </c:pt>
                <c:pt idx="1502">
                  <c:v>0.15409999999999999</c:v>
                </c:pt>
                <c:pt idx="1503">
                  <c:v>0.154</c:v>
                </c:pt>
                <c:pt idx="1504">
                  <c:v>0.1535</c:v>
                </c:pt>
                <c:pt idx="1505">
                  <c:v>0.1527</c:v>
                </c:pt>
                <c:pt idx="1506">
                  <c:v>0.152</c:v>
                </c:pt>
                <c:pt idx="1507">
                  <c:v>0.15125</c:v>
                </c:pt>
                <c:pt idx="1508">
                  <c:v>0.14966666666699999</c:v>
                </c:pt>
                <c:pt idx="1509">
                  <c:v>0.149583333333</c:v>
                </c:pt>
                <c:pt idx="1510">
                  <c:v>0.14799999999999999</c:v>
                </c:pt>
                <c:pt idx="1511">
                  <c:v>0.14799999999999999</c:v>
                </c:pt>
                <c:pt idx="1512">
                  <c:v>0.14766666666700001</c:v>
                </c:pt>
                <c:pt idx="1513">
                  <c:v>0.145090909091</c:v>
                </c:pt>
                <c:pt idx="1514">
                  <c:v>0.14449999999999999</c:v>
                </c:pt>
                <c:pt idx="1515">
                  <c:v>0.14299999999999999</c:v>
                </c:pt>
                <c:pt idx="1516">
                  <c:v>0.141090909091</c:v>
                </c:pt>
                <c:pt idx="1517">
                  <c:v>0.14099999999999999</c:v>
                </c:pt>
                <c:pt idx="1518">
                  <c:v>0.14050000000000001</c:v>
                </c:pt>
                <c:pt idx="1519">
                  <c:v>0.14000000000000001</c:v>
                </c:pt>
                <c:pt idx="1520">
                  <c:v>0.13</c:v>
                </c:pt>
                <c:pt idx="1521">
                  <c:v>0.12733333333300001</c:v>
                </c:pt>
                <c:pt idx="1522">
                  <c:v>0.127</c:v>
                </c:pt>
                <c:pt idx="1523">
                  <c:v>0.127</c:v>
                </c:pt>
                <c:pt idx="1524">
                  <c:v>0.12479999999999999</c:v>
                </c:pt>
                <c:pt idx="1525">
                  <c:v>0.1235</c:v>
                </c:pt>
                <c:pt idx="1526">
                  <c:v>0.123</c:v>
                </c:pt>
                <c:pt idx="1527">
                  <c:v>0.11799999999999999</c:v>
                </c:pt>
                <c:pt idx="1528">
                  <c:v>0.114</c:v>
                </c:pt>
                <c:pt idx="1529">
                  <c:v>0.105</c:v>
                </c:pt>
                <c:pt idx="1530">
                  <c:v>0.105</c:v>
                </c:pt>
                <c:pt idx="1531">
                  <c:v>0.105</c:v>
                </c:pt>
                <c:pt idx="1532">
                  <c:v>9.7500000000000003E-2</c:v>
                </c:pt>
                <c:pt idx="1533">
                  <c:v>5.8000000000000003E-2</c:v>
                </c:pt>
              </c:numCache>
            </c:numRef>
          </c:yVal>
          <c:smooth val="0"/>
        </c:ser>
        <c:dLbls>
          <c:showLegendKey val="0"/>
          <c:showVal val="0"/>
          <c:showCatName val="0"/>
          <c:showSerName val="0"/>
          <c:showPercent val="0"/>
          <c:showBubbleSize val="0"/>
        </c:dLbls>
        <c:axId val="435997848"/>
        <c:axId val="435998240"/>
      </c:scatterChart>
      <c:valAx>
        <c:axId val="435997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5998240"/>
        <c:crosses val="autoZero"/>
        <c:crossBetween val="midCat"/>
      </c:valAx>
      <c:valAx>
        <c:axId val="43599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 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59978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baseline="0">
                <a:latin typeface="Century Gothic" panose="020B0502020202020204" pitchFamily="34" charset="0"/>
              </a:rPr>
              <a:t>MODIS AOD - </a:t>
            </a:r>
            <a:r>
              <a:rPr lang="en-US" sz="1400" b="0" i="0" u="none" strike="noStrike" baseline="0">
                <a:effectLst/>
              </a:rPr>
              <a:t>BOEM PM</a:t>
            </a:r>
            <a:r>
              <a:rPr lang="en-US" sz="1400" b="0" i="0" u="none" strike="noStrike" baseline="-25000">
                <a:effectLst/>
              </a:rPr>
              <a:t>2.5</a:t>
            </a:r>
            <a:r>
              <a:rPr lang="en-US" sz="1400" b="0" i="0" u="none" strike="noStrike" baseline="0">
                <a:effectLst/>
              </a:rPr>
              <a:t> </a:t>
            </a:r>
            <a:r>
              <a:rPr lang="en-US" baseline="0">
                <a:latin typeface="Century Gothic" panose="020B0502020202020204" pitchFamily="34" charset="0"/>
              </a:rPr>
              <a:t>Correlation 2011</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'2011 BOEM (total) MODIS (avg)'!$K$1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7.0401519922890357E-2"/>
                  <c:y val="-0.31824292796733744"/>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'2011 BOEM (total) MODIS (avg)'!$D$2:$D$584</c:f>
              <c:numCache>
                <c:formatCode>General</c:formatCode>
                <c:ptCount val="583"/>
                <c:pt idx="0">
                  <c:v>3.3000000000000003E-5</c:v>
                </c:pt>
                <c:pt idx="1">
                  <c:v>4.6999999999999997E-5</c:v>
                </c:pt>
                <c:pt idx="2">
                  <c:v>6.7999999999999999E-5</c:v>
                </c:pt>
                <c:pt idx="3">
                  <c:v>9.0000000000000006E-5</c:v>
                </c:pt>
                <c:pt idx="4">
                  <c:v>1.2899999999999999E-4</c:v>
                </c:pt>
                <c:pt idx="5">
                  <c:v>1.65E-4</c:v>
                </c:pt>
                <c:pt idx="6">
                  <c:v>2.2900000000000001E-4</c:v>
                </c:pt>
                <c:pt idx="7">
                  <c:v>2.72E-4</c:v>
                </c:pt>
                <c:pt idx="8">
                  <c:v>4.9700000000000005E-4</c:v>
                </c:pt>
                <c:pt idx="9">
                  <c:v>5.53E-4</c:v>
                </c:pt>
                <c:pt idx="10">
                  <c:v>5.9999999999999995E-4</c:v>
                </c:pt>
                <c:pt idx="11">
                  <c:v>6.6699999999999995E-4</c:v>
                </c:pt>
                <c:pt idx="12">
                  <c:v>8.8400000000000002E-4</c:v>
                </c:pt>
                <c:pt idx="13">
                  <c:v>8.9300000000000002E-4</c:v>
                </c:pt>
                <c:pt idx="14">
                  <c:v>1.132E-3</c:v>
                </c:pt>
                <c:pt idx="15">
                  <c:v>1.176E-3</c:v>
                </c:pt>
                <c:pt idx="16">
                  <c:v>1.305E-3</c:v>
                </c:pt>
                <c:pt idx="17">
                  <c:v>1.305E-3</c:v>
                </c:pt>
                <c:pt idx="18">
                  <c:v>1.305E-3</c:v>
                </c:pt>
                <c:pt idx="19">
                  <c:v>1.3259999999999999E-3</c:v>
                </c:pt>
                <c:pt idx="20">
                  <c:v>1.4400000000000001E-3</c:v>
                </c:pt>
                <c:pt idx="21">
                  <c:v>1.671E-3</c:v>
                </c:pt>
                <c:pt idx="22">
                  <c:v>1.7799999999999999E-3</c:v>
                </c:pt>
                <c:pt idx="23">
                  <c:v>1.8010000000000001E-3</c:v>
                </c:pt>
                <c:pt idx="24">
                  <c:v>2.0209999999999998E-3</c:v>
                </c:pt>
                <c:pt idx="25">
                  <c:v>2.0230000000000001E-3</c:v>
                </c:pt>
                <c:pt idx="26">
                  <c:v>2.0370000000000002E-3</c:v>
                </c:pt>
                <c:pt idx="27">
                  <c:v>2.1080000000000001E-3</c:v>
                </c:pt>
                <c:pt idx="28">
                  <c:v>2.1210000000000001E-3</c:v>
                </c:pt>
                <c:pt idx="29">
                  <c:v>2.186E-3</c:v>
                </c:pt>
                <c:pt idx="30">
                  <c:v>2.7030000000000001E-3</c:v>
                </c:pt>
                <c:pt idx="31">
                  <c:v>2.9780000000000002E-3</c:v>
                </c:pt>
                <c:pt idx="32">
                  <c:v>3.058E-3</c:v>
                </c:pt>
                <c:pt idx="33">
                  <c:v>3.0929999999999998E-3</c:v>
                </c:pt>
                <c:pt idx="34">
                  <c:v>3.2429999999999998E-3</c:v>
                </c:pt>
                <c:pt idx="35">
                  <c:v>3.4139999999999999E-3</c:v>
                </c:pt>
                <c:pt idx="36">
                  <c:v>3.5170000000000002E-3</c:v>
                </c:pt>
                <c:pt idx="37">
                  <c:v>3.5750000000000001E-3</c:v>
                </c:pt>
                <c:pt idx="38">
                  <c:v>3.702E-3</c:v>
                </c:pt>
                <c:pt idx="39">
                  <c:v>3.803E-3</c:v>
                </c:pt>
                <c:pt idx="40">
                  <c:v>3.8140000000000001E-3</c:v>
                </c:pt>
                <c:pt idx="41">
                  <c:v>3.8939999999999999E-3</c:v>
                </c:pt>
                <c:pt idx="42">
                  <c:v>4.2729999999999999E-3</c:v>
                </c:pt>
                <c:pt idx="43">
                  <c:v>4.5100000000000001E-3</c:v>
                </c:pt>
                <c:pt idx="44">
                  <c:v>4.5170000000000002E-3</c:v>
                </c:pt>
                <c:pt idx="45">
                  <c:v>5.4310000000000001E-3</c:v>
                </c:pt>
                <c:pt idx="46">
                  <c:v>5.574E-3</c:v>
                </c:pt>
                <c:pt idx="47">
                  <c:v>6.1000000000000004E-3</c:v>
                </c:pt>
                <c:pt idx="48">
                  <c:v>6.9049999999999997E-3</c:v>
                </c:pt>
                <c:pt idx="49">
                  <c:v>7.3980000000000001E-3</c:v>
                </c:pt>
                <c:pt idx="50">
                  <c:v>7.6800000000000002E-3</c:v>
                </c:pt>
                <c:pt idx="51">
                  <c:v>8.4010000000000005E-3</c:v>
                </c:pt>
                <c:pt idx="52">
                  <c:v>1.0269E-2</c:v>
                </c:pt>
                <c:pt idx="53">
                  <c:v>1.0718E-2</c:v>
                </c:pt>
                <c:pt idx="54">
                  <c:v>1.1043000000000001E-2</c:v>
                </c:pt>
                <c:pt idx="55">
                  <c:v>1.1578E-2</c:v>
                </c:pt>
                <c:pt idx="56">
                  <c:v>1.2367E-2</c:v>
                </c:pt>
                <c:pt idx="57">
                  <c:v>1.2475E-2</c:v>
                </c:pt>
                <c:pt idx="58">
                  <c:v>1.2623000000000001E-2</c:v>
                </c:pt>
                <c:pt idx="59">
                  <c:v>1.3187000000000001E-2</c:v>
                </c:pt>
                <c:pt idx="60">
                  <c:v>1.3986999999999999E-2</c:v>
                </c:pt>
                <c:pt idx="61">
                  <c:v>1.5932999999999999E-2</c:v>
                </c:pt>
                <c:pt idx="62">
                  <c:v>1.7351999999999999E-2</c:v>
                </c:pt>
                <c:pt idx="63">
                  <c:v>1.7672E-2</c:v>
                </c:pt>
                <c:pt idx="64">
                  <c:v>1.8069000000000002E-2</c:v>
                </c:pt>
                <c:pt idx="65">
                  <c:v>2.0041E-2</c:v>
                </c:pt>
                <c:pt idx="66">
                  <c:v>2.0167000000000001E-2</c:v>
                </c:pt>
                <c:pt idx="67">
                  <c:v>2.0802000000000001E-2</c:v>
                </c:pt>
                <c:pt idx="68">
                  <c:v>2.1307E-2</c:v>
                </c:pt>
                <c:pt idx="69">
                  <c:v>2.1395000000000001E-2</c:v>
                </c:pt>
                <c:pt idx="70">
                  <c:v>2.3023999999999999E-2</c:v>
                </c:pt>
                <c:pt idx="71">
                  <c:v>2.4029999999999999E-2</c:v>
                </c:pt>
                <c:pt idx="72">
                  <c:v>2.4648E-2</c:v>
                </c:pt>
                <c:pt idx="73">
                  <c:v>2.7265999999999999E-2</c:v>
                </c:pt>
                <c:pt idx="74">
                  <c:v>2.8379999999999999E-2</c:v>
                </c:pt>
                <c:pt idx="75">
                  <c:v>3.1140999999999999E-2</c:v>
                </c:pt>
                <c:pt idx="76">
                  <c:v>3.1354E-2</c:v>
                </c:pt>
                <c:pt idx="77">
                  <c:v>3.3688000000000003E-2</c:v>
                </c:pt>
                <c:pt idx="78">
                  <c:v>3.4225999999999999E-2</c:v>
                </c:pt>
                <c:pt idx="79">
                  <c:v>3.4955E-2</c:v>
                </c:pt>
                <c:pt idx="80">
                  <c:v>3.7169000000000001E-2</c:v>
                </c:pt>
                <c:pt idx="81">
                  <c:v>3.7481E-2</c:v>
                </c:pt>
                <c:pt idx="82">
                  <c:v>3.8356000000000001E-2</c:v>
                </c:pt>
                <c:pt idx="83">
                  <c:v>3.9819E-2</c:v>
                </c:pt>
                <c:pt idx="84">
                  <c:v>4.1750000000000002E-2</c:v>
                </c:pt>
                <c:pt idx="85">
                  <c:v>4.2870999999999999E-2</c:v>
                </c:pt>
                <c:pt idx="86">
                  <c:v>4.5154E-2</c:v>
                </c:pt>
                <c:pt idx="87">
                  <c:v>5.1309E-2</c:v>
                </c:pt>
                <c:pt idx="88">
                  <c:v>5.3511999999999997E-2</c:v>
                </c:pt>
                <c:pt idx="89">
                  <c:v>5.5784E-2</c:v>
                </c:pt>
                <c:pt idx="90">
                  <c:v>5.6141000000000003E-2</c:v>
                </c:pt>
                <c:pt idx="91">
                  <c:v>6.5298999999999996E-2</c:v>
                </c:pt>
                <c:pt idx="92">
                  <c:v>6.5440999999999999E-2</c:v>
                </c:pt>
                <c:pt idx="93">
                  <c:v>6.7677000000000001E-2</c:v>
                </c:pt>
                <c:pt idx="94">
                  <c:v>6.9422999999999999E-2</c:v>
                </c:pt>
                <c:pt idx="95">
                  <c:v>7.0175000000000001E-2</c:v>
                </c:pt>
                <c:pt idx="96">
                  <c:v>7.1170999999999998E-2</c:v>
                </c:pt>
                <c:pt idx="97">
                  <c:v>7.2266999999999998E-2</c:v>
                </c:pt>
                <c:pt idx="98">
                  <c:v>7.8563999999999995E-2</c:v>
                </c:pt>
                <c:pt idx="99">
                  <c:v>7.8864000000000004E-2</c:v>
                </c:pt>
                <c:pt idx="100">
                  <c:v>8.5299E-2</c:v>
                </c:pt>
                <c:pt idx="101">
                  <c:v>8.9183999999999999E-2</c:v>
                </c:pt>
                <c:pt idx="102">
                  <c:v>9.4763E-2</c:v>
                </c:pt>
                <c:pt idx="103">
                  <c:v>9.5172000000000007E-2</c:v>
                </c:pt>
                <c:pt idx="104">
                  <c:v>9.8414000000000001E-2</c:v>
                </c:pt>
                <c:pt idx="105">
                  <c:v>9.9801000000000001E-2</c:v>
                </c:pt>
                <c:pt idx="106">
                  <c:v>0.104684</c:v>
                </c:pt>
                <c:pt idx="107">
                  <c:v>0.10817</c:v>
                </c:pt>
                <c:pt idx="108">
                  <c:v>0.112043</c:v>
                </c:pt>
                <c:pt idx="109">
                  <c:v>0.117732</c:v>
                </c:pt>
                <c:pt idx="110">
                  <c:v>0.123307</c:v>
                </c:pt>
                <c:pt idx="111">
                  <c:v>0.136796</c:v>
                </c:pt>
                <c:pt idx="112">
                  <c:v>0.137963</c:v>
                </c:pt>
                <c:pt idx="113">
                  <c:v>0.15047099999999999</c:v>
                </c:pt>
                <c:pt idx="114">
                  <c:v>0.16150300000000001</c:v>
                </c:pt>
                <c:pt idx="115">
                  <c:v>0.163713</c:v>
                </c:pt>
                <c:pt idx="116">
                  <c:v>0.16833600000000001</c:v>
                </c:pt>
                <c:pt idx="117">
                  <c:v>0.17664099999999999</c:v>
                </c:pt>
                <c:pt idx="118">
                  <c:v>0.177393</c:v>
                </c:pt>
                <c:pt idx="119">
                  <c:v>0.18420500000000001</c:v>
                </c:pt>
                <c:pt idx="120">
                  <c:v>0.18751100000000001</c:v>
                </c:pt>
                <c:pt idx="121">
                  <c:v>0.20873800000000001</c:v>
                </c:pt>
                <c:pt idx="122">
                  <c:v>0.20879900000000001</c:v>
                </c:pt>
                <c:pt idx="123">
                  <c:v>0.22898099999999999</c:v>
                </c:pt>
                <c:pt idx="124">
                  <c:v>0.23571800000000001</c:v>
                </c:pt>
                <c:pt idx="125">
                  <c:v>0.23796999999999999</c:v>
                </c:pt>
                <c:pt idx="126">
                  <c:v>0.25014199999999998</c:v>
                </c:pt>
                <c:pt idx="127">
                  <c:v>0.25388500000000003</c:v>
                </c:pt>
                <c:pt idx="128">
                  <c:v>0.25486599999999998</c:v>
                </c:pt>
                <c:pt idx="129">
                  <c:v>0.25822200000000001</c:v>
                </c:pt>
                <c:pt idx="130">
                  <c:v>0.27165800000000001</c:v>
                </c:pt>
                <c:pt idx="131">
                  <c:v>0.28262399999999999</c:v>
                </c:pt>
                <c:pt idx="132">
                  <c:v>0.28331899999999999</c:v>
                </c:pt>
                <c:pt idx="133">
                  <c:v>0.29129300000000002</c:v>
                </c:pt>
                <c:pt idx="134">
                  <c:v>0.31385099999999999</c:v>
                </c:pt>
                <c:pt idx="135">
                  <c:v>0.32432699999999998</c:v>
                </c:pt>
                <c:pt idx="136">
                  <c:v>0.329318</c:v>
                </c:pt>
                <c:pt idx="137">
                  <c:v>0.33589400000000003</c:v>
                </c:pt>
                <c:pt idx="138">
                  <c:v>0.34286899999999998</c:v>
                </c:pt>
                <c:pt idx="139">
                  <c:v>0.36081200000000002</c:v>
                </c:pt>
                <c:pt idx="140">
                  <c:v>0.36188599999999999</c:v>
                </c:pt>
                <c:pt idx="141">
                  <c:v>0.36556899999999998</c:v>
                </c:pt>
                <c:pt idx="142">
                  <c:v>0.369979</c:v>
                </c:pt>
                <c:pt idx="143">
                  <c:v>0.37435299999999999</c:v>
                </c:pt>
                <c:pt idx="144">
                  <c:v>0.37512200000000001</c:v>
                </c:pt>
                <c:pt idx="145">
                  <c:v>0.385042</c:v>
                </c:pt>
                <c:pt idx="146">
                  <c:v>0.38615899999999997</c:v>
                </c:pt>
                <c:pt idx="147">
                  <c:v>0.39286100000000002</c:v>
                </c:pt>
                <c:pt idx="148">
                  <c:v>0.39805099999999999</c:v>
                </c:pt>
                <c:pt idx="149">
                  <c:v>0.40474500000000002</c:v>
                </c:pt>
                <c:pt idx="150">
                  <c:v>0.41159899999999999</c:v>
                </c:pt>
                <c:pt idx="151">
                  <c:v>0.43084299999999998</c:v>
                </c:pt>
                <c:pt idx="152">
                  <c:v>0.43801699999999999</c:v>
                </c:pt>
                <c:pt idx="153">
                  <c:v>0.44717600000000002</c:v>
                </c:pt>
                <c:pt idx="154">
                  <c:v>0.49277500000000002</c:v>
                </c:pt>
                <c:pt idx="155">
                  <c:v>0.493037</c:v>
                </c:pt>
                <c:pt idx="156">
                  <c:v>0.50395900000000005</c:v>
                </c:pt>
                <c:pt idx="157">
                  <c:v>0.513212</c:v>
                </c:pt>
                <c:pt idx="158">
                  <c:v>0.51703699999999997</c:v>
                </c:pt>
                <c:pt idx="159">
                  <c:v>0.52401299999999995</c:v>
                </c:pt>
                <c:pt idx="160">
                  <c:v>0.52573099999999995</c:v>
                </c:pt>
                <c:pt idx="161">
                  <c:v>0.52737900000000004</c:v>
                </c:pt>
                <c:pt idx="162">
                  <c:v>0.53113900000000003</c:v>
                </c:pt>
                <c:pt idx="163">
                  <c:v>0.53201900000000002</c:v>
                </c:pt>
                <c:pt idx="164">
                  <c:v>0.53245500000000001</c:v>
                </c:pt>
                <c:pt idx="165">
                  <c:v>0.54685300000000003</c:v>
                </c:pt>
                <c:pt idx="166">
                  <c:v>0.55046399999999995</c:v>
                </c:pt>
                <c:pt idx="167">
                  <c:v>0.55328500000000003</c:v>
                </c:pt>
                <c:pt idx="168">
                  <c:v>0.56201000000000001</c:v>
                </c:pt>
                <c:pt idx="169">
                  <c:v>0.57153200000000004</c:v>
                </c:pt>
                <c:pt idx="170">
                  <c:v>0.58386099999999996</c:v>
                </c:pt>
                <c:pt idx="171">
                  <c:v>0.58446399999999998</c:v>
                </c:pt>
                <c:pt idx="172">
                  <c:v>0.58842300000000003</c:v>
                </c:pt>
                <c:pt idx="173">
                  <c:v>0.58915899999999999</c:v>
                </c:pt>
                <c:pt idx="174">
                  <c:v>0.58936100000000002</c:v>
                </c:pt>
                <c:pt idx="175">
                  <c:v>0.59145199999999998</c:v>
                </c:pt>
                <c:pt idx="176">
                  <c:v>0.59787599999999996</c:v>
                </c:pt>
                <c:pt idx="177">
                  <c:v>0.60073799999999999</c:v>
                </c:pt>
                <c:pt idx="178">
                  <c:v>0.601796</c:v>
                </c:pt>
                <c:pt idx="179">
                  <c:v>0.60430300000000003</c:v>
                </c:pt>
                <c:pt idx="180">
                  <c:v>0.60984000000000005</c:v>
                </c:pt>
                <c:pt idx="181">
                  <c:v>0.61288600000000004</c:v>
                </c:pt>
                <c:pt idx="182">
                  <c:v>0.65038399999999996</c:v>
                </c:pt>
                <c:pt idx="183">
                  <c:v>0.65060099999999998</c:v>
                </c:pt>
                <c:pt idx="184">
                  <c:v>0.65181299999999998</c:v>
                </c:pt>
                <c:pt idx="185">
                  <c:v>0.65445500000000001</c:v>
                </c:pt>
                <c:pt idx="186">
                  <c:v>0.66379900000000003</c:v>
                </c:pt>
                <c:pt idx="187">
                  <c:v>0.66641700000000004</c:v>
                </c:pt>
                <c:pt idx="188">
                  <c:v>0.67979199999999995</c:v>
                </c:pt>
                <c:pt idx="189">
                  <c:v>0.68242899999999995</c:v>
                </c:pt>
                <c:pt idx="190">
                  <c:v>0.68284299999999998</c:v>
                </c:pt>
                <c:pt idx="191">
                  <c:v>0.68832899999999997</c:v>
                </c:pt>
                <c:pt idx="192">
                  <c:v>0.69007799999999997</c:v>
                </c:pt>
                <c:pt idx="193">
                  <c:v>0.69215199999999999</c:v>
                </c:pt>
                <c:pt idx="194">
                  <c:v>0.70504</c:v>
                </c:pt>
                <c:pt idx="195">
                  <c:v>0.71562899999999996</c:v>
                </c:pt>
                <c:pt idx="196">
                  <c:v>0.720526</c:v>
                </c:pt>
                <c:pt idx="197">
                  <c:v>0.72086399999999995</c:v>
                </c:pt>
                <c:pt idx="198">
                  <c:v>0.72398799999999996</c:v>
                </c:pt>
                <c:pt idx="199">
                  <c:v>0.73371299999999995</c:v>
                </c:pt>
                <c:pt idx="200">
                  <c:v>0.73774200000000001</c:v>
                </c:pt>
                <c:pt idx="201">
                  <c:v>0.74633000000000005</c:v>
                </c:pt>
                <c:pt idx="202">
                  <c:v>0.75429299999999999</c:v>
                </c:pt>
                <c:pt idx="203">
                  <c:v>0.75531099999999995</c:v>
                </c:pt>
                <c:pt idx="204">
                  <c:v>0.76391100000000001</c:v>
                </c:pt>
                <c:pt idx="205">
                  <c:v>0.76830299999999996</c:v>
                </c:pt>
                <c:pt idx="206">
                  <c:v>0.79048600000000002</c:v>
                </c:pt>
                <c:pt idx="207">
                  <c:v>0.79772200000000004</c:v>
                </c:pt>
                <c:pt idx="208">
                  <c:v>0.79933100000000001</c:v>
                </c:pt>
                <c:pt idx="209">
                  <c:v>0.81159700000000001</c:v>
                </c:pt>
                <c:pt idx="210">
                  <c:v>0.81769999999999998</c:v>
                </c:pt>
                <c:pt idx="211">
                  <c:v>0.82486499999999996</c:v>
                </c:pt>
                <c:pt idx="212">
                  <c:v>0.82706400000000002</c:v>
                </c:pt>
                <c:pt idx="213">
                  <c:v>0.82715300000000003</c:v>
                </c:pt>
                <c:pt idx="214">
                  <c:v>0.83271200000000001</c:v>
                </c:pt>
                <c:pt idx="215">
                  <c:v>0.84849600000000003</c:v>
                </c:pt>
                <c:pt idx="216">
                  <c:v>0.86898399999999998</c:v>
                </c:pt>
                <c:pt idx="217">
                  <c:v>0.87015399999999998</c:v>
                </c:pt>
                <c:pt idx="218">
                  <c:v>0.87487700000000002</c:v>
                </c:pt>
                <c:pt idx="219">
                  <c:v>0.929863</c:v>
                </c:pt>
                <c:pt idx="220">
                  <c:v>0.94320700000000002</c:v>
                </c:pt>
                <c:pt idx="221">
                  <c:v>0.94892200000000004</c:v>
                </c:pt>
                <c:pt idx="222">
                  <c:v>0.95058600000000004</c:v>
                </c:pt>
                <c:pt idx="223">
                  <c:v>0.95628599999999997</c:v>
                </c:pt>
                <c:pt idx="224">
                  <c:v>0.98348899999999995</c:v>
                </c:pt>
                <c:pt idx="225">
                  <c:v>0.98738099999999995</c:v>
                </c:pt>
                <c:pt idx="226">
                  <c:v>0.98955700000000002</c:v>
                </c:pt>
                <c:pt idx="227">
                  <c:v>1.00759</c:v>
                </c:pt>
                <c:pt idx="228">
                  <c:v>1.02738</c:v>
                </c:pt>
                <c:pt idx="229">
                  <c:v>1.03573</c:v>
                </c:pt>
                <c:pt idx="230">
                  <c:v>1.0396399999999999</c:v>
                </c:pt>
                <c:pt idx="231">
                  <c:v>1.05063</c:v>
                </c:pt>
                <c:pt idx="232">
                  <c:v>1.0618300000000001</c:v>
                </c:pt>
                <c:pt idx="233">
                  <c:v>1.0678799999999999</c:v>
                </c:pt>
                <c:pt idx="234">
                  <c:v>1.069</c:v>
                </c:pt>
                <c:pt idx="235">
                  <c:v>1.0727899999999999</c:v>
                </c:pt>
                <c:pt idx="236">
                  <c:v>1.08127</c:v>
                </c:pt>
                <c:pt idx="237">
                  <c:v>1.08409</c:v>
                </c:pt>
                <c:pt idx="238">
                  <c:v>1.0914200000000001</c:v>
                </c:pt>
                <c:pt idx="239">
                  <c:v>1.0934299999999999</c:v>
                </c:pt>
                <c:pt idx="240">
                  <c:v>1.0938099999999999</c:v>
                </c:pt>
                <c:pt idx="241">
                  <c:v>1.09649</c:v>
                </c:pt>
                <c:pt idx="242">
                  <c:v>1.0968199999999999</c:v>
                </c:pt>
                <c:pt idx="243">
                  <c:v>1.09918</c:v>
                </c:pt>
                <c:pt idx="244">
                  <c:v>1.1020099999999999</c:v>
                </c:pt>
                <c:pt idx="245">
                  <c:v>1.10467</c:v>
                </c:pt>
                <c:pt idx="246">
                  <c:v>1.1084799999999999</c:v>
                </c:pt>
                <c:pt idx="247">
                  <c:v>1.1119699999999999</c:v>
                </c:pt>
                <c:pt idx="248">
                  <c:v>1.1161099999999999</c:v>
                </c:pt>
                <c:pt idx="249">
                  <c:v>1.1173599999999999</c:v>
                </c:pt>
                <c:pt idx="250">
                  <c:v>1.1305799999999999</c:v>
                </c:pt>
                <c:pt idx="251">
                  <c:v>1.1395299999999999</c:v>
                </c:pt>
                <c:pt idx="252">
                  <c:v>1.14516</c:v>
                </c:pt>
                <c:pt idx="253">
                  <c:v>1.14585</c:v>
                </c:pt>
                <c:pt idx="254">
                  <c:v>1.1474</c:v>
                </c:pt>
                <c:pt idx="255">
                  <c:v>1.1481399999999999</c:v>
                </c:pt>
                <c:pt idx="256">
                  <c:v>1.15181</c:v>
                </c:pt>
                <c:pt idx="257">
                  <c:v>1.1546000000000001</c:v>
                </c:pt>
                <c:pt idx="258">
                  <c:v>1.1576599999999999</c:v>
                </c:pt>
                <c:pt idx="259">
                  <c:v>1.1651199999999999</c:v>
                </c:pt>
                <c:pt idx="260">
                  <c:v>1.1946699999999999</c:v>
                </c:pt>
                <c:pt idx="261">
                  <c:v>1.2125999999999999</c:v>
                </c:pt>
                <c:pt idx="262">
                  <c:v>1.2299</c:v>
                </c:pt>
                <c:pt idx="263">
                  <c:v>1.2323599999999999</c:v>
                </c:pt>
                <c:pt idx="264">
                  <c:v>1.2332799999999999</c:v>
                </c:pt>
                <c:pt idx="265">
                  <c:v>1.2354400000000001</c:v>
                </c:pt>
                <c:pt idx="266">
                  <c:v>1.24302</c:v>
                </c:pt>
                <c:pt idx="267">
                  <c:v>1.2544900000000001</c:v>
                </c:pt>
                <c:pt idx="268">
                  <c:v>1.2559</c:v>
                </c:pt>
                <c:pt idx="269">
                  <c:v>1.2599899999999999</c:v>
                </c:pt>
                <c:pt idx="270">
                  <c:v>1.2736700000000001</c:v>
                </c:pt>
                <c:pt idx="271">
                  <c:v>1.2754799999999999</c:v>
                </c:pt>
                <c:pt idx="272">
                  <c:v>1.2940700000000001</c:v>
                </c:pt>
                <c:pt idx="273">
                  <c:v>1.30959</c:v>
                </c:pt>
                <c:pt idx="274">
                  <c:v>1.3126500000000001</c:v>
                </c:pt>
                <c:pt idx="275">
                  <c:v>1.3279399999999999</c:v>
                </c:pt>
                <c:pt idx="276">
                  <c:v>1.33788</c:v>
                </c:pt>
                <c:pt idx="277">
                  <c:v>1.3416999999999999</c:v>
                </c:pt>
                <c:pt idx="278">
                  <c:v>1.3783300000000001</c:v>
                </c:pt>
                <c:pt idx="279">
                  <c:v>1.3967700000000001</c:v>
                </c:pt>
                <c:pt idx="280">
                  <c:v>1.40164</c:v>
                </c:pt>
                <c:pt idx="281">
                  <c:v>1.4096900000000001</c:v>
                </c:pt>
                <c:pt idx="282">
                  <c:v>1.40977</c:v>
                </c:pt>
                <c:pt idx="283">
                  <c:v>1.4215100000000001</c:v>
                </c:pt>
                <c:pt idx="284">
                  <c:v>1.4233100000000001</c:v>
                </c:pt>
                <c:pt idx="285">
                  <c:v>1.4261299999999999</c:v>
                </c:pt>
                <c:pt idx="286">
                  <c:v>1.4296500000000001</c:v>
                </c:pt>
                <c:pt idx="287">
                  <c:v>1.4296599999999999</c:v>
                </c:pt>
                <c:pt idx="288">
                  <c:v>1.4437500000000001</c:v>
                </c:pt>
                <c:pt idx="289">
                  <c:v>1.47333</c:v>
                </c:pt>
                <c:pt idx="290">
                  <c:v>1.47431</c:v>
                </c:pt>
                <c:pt idx="291">
                  <c:v>1.4807900000000001</c:v>
                </c:pt>
                <c:pt idx="292">
                  <c:v>1.4881800000000001</c:v>
                </c:pt>
                <c:pt idx="293">
                  <c:v>1.5053399999999999</c:v>
                </c:pt>
                <c:pt idx="294">
                  <c:v>1.5607800000000001</c:v>
                </c:pt>
                <c:pt idx="295">
                  <c:v>1.5765</c:v>
                </c:pt>
                <c:pt idx="296">
                  <c:v>1.5772200000000001</c:v>
                </c:pt>
                <c:pt idx="297">
                  <c:v>1.5796399999999999</c:v>
                </c:pt>
                <c:pt idx="298">
                  <c:v>1.58965</c:v>
                </c:pt>
                <c:pt idx="299">
                  <c:v>1.6056900000000001</c:v>
                </c:pt>
                <c:pt idx="300">
                  <c:v>1.6143700000000001</c:v>
                </c:pt>
                <c:pt idx="301">
                  <c:v>1.6307400000000001</c:v>
                </c:pt>
                <c:pt idx="302">
                  <c:v>1.6478200000000001</c:v>
                </c:pt>
                <c:pt idx="303">
                  <c:v>1.6589100000000001</c:v>
                </c:pt>
                <c:pt idx="304">
                  <c:v>1.67777</c:v>
                </c:pt>
                <c:pt idx="305">
                  <c:v>1.67933</c:v>
                </c:pt>
                <c:pt idx="306">
                  <c:v>1.6856199999999999</c:v>
                </c:pt>
                <c:pt idx="307">
                  <c:v>1.6914400000000001</c:v>
                </c:pt>
                <c:pt idx="308">
                  <c:v>1.7127399999999999</c:v>
                </c:pt>
                <c:pt idx="309">
                  <c:v>1.71286</c:v>
                </c:pt>
                <c:pt idx="310">
                  <c:v>1.7227399999999999</c:v>
                </c:pt>
                <c:pt idx="311">
                  <c:v>1.7321</c:v>
                </c:pt>
                <c:pt idx="312">
                  <c:v>1.7748600000000001</c:v>
                </c:pt>
                <c:pt idx="313">
                  <c:v>1.7749200000000001</c:v>
                </c:pt>
                <c:pt idx="314">
                  <c:v>1.77857</c:v>
                </c:pt>
                <c:pt idx="315">
                  <c:v>1.78067</c:v>
                </c:pt>
                <c:pt idx="316">
                  <c:v>1.82639</c:v>
                </c:pt>
                <c:pt idx="317">
                  <c:v>1.8297099999999999</c:v>
                </c:pt>
                <c:pt idx="318">
                  <c:v>1.8313600000000001</c:v>
                </c:pt>
                <c:pt idx="319">
                  <c:v>1.83873</c:v>
                </c:pt>
                <c:pt idx="320">
                  <c:v>1.8415299999999999</c:v>
                </c:pt>
                <c:pt idx="321">
                  <c:v>1.84663</c:v>
                </c:pt>
                <c:pt idx="322">
                  <c:v>1.8595900000000001</c:v>
                </c:pt>
                <c:pt idx="323">
                  <c:v>1.86775</c:v>
                </c:pt>
                <c:pt idx="324">
                  <c:v>1.8787199999999999</c:v>
                </c:pt>
                <c:pt idx="325">
                  <c:v>1.88358</c:v>
                </c:pt>
                <c:pt idx="326">
                  <c:v>1.88541</c:v>
                </c:pt>
                <c:pt idx="327">
                  <c:v>1.89496</c:v>
                </c:pt>
                <c:pt idx="328">
                  <c:v>1.89524</c:v>
                </c:pt>
                <c:pt idx="329">
                  <c:v>1.89981</c:v>
                </c:pt>
                <c:pt idx="330">
                  <c:v>1.90967</c:v>
                </c:pt>
                <c:pt idx="331">
                  <c:v>1.91153</c:v>
                </c:pt>
                <c:pt idx="332">
                  <c:v>1.91293</c:v>
                </c:pt>
                <c:pt idx="333">
                  <c:v>1.91689</c:v>
                </c:pt>
                <c:pt idx="334">
                  <c:v>1.92309</c:v>
                </c:pt>
                <c:pt idx="335">
                  <c:v>1.9280299999999999</c:v>
                </c:pt>
                <c:pt idx="336">
                  <c:v>1.9350499999999999</c:v>
                </c:pt>
                <c:pt idx="337">
                  <c:v>1.9442200000000001</c:v>
                </c:pt>
                <c:pt idx="338">
                  <c:v>1.9802999999999999</c:v>
                </c:pt>
                <c:pt idx="339">
                  <c:v>1.9814000000000001</c:v>
                </c:pt>
                <c:pt idx="340">
                  <c:v>2.02149</c:v>
                </c:pt>
                <c:pt idx="341">
                  <c:v>2.0378400000000001</c:v>
                </c:pt>
                <c:pt idx="342">
                  <c:v>2.04792</c:v>
                </c:pt>
                <c:pt idx="343">
                  <c:v>2.0562999999999998</c:v>
                </c:pt>
                <c:pt idx="344">
                  <c:v>2.0568599999999999</c:v>
                </c:pt>
                <c:pt idx="345">
                  <c:v>2.0821000000000001</c:v>
                </c:pt>
                <c:pt idx="346">
                  <c:v>2.0970200000000001</c:v>
                </c:pt>
                <c:pt idx="347">
                  <c:v>2.1140500000000002</c:v>
                </c:pt>
                <c:pt idx="348">
                  <c:v>2.1216499999999998</c:v>
                </c:pt>
                <c:pt idx="349">
                  <c:v>2.1221399999999999</c:v>
                </c:pt>
                <c:pt idx="350">
                  <c:v>2.1442100000000002</c:v>
                </c:pt>
                <c:pt idx="351">
                  <c:v>2.15699</c:v>
                </c:pt>
                <c:pt idx="352">
                  <c:v>2.1578400000000002</c:v>
                </c:pt>
                <c:pt idx="353">
                  <c:v>2.1785399999999999</c:v>
                </c:pt>
                <c:pt idx="354">
                  <c:v>2.2054299999999998</c:v>
                </c:pt>
                <c:pt idx="355">
                  <c:v>2.22878</c:v>
                </c:pt>
                <c:pt idx="356">
                  <c:v>2.2673399999999999</c:v>
                </c:pt>
                <c:pt idx="357">
                  <c:v>2.3113199999999998</c:v>
                </c:pt>
                <c:pt idx="358">
                  <c:v>2.3270300000000002</c:v>
                </c:pt>
                <c:pt idx="359">
                  <c:v>2.3510599999999999</c:v>
                </c:pt>
                <c:pt idx="360">
                  <c:v>2.3671700000000002</c:v>
                </c:pt>
                <c:pt idx="361">
                  <c:v>2.3965399999999999</c:v>
                </c:pt>
                <c:pt idx="362">
                  <c:v>2.40618</c:v>
                </c:pt>
                <c:pt idx="363">
                  <c:v>2.4209499999999999</c:v>
                </c:pt>
                <c:pt idx="364">
                  <c:v>2.4999099999999999</c:v>
                </c:pt>
                <c:pt idx="365">
                  <c:v>2.5005299999999999</c:v>
                </c:pt>
                <c:pt idx="366">
                  <c:v>2.5112000000000001</c:v>
                </c:pt>
                <c:pt idx="367">
                  <c:v>2.53254</c:v>
                </c:pt>
                <c:pt idx="368">
                  <c:v>2.56263</c:v>
                </c:pt>
                <c:pt idx="369">
                  <c:v>2.6111200000000001</c:v>
                </c:pt>
                <c:pt idx="370">
                  <c:v>2.6179100000000002</c:v>
                </c:pt>
                <c:pt idx="371">
                  <c:v>2.6200700000000001</c:v>
                </c:pt>
                <c:pt idx="372">
                  <c:v>2.6480299999999999</c:v>
                </c:pt>
                <c:pt idx="373">
                  <c:v>2.6818599999999999</c:v>
                </c:pt>
                <c:pt idx="374">
                  <c:v>2.71014</c:v>
                </c:pt>
                <c:pt idx="375">
                  <c:v>2.7175600000000002</c:v>
                </c:pt>
                <c:pt idx="376">
                  <c:v>2.7482500000000001</c:v>
                </c:pt>
                <c:pt idx="377">
                  <c:v>2.7825199999999999</c:v>
                </c:pt>
                <c:pt idx="378">
                  <c:v>2.7936200000000002</c:v>
                </c:pt>
                <c:pt idx="379">
                  <c:v>2.8054199999999998</c:v>
                </c:pt>
                <c:pt idx="380">
                  <c:v>2.80985</c:v>
                </c:pt>
                <c:pt idx="381">
                  <c:v>2.8915000000000002</c:v>
                </c:pt>
                <c:pt idx="382">
                  <c:v>2.9577599999999999</c:v>
                </c:pt>
                <c:pt idx="383">
                  <c:v>2.9945300000000001</c:v>
                </c:pt>
                <c:pt idx="384">
                  <c:v>3.0018400000000001</c:v>
                </c:pt>
                <c:pt idx="385">
                  <c:v>3.0457900000000002</c:v>
                </c:pt>
                <c:pt idx="386">
                  <c:v>3.0484</c:v>
                </c:pt>
                <c:pt idx="387">
                  <c:v>3.1539700000000002</c:v>
                </c:pt>
                <c:pt idx="388">
                  <c:v>3.15496</c:v>
                </c:pt>
                <c:pt idx="389">
                  <c:v>3.1716799999999998</c:v>
                </c:pt>
                <c:pt idx="390">
                  <c:v>3.22878</c:v>
                </c:pt>
                <c:pt idx="391">
                  <c:v>3.2360600000000002</c:v>
                </c:pt>
                <c:pt idx="392">
                  <c:v>3.2433000000000001</c:v>
                </c:pt>
                <c:pt idx="393">
                  <c:v>3.3546900000000002</c:v>
                </c:pt>
                <c:pt idx="394">
                  <c:v>3.3601399999999999</c:v>
                </c:pt>
                <c:pt idx="395">
                  <c:v>3.38747</c:v>
                </c:pt>
                <c:pt idx="396">
                  <c:v>3.3891800000000001</c:v>
                </c:pt>
                <c:pt idx="397">
                  <c:v>3.4157600000000001</c:v>
                </c:pt>
                <c:pt idx="398">
                  <c:v>3.4175200000000001</c:v>
                </c:pt>
                <c:pt idx="399">
                  <c:v>3.4666899999999998</c:v>
                </c:pt>
                <c:pt idx="400">
                  <c:v>3.4733299999999998</c:v>
                </c:pt>
                <c:pt idx="401">
                  <c:v>3.4902199999999999</c:v>
                </c:pt>
                <c:pt idx="402">
                  <c:v>3.5200800000000001</c:v>
                </c:pt>
                <c:pt idx="403">
                  <c:v>3.5651199999999998</c:v>
                </c:pt>
                <c:pt idx="404">
                  <c:v>3.6378300000000001</c:v>
                </c:pt>
                <c:pt idx="405">
                  <c:v>3.6389999999999998</c:v>
                </c:pt>
                <c:pt idx="406">
                  <c:v>3.6952199999999999</c:v>
                </c:pt>
                <c:pt idx="407">
                  <c:v>3.6955800000000001</c:v>
                </c:pt>
                <c:pt idx="408">
                  <c:v>3.7340300000000002</c:v>
                </c:pt>
                <c:pt idx="409">
                  <c:v>3.7613699999999999</c:v>
                </c:pt>
                <c:pt idx="410">
                  <c:v>3.7774800000000002</c:v>
                </c:pt>
                <c:pt idx="411">
                  <c:v>3.8252700000000002</c:v>
                </c:pt>
                <c:pt idx="412">
                  <c:v>3.8718400000000002</c:v>
                </c:pt>
                <c:pt idx="413">
                  <c:v>3.9743499999999998</c:v>
                </c:pt>
                <c:pt idx="414">
                  <c:v>3.97485</c:v>
                </c:pt>
                <c:pt idx="415">
                  <c:v>4.0210499999999998</c:v>
                </c:pt>
                <c:pt idx="416">
                  <c:v>4.0748800000000003</c:v>
                </c:pt>
                <c:pt idx="417">
                  <c:v>4.1171699999999998</c:v>
                </c:pt>
                <c:pt idx="418">
                  <c:v>4.1411800000000003</c:v>
                </c:pt>
                <c:pt idx="419">
                  <c:v>4.1864800000000004</c:v>
                </c:pt>
                <c:pt idx="420">
                  <c:v>4.2009400000000001</c:v>
                </c:pt>
                <c:pt idx="421">
                  <c:v>4.2286200000000003</c:v>
                </c:pt>
                <c:pt idx="422">
                  <c:v>4.3035100000000002</c:v>
                </c:pt>
                <c:pt idx="423">
                  <c:v>4.3430900000000001</c:v>
                </c:pt>
                <c:pt idx="424">
                  <c:v>4.3550199999999997</c:v>
                </c:pt>
                <c:pt idx="425">
                  <c:v>4.3955900000000003</c:v>
                </c:pt>
                <c:pt idx="426">
                  <c:v>4.4103500000000002</c:v>
                </c:pt>
                <c:pt idx="427">
                  <c:v>4.4809599999999996</c:v>
                </c:pt>
                <c:pt idx="428">
                  <c:v>4.4809700000000001</c:v>
                </c:pt>
                <c:pt idx="429">
                  <c:v>4.5021399999999998</c:v>
                </c:pt>
                <c:pt idx="430">
                  <c:v>4.5629299999999997</c:v>
                </c:pt>
                <c:pt idx="431">
                  <c:v>4.5893600000000001</c:v>
                </c:pt>
                <c:pt idx="432">
                  <c:v>4.6696400000000002</c:v>
                </c:pt>
                <c:pt idx="433">
                  <c:v>4.7435</c:v>
                </c:pt>
                <c:pt idx="434">
                  <c:v>4.89412</c:v>
                </c:pt>
                <c:pt idx="435">
                  <c:v>4.9123799999999997</c:v>
                </c:pt>
                <c:pt idx="436">
                  <c:v>5.0745699999999996</c:v>
                </c:pt>
                <c:pt idx="437">
                  <c:v>5.0976699999999999</c:v>
                </c:pt>
                <c:pt idx="438">
                  <c:v>5.0984999999999996</c:v>
                </c:pt>
                <c:pt idx="439">
                  <c:v>5.1450399999999998</c:v>
                </c:pt>
                <c:pt idx="440">
                  <c:v>5.2523499999999999</c:v>
                </c:pt>
                <c:pt idx="441">
                  <c:v>5.3635999999999999</c:v>
                </c:pt>
                <c:pt idx="442">
                  <c:v>5.3700599999999996</c:v>
                </c:pt>
                <c:pt idx="443">
                  <c:v>5.3851000000000004</c:v>
                </c:pt>
                <c:pt idx="444">
                  <c:v>5.6078000000000001</c:v>
                </c:pt>
                <c:pt idx="445">
                  <c:v>5.6180300000000001</c:v>
                </c:pt>
                <c:pt idx="446">
                  <c:v>5.6490200000000002</c:v>
                </c:pt>
                <c:pt idx="447">
                  <c:v>5.6653799999999999</c:v>
                </c:pt>
                <c:pt idx="448">
                  <c:v>5.7147899999999998</c:v>
                </c:pt>
                <c:pt idx="449">
                  <c:v>5.75922</c:v>
                </c:pt>
                <c:pt idx="450">
                  <c:v>5.8986599999999996</c:v>
                </c:pt>
                <c:pt idx="451">
                  <c:v>5.95336</c:v>
                </c:pt>
                <c:pt idx="452">
                  <c:v>6.05192</c:v>
                </c:pt>
                <c:pt idx="453">
                  <c:v>6.0614499999999998</c:v>
                </c:pt>
                <c:pt idx="454">
                  <c:v>6.1723100000000004</c:v>
                </c:pt>
                <c:pt idx="455">
                  <c:v>6.2921100000000001</c:v>
                </c:pt>
                <c:pt idx="456">
                  <c:v>6.2979000000000003</c:v>
                </c:pt>
                <c:pt idx="457">
                  <c:v>6.4828900000000003</c:v>
                </c:pt>
                <c:pt idx="458">
                  <c:v>6.5402300000000002</c:v>
                </c:pt>
                <c:pt idx="459">
                  <c:v>6.6449100000000003</c:v>
                </c:pt>
                <c:pt idx="460">
                  <c:v>6.6642000000000001</c:v>
                </c:pt>
                <c:pt idx="461">
                  <c:v>6.6675700000000004</c:v>
                </c:pt>
                <c:pt idx="462">
                  <c:v>6.6783099999999997</c:v>
                </c:pt>
                <c:pt idx="463">
                  <c:v>6.7374999999999998</c:v>
                </c:pt>
                <c:pt idx="464">
                  <c:v>6.8263499999999997</c:v>
                </c:pt>
                <c:pt idx="465">
                  <c:v>6.8934100000000003</c:v>
                </c:pt>
                <c:pt idx="466">
                  <c:v>7.1043900000000004</c:v>
                </c:pt>
                <c:pt idx="467">
                  <c:v>7.1452600000000004</c:v>
                </c:pt>
                <c:pt idx="468">
                  <c:v>7.1730700000000001</c:v>
                </c:pt>
                <c:pt idx="469">
                  <c:v>7.2233200000000002</c:v>
                </c:pt>
                <c:pt idx="470">
                  <c:v>7.2783699999999998</c:v>
                </c:pt>
                <c:pt idx="471">
                  <c:v>7.3830600000000004</c:v>
                </c:pt>
                <c:pt idx="472">
                  <c:v>7.3940299999999999</c:v>
                </c:pt>
                <c:pt idx="473">
                  <c:v>7.51858</c:v>
                </c:pt>
                <c:pt idx="474">
                  <c:v>7.6172800000000001</c:v>
                </c:pt>
                <c:pt idx="475">
                  <c:v>7.8513599999999997</c:v>
                </c:pt>
                <c:pt idx="476">
                  <c:v>7.88978</c:v>
                </c:pt>
                <c:pt idx="477">
                  <c:v>8.0047599999999903</c:v>
                </c:pt>
                <c:pt idx="478">
                  <c:v>8.0055899999999998</c:v>
                </c:pt>
                <c:pt idx="479">
                  <c:v>8.0342800000000008</c:v>
                </c:pt>
                <c:pt idx="480">
                  <c:v>8.2535900000000009</c:v>
                </c:pt>
                <c:pt idx="481">
                  <c:v>8.3032800000000009</c:v>
                </c:pt>
                <c:pt idx="482">
                  <c:v>8.4446600000000007</c:v>
                </c:pt>
                <c:pt idx="483">
                  <c:v>8.6241800000000008</c:v>
                </c:pt>
                <c:pt idx="484">
                  <c:v>8.9951600000000003</c:v>
                </c:pt>
                <c:pt idx="485">
                  <c:v>9.2508099999999995</c:v>
                </c:pt>
                <c:pt idx="486">
                  <c:v>9.4248799999999999</c:v>
                </c:pt>
                <c:pt idx="487">
                  <c:v>9.7982200000000006</c:v>
                </c:pt>
                <c:pt idx="488">
                  <c:v>9.8490800000000007</c:v>
                </c:pt>
                <c:pt idx="489">
                  <c:v>10.770200000000001</c:v>
                </c:pt>
                <c:pt idx="490">
                  <c:v>10.7964</c:v>
                </c:pt>
                <c:pt idx="491">
                  <c:v>10.7987</c:v>
                </c:pt>
                <c:pt idx="492">
                  <c:v>10.944900000000001</c:v>
                </c:pt>
                <c:pt idx="493">
                  <c:v>10.9896999999999</c:v>
                </c:pt>
                <c:pt idx="494">
                  <c:v>11.5246999999999</c:v>
                </c:pt>
                <c:pt idx="495">
                  <c:v>11.6028</c:v>
                </c:pt>
                <c:pt idx="496">
                  <c:v>11.6031999999999</c:v>
                </c:pt>
                <c:pt idx="497">
                  <c:v>11.8309</c:v>
                </c:pt>
                <c:pt idx="498">
                  <c:v>11.8932</c:v>
                </c:pt>
                <c:pt idx="499">
                  <c:v>12.2242999999999</c:v>
                </c:pt>
                <c:pt idx="500">
                  <c:v>12.5693</c:v>
                </c:pt>
                <c:pt idx="501">
                  <c:v>12.5921</c:v>
                </c:pt>
                <c:pt idx="502">
                  <c:v>12.8565</c:v>
                </c:pt>
                <c:pt idx="503">
                  <c:v>12.8567</c:v>
                </c:pt>
                <c:pt idx="504">
                  <c:v>12.990500000000001</c:v>
                </c:pt>
                <c:pt idx="505">
                  <c:v>13.4583999999999</c:v>
                </c:pt>
                <c:pt idx="506">
                  <c:v>13.9594</c:v>
                </c:pt>
                <c:pt idx="507">
                  <c:v>13.9634</c:v>
                </c:pt>
                <c:pt idx="508">
                  <c:v>14.431800000000001</c:v>
                </c:pt>
                <c:pt idx="509">
                  <c:v>15.137700000000001</c:v>
                </c:pt>
                <c:pt idx="510">
                  <c:v>18.1725999999999</c:v>
                </c:pt>
                <c:pt idx="511">
                  <c:v>19.3783999999999</c:v>
                </c:pt>
                <c:pt idx="512">
                  <c:v>20.5641</c:v>
                </c:pt>
                <c:pt idx="513">
                  <c:v>20.704799999999899</c:v>
                </c:pt>
                <c:pt idx="514">
                  <c:v>21.914200000000001</c:v>
                </c:pt>
                <c:pt idx="515">
                  <c:v>22.4465</c:v>
                </c:pt>
                <c:pt idx="516">
                  <c:v>22.981000000000002</c:v>
                </c:pt>
                <c:pt idx="517">
                  <c:v>23.8918</c:v>
                </c:pt>
                <c:pt idx="518">
                  <c:v>24.529409999999899</c:v>
                </c:pt>
                <c:pt idx="519">
                  <c:v>25.555399999999899</c:v>
                </c:pt>
                <c:pt idx="520">
                  <c:v>26.940200000000001</c:v>
                </c:pt>
                <c:pt idx="521">
                  <c:v>28.1663999999999</c:v>
                </c:pt>
                <c:pt idx="522">
                  <c:v>32.998600000000003</c:v>
                </c:pt>
                <c:pt idx="523">
                  <c:v>35.718800000000002</c:v>
                </c:pt>
                <c:pt idx="524">
                  <c:v>50.042700000000004</c:v>
                </c:pt>
                <c:pt idx="525">
                  <c:v>55.598700000000001</c:v>
                </c:pt>
                <c:pt idx="526">
                  <c:v>70.7485199999999</c:v>
                </c:pt>
                <c:pt idx="527">
                  <c:v>100.334999999999</c:v>
                </c:pt>
                <c:pt idx="528">
                  <c:v>157.13</c:v>
                </c:pt>
                <c:pt idx="529">
                  <c:v>157.13</c:v>
                </c:pt>
                <c:pt idx="530">
                  <c:v>157.13</c:v>
                </c:pt>
                <c:pt idx="531">
                  <c:v>157.13</c:v>
                </c:pt>
                <c:pt idx="532">
                  <c:v>157.13</c:v>
                </c:pt>
                <c:pt idx="533">
                  <c:v>157.13</c:v>
                </c:pt>
                <c:pt idx="534">
                  <c:v>157.13</c:v>
                </c:pt>
                <c:pt idx="535">
                  <c:v>157.13</c:v>
                </c:pt>
                <c:pt idx="536">
                  <c:v>157.13</c:v>
                </c:pt>
                <c:pt idx="537">
                  <c:v>157.13</c:v>
                </c:pt>
                <c:pt idx="538">
                  <c:v>157.13</c:v>
                </c:pt>
                <c:pt idx="539">
                  <c:v>157.13</c:v>
                </c:pt>
                <c:pt idx="540">
                  <c:v>157.13</c:v>
                </c:pt>
                <c:pt idx="541">
                  <c:v>157.13</c:v>
                </c:pt>
                <c:pt idx="542">
                  <c:v>157.13</c:v>
                </c:pt>
                <c:pt idx="543">
                  <c:v>157.13</c:v>
                </c:pt>
                <c:pt idx="544">
                  <c:v>157.13</c:v>
                </c:pt>
                <c:pt idx="545">
                  <c:v>157.13</c:v>
                </c:pt>
                <c:pt idx="546">
                  <c:v>157.13</c:v>
                </c:pt>
                <c:pt idx="547">
                  <c:v>157.13</c:v>
                </c:pt>
                <c:pt idx="548">
                  <c:v>157.130269</c:v>
                </c:pt>
                <c:pt idx="549">
                  <c:v>157.57495900000001</c:v>
                </c:pt>
                <c:pt idx="550">
                  <c:v>157.86014900000001</c:v>
                </c:pt>
                <c:pt idx="551">
                  <c:v>158.34048999999899</c:v>
                </c:pt>
                <c:pt idx="552">
                  <c:v>158.48847000000001</c:v>
                </c:pt>
                <c:pt idx="553">
                  <c:v>159.30507</c:v>
                </c:pt>
                <c:pt idx="554">
                  <c:v>159.30758</c:v>
                </c:pt>
                <c:pt idx="555">
                  <c:v>162.071879999999</c:v>
                </c:pt>
                <c:pt idx="556">
                  <c:v>179.719933</c:v>
                </c:pt>
                <c:pt idx="557">
                  <c:v>314.31</c:v>
                </c:pt>
                <c:pt idx="558">
                  <c:v>314.31</c:v>
                </c:pt>
                <c:pt idx="559">
                  <c:v>314.31</c:v>
                </c:pt>
                <c:pt idx="560">
                  <c:v>314.31</c:v>
                </c:pt>
                <c:pt idx="561">
                  <c:v>314.31</c:v>
                </c:pt>
                <c:pt idx="562">
                  <c:v>314.31</c:v>
                </c:pt>
                <c:pt idx="563">
                  <c:v>314.31</c:v>
                </c:pt>
                <c:pt idx="564">
                  <c:v>314.31</c:v>
                </c:pt>
                <c:pt idx="565">
                  <c:v>314.31</c:v>
                </c:pt>
                <c:pt idx="566">
                  <c:v>314.31</c:v>
                </c:pt>
                <c:pt idx="567">
                  <c:v>314.31004000000001</c:v>
                </c:pt>
                <c:pt idx="568">
                  <c:v>314.34304600000002</c:v>
                </c:pt>
                <c:pt idx="569">
                  <c:v>315.43263999999903</c:v>
                </c:pt>
                <c:pt idx="570">
                  <c:v>315.88976000000002</c:v>
                </c:pt>
                <c:pt idx="571">
                  <c:v>471.50299999999902</c:v>
                </c:pt>
                <c:pt idx="572">
                  <c:v>471.50299999999902</c:v>
                </c:pt>
                <c:pt idx="573">
                  <c:v>471.51026899999903</c:v>
                </c:pt>
                <c:pt idx="574">
                  <c:v>471.516032</c:v>
                </c:pt>
                <c:pt idx="575">
                  <c:v>471.52598999999901</c:v>
                </c:pt>
                <c:pt idx="576">
                  <c:v>471.87149099999903</c:v>
                </c:pt>
                <c:pt idx="577">
                  <c:v>472.03788100000003</c:v>
                </c:pt>
                <c:pt idx="578">
                  <c:v>474.1696</c:v>
                </c:pt>
                <c:pt idx="579">
                  <c:v>628.55700000000002</c:v>
                </c:pt>
                <c:pt idx="580">
                  <c:v>628.55700000000002</c:v>
                </c:pt>
                <c:pt idx="581">
                  <c:v>628.55700000000002</c:v>
                </c:pt>
                <c:pt idx="582">
                  <c:v>1100.88958</c:v>
                </c:pt>
              </c:numCache>
            </c:numRef>
          </c:xVal>
          <c:yVal>
            <c:numRef>
              <c:f>'2011 BOEM (total) MODIS (avg)'!$K$2:$K$584</c:f>
              <c:numCache>
                <c:formatCode>General</c:formatCode>
                <c:ptCount val="583"/>
                <c:pt idx="0">
                  <c:v>0.26650000000000001</c:v>
                </c:pt>
                <c:pt idx="1">
                  <c:v>0.303333333333</c:v>
                </c:pt>
                <c:pt idx="2">
                  <c:v>0.23333333333299999</c:v>
                </c:pt>
                <c:pt idx="3">
                  <c:v>0.41625000000000001</c:v>
                </c:pt>
                <c:pt idx="4">
                  <c:v>0.20449999999999999</c:v>
                </c:pt>
                <c:pt idx="5">
                  <c:v>0.26550000000000001</c:v>
                </c:pt>
                <c:pt idx="6">
                  <c:v>0.23685714285699999</c:v>
                </c:pt>
                <c:pt idx="7">
                  <c:v>0.34160000000000001</c:v>
                </c:pt>
                <c:pt idx="8">
                  <c:v>0.210333333333</c:v>
                </c:pt>
                <c:pt idx="9">
                  <c:v>0.29049999999999998</c:v>
                </c:pt>
                <c:pt idx="10">
                  <c:v>0.40899999999999997</c:v>
                </c:pt>
                <c:pt idx="11">
                  <c:v>0.238875</c:v>
                </c:pt>
                <c:pt idx="12">
                  <c:v>0.198666666667</c:v>
                </c:pt>
                <c:pt idx="13">
                  <c:v>0.30099999999999999</c:v>
                </c:pt>
                <c:pt idx="14">
                  <c:v>0.264444444444</c:v>
                </c:pt>
                <c:pt idx="15">
                  <c:v>0.28100000000000003</c:v>
                </c:pt>
                <c:pt idx="16">
                  <c:v>0.24160000000000001</c:v>
                </c:pt>
                <c:pt idx="17">
                  <c:v>0.31824999999999998</c:v>
                </c:pt>
                <c:pt idx="18">
                  <c:v>0.36675000000000002</c:v>
                </c:pt>
                <c:pt idx="19">
                  <c:v>0.308</c:v>
                </c:pt>
                <c:pt idx="20">
                  <c:v>0.23419999999999999</c:v>
                </c:pt>
                <c:pt idx="21">
                  <c:v>0.245</c:v>
                </c:pt>
                <c:pt idx="22">
                  <c:v>0.227363636364</c:v>
                </c:pt>
                <c:pt idx="23">
                  <c:v>0.31209999999999999</c:v>
                </c:pt>
                <c:pt idx="24">
                  <c:v>0.20466666666700001</c:v>
                </c:pt>
                <c:pt idx="25">
                  <c:v>0.31087500000000001</c:v>
                </c:pt>
                <c:pt idx="26">
                  <c:v>0.3165</c:v>
                </c:pt>
                <c:pt idx="27">
                  <c:v>0.26650000000000001</c:v>
                </c:pt>
                <c:pt idx="28">
                  <c:v>0.14449999999999999</c:v>
                </c:pt>
                <c:pt idx="29">
                  <c:v>0.228444444444</c:v>
                </c:pt>
                <c:pt idx="30">
                  <c:v>0.320666666667</c:v>
                </c:pt>
                <c:pt idx="31">
                  <c:v>0.24975</c:v>
                </c:pt>
                <c:pt idx="32">
                  <c:v>0.21074999999999999</c:v>
                </c:pt>
                <c:pt idx="33">
                  <c:v>0.19</c:v>
                </c:pt>
                <c:pt idx="34">
                  <c:v>0.26037500000000002</c:v>
                </c:pt>
                <c:pt idx="35">
                  <c:v>0.30077777777800002</c:v>
                </c:pt>
                <c:pt idx="36">
                  <c:v>0.25700000000000001</c:v>
                </c:pt>
                <c:pt idx="37">
                  <c:v>0.23799999999999999</c:v>
                </c:pt>
                <c:pt idx="38">
                  <c:v>0.20433333333299999</c:v>
                </c:pt>
                <c:pt idx="39">
                  <c:v>0.20333333333299999</c:v>
                </c:pt>
                <c:pt idx="40">
                  <c:v>0.264125</c:v>
                </c:pt>
                <c:pt idx="41">
                  <c:v>0.26472727272699997</c:v>
                </c:pt>
                <c:pt idx="42">
                  <c:v>0.41866666666699998</c:v>
                </c:pt>
                <c:pt idx="43">
                  <c:v>0.20599999999999999</c:v>
                </c:pt>
                <c:pt idx="44">
                  <c:v>0.25562499999999999</c:v>
                </c:pt>
                <c:pt idx="45">
                  <c:v>0.28837499999999999</c:v>
                </c:pt>
                <c:pt idx="46">
                  <c:v>0.21179999999999999</c:v>
                </c:pt>
                <c:pt idx="47">
                  <c:v>0.26387500000000003</c:v>
                </c:pt>
                <c:pt idx="48">
                  <c:v>0.27500000000000002</c:v>
                </c:pt>
                <c:pt idx="49">
                  <c:v>0.21916666666699999</c:v>
                </c:pt>
                <c:pt idx="50">
                  <c:v>0.24772727272699999</c:v>
                </c:pt>
                <c:pt idx="51">
                  <c:v>0.22755555555599999</c:v>
                </c:pt>
                <c:pt idx="52">
                  <c:v>0.21766666666699999</c:v>
                </c:pt>
                <c:pt idx="53">
                  <c:v>0.2162</c:v>
                </c:pt>
                <c:pt idx="54">
                  <c:v>0.21608333333300001</c:v>
                </c:pt>
                <c:pt idx="55">
                  <c:v>0.36033333333299999</c:v>
                </c:pt>
                <c:pt idx="56">
                  <c:v>0.234125</c:v>
                </c:pt>
                <c:pt idx="57">
                  <c:v>0.2949</c:v>
                </c:pt>
                <c:pt idx="58">
                  <c:v>0.219142857143</c:v>
                </c:pt>
                <c:pt idx="59">
                  <c:v>0.21575</c:v>
                </c:pt>
                <c:pt idx="60">
                  <c:v>0.20449999999999999</c:v>
                </c:pt>
                <c:pt idx="61">
                  <c:v>0.33116666666700001</c:v>
                </c:pt>
                <c:pt idx="62">
                  <c:v>0.34</c:v>
                </c:pt>
                <c:pt idx="63">
                  <c:v>0.27100000000000002</c:v>
                </c:pt>
                <c:pt idx="64">
                  <c:v>0.27466666666700001</c:v>
                </c:pt>
                <c:pt idx="65">
                  <c:v>0.27466666666700001</c:v>
                </c:pt>
                <c:pt idx="66">
                  <c:v>0.36199999999999999</c:v>
                </c:pt>
                <c:pt idx="67">
                  <c:v>0.39333333333300002</c:v>
                </c:pt>
                <c:pt idx="68">
                  <c:v>0.33833333333299997</c:v>
                </c:pt>
                <c:pt idx="69">
                  <c:v>0.22175</c:v>
                </c:pt>
                <c:pt idx="70">
                  <c:v>0.23449999999999999</c:v>
                </c:pt>
                <c:pt idx="71">
                  <c:v>0.19350000000000001</c:v>
                </c:pt>
                <c:pt idx="72">
                  <c:v>0.20100000000000001</c:v>
                </c:pt>
                <c:pt idx="73">
                  <c:v>0.362833333333</c:v>
                </c:pt>
                <c:pt idx="74">
                  <c:v>0.26333333333300002</c:v>
                </c:pt>
                <c:pt idx="75">
                  <c:v>0.2984</c:v>
                </c:pt>
                <c:pt idx="76">
                  <c:v>0.23918181818199999</c:v>
                </c:pt>
                <c:pt idx="77">
                  <c:v>0.228428571429</c:v>
                </c:pt>
                <c:pt idx="78">
                  <c:v>0.26650000000000001</c:v>
                </c:pt>
                <c:pt idx="79">
                  <c:v>0.23474999999999999</c:v>
                </c:pt>
                <c:pt idx="80">
                  <c:v>0.22</c:v>
                </c:pt>
                <c:pt idx="81">
                  <c:v>0.52633333333300003</c:v>
                </c:pt>
                <c:pt idx="82">
                  <c:v>0.42599999999999999</c:v>
                </c:pt>
                <c:pt idx="83">
                  <c:v>0.25462499999999999</c:v>
                </c:pt>
                <c:pt idx="84">
                  <c:v>0.23824999999999999</c:v>
                </c:pt>
                <c:pt idx="85">
                  <c:v>0.26400000000000001</c:v>
                </c:pt>
                <c:pt idx="86">
                  <c:v>0.2339</c:v>
                </c:pt>
                <c:pt idx="87">
                  <c:v>0.22137499999999999</c:v>
                </c:pt>
                <c:pt idx="88">
                  <c:v>0.20849999999999999</c:v>
                </c:pt>
                <c:pt idx="89">
                  <c:v>0.33074999999999999</c:v>
                </c:pt>
                <c:pt idx="90">
                  <c:v>0.19400000000000001</c:v>
                </c:pt>
                <c:pt idx="91">
                  <c:v>0.199666666667</c:v>
                </c:pt>
                <c:pt idx="92">
                  <c:v>0.30016666666699998</c:v>
                </c:pt>
                <c:pt idx="93">
                  <c:v>0.23375000000000001</c:v>
                </c:pt>
                <c:pt idx="94">
                  <c:v>0.21945454545500001</c:v>
                </c:pt>
                <c:pt idx="95">
                  <c:v>0.20250000000000001</c:v>
                </c:pt>
                <c:pt idx="96">
                  <c:v>0.37157142857100001</c:v>
                </c:pt>
                <c:pt idx="97">
                  <c:v>0.33928571428600002</c:v>
                </c:pt>
                <c:pt idx="98">
                  <c:v>0.314</c:v>
                </c:pt>
                <c:pt idx="99">
                  <c:v>0.278777777778</c:v>
                </c:pt>
                <c:pt idx="100">
                  <c:v>0.18616666666699999</c:v>
                </c:pt>
                <c:pt idx="101">
                  <c:v>0.30344444444399998</c:v>
                </c:pt>
                <c:pt idx="102">
                  <c:v>0.241777777778</c:v>
                </c:pt>
                <c:pt idx="103">
                  <c:v>0.19919999999999999</c:v>
                </c:pt>
                <c:pt idx="104">
                  <c:v>0.39100000000000001</c:v>
                </c:pt>
                <c:pt idx="105">
                  <c:v>0.24360000000000001</c:v>
                </c:pt>
                <c:pt idx="106">
                  <c:v>0.28237499999999999</c:v>
                </c:pt>
                <c:pt idx="107">
                  <c:v>0.38600000000000001</c:v>
                </c:pt>
                <c:pt idx="108">
                  <c:v>0.19133333333300001</c:v>
                </c:pt>
                <c:pt idx="109">
                  <c:v>0.27357142857099997</c:v>
                </c:pt>
                <c:pt idx="110">
                  <c:v>0.255</c:v>
                </c:pt>
                <c:pt idx="111">
                  <c:v>0.20524999999999999</c:v>
                </c:pt>
                <c:pt idx="112">
                  <c:v>0.35799999999999998</c:v>
                </c:pt>
                <c:pt idx="113">
                  <c:v>0.2465</c:v>
                </c:pt>
                <c:pt idx="114">
                  <c:v>0.28725000000000001</c:v>
                </c:pt>
                <c:pt idx="115">
                  <c:v>0.28220000000000001</c:v>
                </c:pt>
                <c:pt idx="116">
                  <c:v>0.29870000000000002</c:v>
                </c:pt>
                <c:pt idx="117">
                  <c:v>0.262428571429</c:v>
                </c:pt>
                <c:pt idx="118">
                  <c:v>0.24462500000000001</c:v>
                </c:pt>
                <c:pt idx="119">
                  <c:v>0.320666666667</c:v>
                </c:pt>
                <c:pt idx="120">
                  <c:v>0.36049999999999999</c:v>
                </c:pt>
                <c:pt idx="121">
                  <c:v>0.28385714285699998</c:v>
                </c:pt>
                <c:pt idx="122">
                  <c:v>0.228666666667</c:v>
                </c:pt>
                <c:pt idx="123">
                  <c:v>0.36099999999999999</c:v>
                </c:pt>
                <c:pt idx="124">
                  <c:v>0.35333333333299999</c:v>
                </c:pt>
                <c:pt idx="125">
                  <c:v>0.22577777777800001</c:v>
                </c:pt>
                <c:pt idx="126">
                  <c:v>0.35457142857099999</c:v>
                </c:pt>
                <c:pt idx="127">
                  <c:v>0.34699999999999998</c:v>
                </c:pt>
                <c:pt idx="128">
                  <c:v>0.40385714285699997</c:v>
                </c:pt>
                <c:pt idx="129">
                  <c:v>0.35549999999999998</c:v>
                </c:pt>
                <c:pt idx="130">
                  <c:v>0.238083333333</c:v>
                </c:pt>
                <c:pt idx="131">
                  <c:v>0.22983333333299999</c:v>
                </c:pt>
                <c:pt idx="132">
                  <c:v>0.29039999999999999</c:v>
                </c:pt>
                <c:pt idx="133">
                  <c:v>0.29499999999999998</c:v>
                </c:pt>
                <c:pt idx="134">
                  <c:v>0.25633333333300001</c:v>
                </c:pt>
                <c:pt idx="135">
                  <c:v>0.27200000000000002</c:v>
                </c:pt>
                <c:pt idx="136">
                  <c:v>0.25812499999999999</c:v>
                </c:pt>
                <c:pt idx="137">
                  <c:v>0.25180000000000002</c:v>
                </c:pt>
                <c:pt idx="138">
                  <c:v>0.2475</c:v>
                </c:pt>
                <c:pt idx="139">
                  <c:v>0.21827272727300001</c:v>
                </c:pt>
                <c:pt idx="140">
                  <c:v>0.33400000000000002</c:v>
                </c:pt>
                <c:pt idx="141">
                  <c:v>0.18037500000000001</c:v>
                </c:pt>
                <c:pt idx="142">
                  <c:v>0.19171428571400001</c:v>
                </c:pt>
                <c:pt idx="143">
                  <c:v>0.200666666667</c:v>
                </c:pt>
                <c:pt idx="144">
                  <c:v>0.35299999999999998</c:v>
                </c:pt>
                <c:pt idx="145">
                  <c:v>0.28885714285699998</c:v>
                </c:pt>
                <c:pt idx="146">
                  <c:v>0.15533333333300001</c:v>
                </c:pt>
                <c:pt idx="147">
                  <c:v>0.18909090909099999</c:v>
                </c:pt>
                <c:pt idx="148">
                  <c:v>0.24890909090900001</c:v>
                </c:pt>
                <c:pt idx="149">
                  <c:v>0.23760000000000001</c:v>
                </c:pt>
                <c:pt idx="150">
                  <c:v>0.41899999999999998</c:v>
                </c:pt>
                <c:pt idx="151">
                  <c:v>0.34225</c:v>
                </c:pt>
                <c:pt idx="152">
                  <c:v>0.21510000000000001</c:v>
                </c:pt>
                <c:pt idx="153">
                  <c:v>0.34699999999999998</c:v>
                </c:pt>
                <c:pt idx="154">
                  <c:v>0.22825000000000001</c:v>
                </c:pt>
                <c:pt idx="155">
                  <c:v>0.195666666667</c:v>
                </c:pt>
                <c:pt idx="156">
                  <c:v>0.40749999999999997</c:v>
                </c:pt>
                <c:pt idx="157">
                  <c:v>0.20724999999999999</c:v>
                </c:pt>
                <c:pt idx="158">
                  <c:v>0.22875000000000001</c:v>
                </c:pt>
                <c:pt idx="159">
                  <c:v>0.28255555555599998</c:v>
                </c:pt>
                <c:pt idx="160">
                  <c:v>0.20449999999999999</c:v>
                </c:pt>
                <c:pt idx="161">
                  <c:v>0.31</c:v>
                </c:pt>
                <c:pt idx="162">
                  <c:v>0.28142857142900002</c:v>
                </c:pt>
                <c:pt idx="163">
                  <c:v>0.25700000000000001</c:v>
                </c:pt>
                <c:pt idx="164">
                  <c:v>0.32950000000000002</c:v>
                </c:pt>
                <c:pt idx="165">
                  <c:v>0.21866666666699999</c:v>
                </c:pt>
                <c:pt idx="166">
                  <c:v>0.42649999999999999</c:v>
                </c:pt>
                <c:pt idx="167">
                  <c:v>0.3105</c:v>
                </c:pt>
                <c:pt idx="168">
                  <c:v>0.36675000000000002</c:v>
                </c:pt>
                <c:pt idx="169">
                  <c:v>0.25963636363600001</c:v>
                </c:pt>
                <c:pt idx="170">
                  <c:v>0.252</c:v>
                </c:pt>
                <c:pt idx="171">
                  <c:v>0.19977777777799999</c:v>
                </c:pt>
                <c:pt idx="172">
                  <c:v>0.182</c:v>
                </c:pt>
                <c:pt idx="173">
                  <c:v>0.23033333333299999</c:v>
                </c:pt>
                <c:pt idx="174">
                  <c:v>0.28999999999999998</c:v>
                </c:pt>
                <c:pt idx="175">
                  <c:v>0.238875</c:v>
                </c:pt>
                <c:pt idx="176">
                  <c:v>0.34699999999999998</c:v>
                </c:pt>
                <c:pt idx="177">
                  <c:v>0.27374999999999999</c:v>
                </c:pt>
                <c:pt idx="178">
                  <c:v>0.25530000000000003</c:v>
                </c:pt>
                <c:pt idx="179">
                  <c:v>0.199727272727</c:v>
                </c:pt>
                <c:pt idx="180">
                  <c:v>0.24825</c:v>
                </c:pt>
                <c:pt idx="181">
                  <c:v>0.22925000000000001</c:v>
                </c:pt>
                <c:pt idx="182">
                  <c:v>0.40600000000000003</c:v>
                </c:pt>
                <c:pt idx="183">
                  <c:v>0.38300000000000001</c:v>
                </c:pt>
                <c:pt idx="184">
                  <c:v>0.27114285714300002</c:v>
                </c:pt>
                <c:pt idx="185">
                  <c:v>0.34379999999999999</c:v>
                </c:pt>
                <c:pt idx="186">
                  <c:v>0.25419999999999998</c:v>
                </c:pt>
                <c:pt idx="187">
                  <c:v>0.23824999999999999</c:v>
                </c:pt>
                <c:pt idx="188">
                  <c:v>0.205833333333</c:v>
                </c:pt>
                <c:pt idx="189">
                  <c:v>0.41099999999999998</c:v>
                </c:pt>
                <c:pt idx="190">
                  <c:v>0.19900000000000001</c:v>
                </c:pt>
                <c:pt idx="191">
                  <c:v>0.27</c:v>
                </c:pt>
                <c:pt idx="192">
                  <c:v>0.40679999999999999</c:v>
                </c:pt>
                <c:pt idx="193">
                  <c:v>0.24424999999999999</c:v>
                </c:pt>
                <c:pt idx="194">
                  <c:v>0.22750000000000001</c:v>
                </c:pt>
                <c:pt idx="195">
                  <c:v>0.34425</c:v>
                </c:pt>
                <c:pt idx="196">
                  <c:v>0.28357142857099998</c:v>
                </c:pt>
                <c:pt idx="197">
                  <c:v>0.255444444444</c:v>
                </c:pt>
                <c:pt idx="198">
                  <c:v>0.242714285714</c:v>
                </c:pt>
                <c:pt idx="199">
                  <c:v>0.24733333333300001</c:v>
                </c:pt>
                <c:pt idx="200">
                  <c:v>0.20449999999999999</c:v>
                </c:pt>
                <c:pt idx="201">
                  <c:v>0.266125</c:v>
                </c:pt>
                <c:pt idx="202">
                  <c:v>0.29914285714299998</c:v>
                </c:pt>
                <c:pt idx="203">
                  <c:v>0.61899999999999999</c:v>
                </c:pt>
                <c:pt idx="204">
                  <c:v>0.19472727272699999</c:v>
                </c:pt>
                <c:pt idx="205">
                  <c:v>0.27150000000000002</c:v>
                </c:pt>
                <c:pt idx="206">
                  <c:v>0.27</c:v>
                </c:pt>
                <c:pt idx="207">
                  <c:v>0.224666666667</c:v>
                </c:pt>
                <c:pt idx="208">
                  <c:v>0.197909090909</c:v>
                </c:pt>
                <c:pt idx="209">
                  <c:v>0.264428571429</c:v>
                </c:pt>
                <c:pt idx="210">
                  <c:v>0.25169999999999998</c:v>
                </c:pt>
                <c:pt idx="211">
                  <c:v>0.18327272727300001</c:v>
                </c:pt>
                <c:pt idx="212">
                  <c:v>0.27400000000000002</c:v>
                </c:pt>
                <c:pt idx="213">
                  <c:v>0.35199999999999998</c:v>
                </c:pt>
                <c:pt idx="214">
                  <c:v>0.2369</c:v>
                </c:pt>
                <c:pt idx="215">
                  <c:v>0.32600000000000001</c:v>
                </c:pt>
                <c:pt idx="216">
                  <c:v>0.30399999999999999</c:v>
                </c:pt>
                <c:pt idx="217">
                  <c:v>0.28749999999999998</c:v>
                </c:pt>
                <c:pt idx="218">
                  <c:v>0.32400000000000001</c:v>
                </c:pt>
                <c:pt idx="219">
                  <c:v>0.25224999999999997</c:v>
                </c:pt>
                <c:pt idx="220">
                  <c:v>0.200090909091</c:v>
                </c:pt>
                <c:pt idx="221">
                  <c:v>0.25359999999999999</c:v>
                </c:pt>
                <c:pt idx="222">
                  <c:v>0.23699999999999999</c:v>
                </c:pt>
                <c:pt idx="223">
                  <c:v>0.27979999999999999</c:v>
                </c:pt>
                <c:pt idx="224">
                  <c:v>0.18641666666699999</c:v>
                </c:pt>
                <c:pt idx="225">
                  <c:v>0.37219999999999998</c:v>
                </c:pt>
                <c:pt idx="226">
                  <c:v>0.18866666666699999</c:v>
                </c:pt>
                <c:pt idx="227">
                  <c:v>0.20050000000000001</c:v>
                </c:pt>
                <c:pt idx="228">
                  <c:v>0.20333333333299999</c:v>
                </c:pt>
                <c:pt idx="229">
                  <c:v>0.34549999999999997</c:v>
                </c:pt>
                <c:pt idx="230">
                  <c:v>0.186</c:v>
                </c:pt>
                <c:pt idx="231">
                  <c:v>0.20258333333299999</c:v>
                </c:pt>
                <c:pt idx="232">
                  <c:v>0.238375</c:v>
                </c:pt>
                <c:pt idx="233">
                  <c:v>0.34833333333299998</c:v>
                </c:pt>
                <c:pt idx="234">
                  <c:v>0.24088888888900001</c:v>
                </c:pt>
                <c:pt idx="235">
                  <c:v>0.17781818181799999</c:v>
                </c:pt>
                <c:pt idx="236">
                  <c:v>0.23250000000000001</c:v>
                </c:pt>
                <c:pt idx="237">
                  <c:v>0.18491666666699999</c:v>
                </c:pt>
                <c:pt idx="238">
                  <c:v>0.194416666667</c:v>
                </c:pt>
                <c:pt idx="239">
                  <c:v>0.23966666666700001</c:v>
                </c:pt>
                <c:pt idx="240">
                  <c:v>0.3155</c:v>
                </c:pt>
                <c:pt idx="241">
                  <c:v>0.15228571428599999</c:v>
                </c:pt>
                <c:pt idx="242">
                  <c:v>0.27114285714300002</c:v>
                </c:pt>
                <c:pt idx="243">
                  <c:v>0.26279999999999998</c:v>
                </c:pt>
                <c:pt idx="244">
                  <c:v>0.31787500000000002</c:v>
                </c:pt>
                <c:pt idx="245">
                  <c:v>0.33279999999999998</c:v>
                </c:pt>
                <c:pt idx="246">
                  <c:v>0.19583333333299999</c:v>
                </c:pt>
                <c:pt idx="247">
                  <c:v>0.30349999999999999</c:v>
                </c:pt>
                <c:pt idx="248">
                  <c:v>0.21727272727300001</c:v>
                </c:pt>
                <c:pt idx="249">
                  <c:v>0.26350000000000001</c:v>
                </c:pt>
                <c:pt idx="250">
                  <c:v>0.29125000000000001</c:v>
                </c:pt>
                <c:pt idx="251">
                  <c:v>0.209083333333</c:v>
                </c:pt>
                <c:pt idx="252">
                  <c:v>0.17228571428600001</c:v>
                </c:pt>
                <c:pt idx="253">
                  <c:v>0.24410000000000001</c:v>
                </c:pt>
                <c:pt idx="254">
                  <c:v>0.249</c:v>
                </c:pt>
                <c:pt idx="255">
                  <c:v>0.21049999999999999</c:v>
                </c:pt>
                <c:pt idx="256">
                  <c:v>0.211583333333</c:v>
                </c:pt>
                <c:pt idx="257">
                  <c:v>0.18671428571400001</c:v>
                </c:pt>
                <c:pt idx="258">
                  <c:v>0.20449999999999999</c:v>
                </c:pt>
                <c:pt idx="259">
                  <c:v>0.22800000000000001</c:v>
                </c:pt>
                <c:pt idx="260">
                  <c:v>0.57150000000000001</c:v>
                </c:pt>
                <c:pt idx="261">
                  <c:v>0.19825000000000001</c:v>
                </c:pt>
                <c:pt idx="262">
                  <c:v>0.28266666666700002</c:v>
                </c:pt>
                <c:pt idx="263">
                  <c:v>0.27142857142900001</c:v>
                </c:pt>
                <c:pt idx="264">
                  <c:v>0.2475</c:v>
                </c:pt>
                <c:pt idx="265">
                  <c:v>0.198166666667</c:v>
                </c:pt>
                <c:pt idx="266">
                  <c:v>0.18909090909099999</c:v>
                </c:pt>
                <c:pt idx="267">
                  <c:v>0.33314285714300002</c:v>
                </c:pt>
                <c:pt idx="268">
                  <c:v>0.267625</c:v>
                </c:pt>
                <c:pt idx="269">
                  <c:v>0.18341666666699999</c:v>
                </c:pt>
                <c:pt idx="270">
                  <c:v>0.23781818181799999</c:v>
                </c:pt>
                <c:pt idx="271">
                  <c:v>0.26600000000000001</c:v>
                </c:pt>
                <c:pt idx="272">
                  <c:v>0.27529999999999999</c:v>
                </c:pt>
                <c:pt idx="273">
                  <c:v>0.25166666666699999</c:v>
                </c:pt>
                <c:pt idx="274">
                  <c:v>0.25979999999999998</c:v>
                </c:pt>
                <c:pt idx="275">
                  <c:v>0.20799999999999999</c:v>
                </c:pt>
                <c:pt idx="276">
                  <c:v>0.19225</c:v>
                </c:pt>
                <c:pt idx="277">
                  <c:v>0.16763636363600001</c:v>
                </c:pt>
                <c:pt idx="278">
                  <c:v>0.28825000000000001</c:v>
                </c:pt>
                <c:pt idx="279">
                  <c:v>0.2787</c:v>
                </c:pt>
                <c:pt idx="280">
                  <c:v>0.20649999999999999</c:v>
                </c:pt>
                <c:pt idx="281">
                  <c:v>0.35149999999999998</c:v>
                </c:pt>
                <c:pt idx="282">
                  <c:v>0.19275</c:v>
                </c:pt>
                <c:pt idx="283">
                  <c:v>0.190363636364</c:v>
                </c:pt>
                <c:pt idx="284">
                  <c:v>0.28525</c:v>
                </c:pt>
                <c:pt idx="285">
                  <c:v>0.208083333333</c:v>
                </c:pt>
                <c:pt idx="286">
                  <c:v>0.17366666666700001</c:v>
                </c:pt>
                <c:pt idx="287">
                  <c:v>0.21529999999999999</c:v>
                </c:pt>
                <c:pt idx="288">
                  <c:v>0.32883333333300002</c:v>
                </c:pt>
                <c:pt idx="289">
                  <c:v>0.17866666666700001</c:v>
                </c:pt>
                <c:pt idx="290">
                  <c:v>0.18475</c:v>
                </c:pt>
                <c:pt idx="291">
                  <c:v>0.42375000000000002</c:v>
                </c:pt>
                <c:pt idx="292">
                  <c:v>0.19900000000000001</c:v>
                </c:pt>
                <c:pt idx="293">
                  <c:v>0.23333333333299999</c:v>
                </c:pt>
                <c:pt idx="294">
                  <c:v>0.77600000000000002</c:v>
                </c:pt>
                <c:pt idx="295">
                  <c:v>0.22472727272699999</c:v>
                </c:pt>
                <c:pt idx="296">
                  <c:v>0.26124999999999998</c:v>
                </c:pt>
                <c:pt idx="297">
                  <c:v>0.23366666666700001</c:v>
                </c:pt>
                <c:pt idx="298">
                  <c:v>0.27</c:v>
                </c:pt>
                <c:pt idx="299">
                  <c:v>0.19958333333299999</c:v>
                </c:pt>
                <c:pt idx="300">
                  <c:v>0.21509090909100001</c:v>
                </c:pt>
                <c:pt idx="301">
                  <c:v>0.23499999999999999</c:v>
                </c:pt>
                <c:pt idx="302">
                  <c:v>0.24925</c:v>
                </c:pt>
                <c:pt idx="303">
                  <c:v>0.17966666666700001</c:v>
                </c:pt>
                <c:pt idx="304">
                  <c:v>0.212333333333</c:v>
                </c:pt>
                <c:pt idx="305">
                  <c:v>0.38200000000000001</c:v>
                </c:pt>
                <c:pt idx="306">
                  <c:v>0.21316666666699999</c:v>
                </c:pt>
                <c:pt idx="307">
                  <c:v>0.27200000000000002</c:v>
                </c:pt>
                <c:pt idx="308">
                  <c:v>0.21391666666699999</c:v>
                </c:pt>
                <c:pt idx="309">
                  <c:v>0.225166666667</c:v>
                </c:pt>
                <c:pt idx="310">
                  <c:v>0.30759999999999998</c:v>
                </c:pt>
                <c:pt idx="311">
                  <c:v>0.22188888888899999</c:v>
                </c:pt>
                <c:pt idx="312">
                  <c:v>0.10675</c:v>
                </c:pt>
                <c:pt idx="313">
                  <c:v>0.23942857142900001</c:v>
                </c:pt>
                <c:pt idx="314">
                  <c:v>0.28916666666700003</c:v>
                </c:pt>
                <c:pt idx="315">
                  <c:v>0.178833333333</c:v>
                </c:pt>
                <c:pt idx="316">
                  <c:v>0.229888888889</c:v>
                </c:pt>
                <c:pt idx="317">
                  <c:v>0.226142857143</c:v>
                </c:pt>
                <c:pt idx="318">
                  <c:v>0.27350000000000002</c:v>
                </c:pt>
                <c:pt idx="319">
                  <c:v>0.22800000000000001</c:v>
                </c:pt>
                <c:pt idx="320">
                  <c:v>0.2281</c:v>
                </c:pt>
                <c:pt idx="321">
                  <c:v>0.22527272727299999</c:v>
                </c:pt>
                <c:pt idx="322">
                  <c:v>0.28999999999999998</c:v>
                </c:pt>
                <c:pt idx="323">
                  <c:v>0.27057142857100003</c:v>
                </c:pt>
                <c:pt idx="324">
                  <c:v>0.2036</c:v>
                </c:pt>
                <c:pt idx="325">
                  <c:v>0.21466666666699999</c:v>
                </c:pt>
                <c:pt idx="326">
                  <c:v>0.3</c:v>
                </c:pt>
                <c:pt idx="327">
                  <c:v>0.19350000000000001</c:v>
                </c:pt>
                <c:pt idx="328">
                  <c:v>0.241333333333</c:v>
                </c:pt>
                <c:pt idx="329">
                  <c:v>0.20522222222200001</c:v>
                </c:pt>
                <c:pt idx="330">
                  <c:v>0.22033333333300001</c:v>
                </c:pt>
                <c:pt idx="331">
                  <c:v>0.19033333333300001</c:v>
                </c:pt>
                <c:pt idx="332">
                  <c:v>0.245</c:v>
                </c:pt>
                <c:pt idx="333">
                  <c:v>0.33433333333300003</c:v>
                </c:pt>
                <c:pt idx="334">
                  <c:v>0.27483333333299997</c:v>
                </c:pt>
                <c:pt idx="335">
                  <c:v>0.26009090909100002</c:v>
                </c:pt>
                <c:pt idx="336">
                  <c:v>0.24529999999999999</c:v>
                </c:pt>
                <c:pt idx="337">
                  <c:v>0.21457142857100001</c:v>
                </c:pt>
                <c:pt idx="338">
                  <c:v>0.23100000000000001</c:v>
                </c:pt>
                <c:pt idx="339">
                  <c:v>0.22781818181800001</c:v>
                </c:pt>
                <c:pt idx="340">
                  <c:v>0.205083333333</c:v>
                </c:pt>
                <c:pt idx="341">
                  <c:v>0.206090909091</c:v>
                </c:pt>
                <c:pt idx="342">
                  <c:v>0.249</c:v>
                </c:pt>
                <c:pt idx="343">
                  <c:v>0.204111111111</c:v>
                </c:pt>
                <c:pt idx="344">
                  <c:v>0.33866666666700002</c:v>
                </c:pt>
                <c:pt idx="345">
                  <c:v>0.227285714286</c:v>
                </c:pt>
                <c:pt idx="346">
                  <c:v>0.22144444444399999</c:v>
                </c:pt>
                <c:pt idx="347">
                  <c:v>0.23125000000000001</c:v>
                </c:pt>
                <c:pt idx="348">
                  <c:v>0.27600000000000002</c:v>
                </c:pt>
                <c:pt idx="349">
                  <c:v>0.37780000000000002</c:v>
                </c:pt>
                <c:pt idx="350">
                  <c:v>0.22750000000000001</c:v>
                </c:pt>
                <c:pt idx="351">
                  <c:v>0.19508333333299999</c:v>
                </c:pt>
                <c:pt idx="352">
                  <c:v>0.216181818182</c:v>
                </c:pt>
                <c:pt idx="353">
                  <c:v>0.27150000000000002</c:v>
                </c:pt>
                <c:pt idx="354">
                  <c:v>0.33460000000000001</c:v>
                </c:pt>
                <c:pt idx="355">
                  <c:v>0.193</c:v>
                </c:pt>
                <c:pt idx="356">
                  <c:v>0.38824999999999998</c:v>
                </c:pt>
                <c:pt idx="357">
                  <c:v>0.30422222222200002</c:v>
                </c:pt>
                <c:pt idx="358">
                  <c:v>0.27600000000000002</c:v>
                </c:pt>
                <c:pt idx="359">
                  <c:v>0.263666666667</c:v>
                </c:pt>
                <c:pt idx="360">
                  <c:v>0.26900000000000002</c:v>
                </c:pt>
                <c:pt idx="361">
                  <c:v>0.214583333333</c:v>
                </c:pt>
                <c:pt idx="362">
                  <c:v>0.18441666666699999</c:v>
                </c:pt>
                <c:pt idx="363">
                  <c:v>0.21888888888899999</c:v>
                </c:pt>
                <c:pt idx="364">
                  <c:v>0.206111111111</c:v>
                </c:pt>
                <c:pt idx="365">
                  <c:v>0.24010000000000001</c:v>
                </c:pt>
                <c:pt idx="366">
                  <c:v>0.184181818182</c:v>
                </c:pt>
                <c:pt idx="367">
                  <c:v>0.34250000000000003</c:v>
                </c:pt>
                <c:pt idx="368">
                  <c:v>0.228428571429</c:v>
                </c:pt>
                <c:pt idx="369">
                  <c:v>0.21412500000000001</c:v>
                </c:pt>
                <c:pt idx="370">
                  <c:v>0.18124999999999999</c:v>
                </c:pt>
                <c:pt idx="371">
                  <c:v>0.164363636364</c:v>
                </c:pt>
                <c:pt idx="372">
                  <c:v>0.23050000000000001</c:v>
                </c:pt>
                <c:pt idx="373">
                  <c:v>0.16609090909099999</c:v>
                </c:pt>
                <c:pt idx="374">
                  <c:v>0.24711111111100001</c:v>
                </c:pt>
                <c:pt idx="375">
                  <c:v>0.196416666667</c:v>
                </c:pt>
                <c:pt idx="376">
                  <c:v>0.29166666666699997</c:v>
                </c:pt>
                <c:pt idx="377">
                  <c:v>0.23180000000000001</c:v>
                </c:pt>
                <c:pt idx="378">
                  <c:v>0.192666666667</c:v>
                </c:pt>
                <c:pt idx="379">
                  <c:v>0.17033333333299999</c:v>
                </c:pt>
                <c:pt idx="380">
                  <c:v>0.2097</c:v>
                </c:pt>
                <c:pt idx="381">
                  <c:v>0.23777777777799999</c:v>
                </c:pt>
                <c:pt idx="382">
                  <c:v>0.217</c:v>
                </c:pt>
                <c:pt idx="383">
                  <c:v>0.21608333333300001</c:v>
                </c:pt>
                <c:pt idx="384">
                  <c:v>0.21129999999999999</c:v>
                </c:pt>
                <c:pt idx="385">
                  <c:v>0.260125</c:v>
                </c:pt>
                <c:pt idx="386">
                  <c:v>0.2676</c:v>
                </c:pt>
                <c:pt idx="387">
                  <c:v>0.225416666667</c:v>
                </c:pt>
                <c:pt idx="388">
                  <c:v>0.26633333333300002</c:v>
                </c:pt>
                <c:pt idx="389">
                  <c:v>0.320166666667</c:v>
                </c:pt>
                <c:pt idx="390">
                  <c:v>0.19900000000000001</c:v>
                </c:pt>
                <c:pt idx="391">
                  <c:v>0.42599999999999999</c:v>
                </c:pt>
                <c:pt idx="392">
                  <c:v>0.21099999999999999</c:v>
                </c:pt>
                <c:pt idx="393">
                  <c:v>0.24024999999999999</c:v>
                </c:pt>
                <c:pt idx="394">
                  <c:v>0.23728571428600001</c:v>
                </c:pt>
                <c:pt idx="395">
                  <c:v>0.24</c:v>
                </c:pt>
                <c:pt idx="396">
                  <c:v>0.25037500000000001</c:v>
                </c:pt>
                <c:pt idx="397">
                  <c:v>0.2263</c:v>
                </c:pt>
                <c:pt idx="398">
                  <c:v>0.228285714286</c:v>
                </c:pt>
                <c:pt idx="399">
                  <c:v>0.42720000000000002</c:v>
                </c:pt>
                <c:pt idx="400">
                  <c:v>0.19558333333299999</c:v>
                </c:pt>
                <c:pt idx="401">
                  <c:v>0.23618181818199999</c:v>
                </c:pt>
                <c:pt idx="402">
                  <c:v>0.1895</c:v>
                </c:pt>
                <c:pt idx="403">
                  <c:v>0.2888</c:v>
                </c:pt>
                <c:pt idx="404">
                  <c:v>0.246857142857</c:v>
                </c:pt>
                <c:pt idx="405">
                  <c:v>0.19700000000000001</c:v>
                </c:pt>
                <c:pt idx="406">
                  <c:v>0.16957142857099999</c:v>
                </c:pt>
                <c:pt idx="407">
                  <c:v>0.24690909090900001</c:v>
                </c:pt>
                <c:pt idx="408">
                  <c:v>0.20591666666700001</c:v>
                </c:pt>
                <c:pt idx="409">
                  <c:v>0.3785</c:v>
                </c:pt>
                <c:pt idx="410">
                  <c:v>0.230888888889</c:v>
                </c:pt>
                <c:pt idx="411">
                  <c:v>0.26240000000000002</c:v>
                </c:pt>
                <c:pt idx="412">
                  <c:v>0.226416666667</c:v>
                </c:pt>
                <c:pt idx="413">
                  <c:v>0.199666666667</c:v>
                </c:pt>
                <c:pt idx="414">
                  <c:v>0.21475</c:v>
                </c:pt>
                <c:pt idx="415">
                  <c:v>0.24114285714299999</c:v>
                </c:pt>
                <c:pt idx="416">
                  <c:v>0.20083333333299999</c:v>
                </c:pt>
                <c:pt idx="417">
                  <c:v>0.205333333333</c:v>
                </c:pt>
                <c:pt idx="418">
                  <c:v>0.25719999999999998</c:v>
                </c:pt>
                <c:pt idx="419">
                  <c:v>0.20866666666700001</c:v>
                </c:pt>
                <c:pt idx="420">
                  <c:v>0.20291666666700001</c:v>
                </c:pt>
                <c:pt idx="421">
                  <c:v>0.33666666666700001</c:v>
                </c:pt>
                <c:pt idx="422">
                  <c:v>0.23318181818200001</c:v>
                </c:pt>
                <c:pt idx="423">
                  <c:v>0.18883333333300001</c:v>
                </c:pt>
                <c:pt idx="424">
                  <c:v>0.40533333333299998</c:v>
                </c:pt>
                <c:pt idx="425">
                  <c:v>0.17366666666700001</c:v>
                </c:pt>
                <c:pt idx="426">
                  <c:v>0.23649999999999999</c:v>
                </c:pt>
                <c:pt idx="427">
                  <c:v>0.27466666666700001</c:v>
                </c:pt>
                <c:pt idx="428">
                  <c:v>0.27471428571399997</c:v>
                </c:pt>
                <c:pt idx="429">
                  <c:v>0.2485</c:v>
                </c:pt>
                <c:pt idx="430">
                  <c:v>0.32800000000000001</c:v>
                </c:pt>
                <c:pt idx="431">
                  <c:v>0.28933333333299999</c:v>
                </c:pt>
                <c:pt idx="432">
                  <c:v>0.26750000000000002</c:v>
                </c:pt>
                <c:pt idx="433">
                  <c:v>0.19258333333300001</c:v>
                </c:pt>
                <c:pt idx="434">
                  <c:v>0.25133333333300001</c:v>
                </c:pt>
                <c:pt idx="435">
                  <c:v>0.17391666666700001</c:v>
                </c:pt>
                <c:pt idx="436">
                  <c:v>0.29149999999999998</c:v>
                </c:pt>
                <c:pt idx="437">
                  <c:v>0.34966666666700003</c:v>
                </c:pt>
                <c:pt idx="438">
                  <c:v>0.18316666666699999</c:v>
                </c:pt>
                <c:pt idx="439">
                  <c:v>0.20749999999999999</c:v>
                </c:pt>
                <c:pt idx="440">
                  <c:v>0.2283</c:v>
                </c:pt>
                <c:pt idx="441">
                  <c:v>0.14766666666700001</c:v>
                </c:pt>
                <c:pt idx="442">
                  <c:v>0.27912500000000001</c:v>
                </c:pt>
                <c:pt idx="443">
                  <c:v>0.23208333333299999</c:v>
                </c:pt>
                <c:pt idx="444">
                  <c:v>0.18937499999999999</c:v>
                </c:pt>
                <c:pt idx="445">
                  <c:v>0.19750000000000001</c:v>
                </c:pt>
                <c:pt idx="446">
                  <c:v>0.332625</c:v>
                </c:pt>
                <c:pt idx="447">
                  <c:v>0.36066666666699998</c:v>
                </c:pt>
                <c:pt idx="448">
                  <c:v>0.200727272727</c:v>
                </c:pt>
                <c:pt idx="449">
                  <c:v>0.25857142857100002</c:v>
                </c:pt>
                <c:pt idx="450">
                  <c:v>0.191</c:v>
                </c:pt>
                <c:pt idx="451">
                  <c:v>0.22027272727300001</c:v>
                </c:pt>
                <c:pt idx="452">
                  <c:v>0.29512500000000003</c:v>
                </c:pt>
                <c:pt idx="453">
                  <c:v>0.20100000000000001</c:v>
                </c:pt>
                <c:pt idx="454">
                  <c:v>0.249857142857</c:v>
                </c:pt>
                <c:pt idx="455">
                  <c:v>0.18508333333300001</c:v>
                </c:pt>
                <c:pt idx="456">
                  <c:v>0.22033333333300001</c:v>
                </c:pt>
                <c:pt idx="457">
                  <c:v>0.171272727273</c:v>
                </c:pt>
                <c:pt idx="458">
                  <c:v>0.27500000000000002</c:v>
                </c:pt>
                <c:pt idx="459">
                  <c:v>0.32050000000000001</c:v>
                </c:pt>
                <c:pt idx="460">
                  <c:v>0.195545454545</c:v>
                </c:pt>
                <c:pt idx="461">
                  <c:v>0.15345454545500001</c:v>
                </c:pt>
                <c:pt idx="462">
                  <c:v>0.24099999999999999</c:v>
                </c:pt>
                <c:pt idx="463">
                  <c:v>0.22627272727299999</c:v>
                </c:pt>
                <c:pt idx="464">
                  <c:v>0.17941666666700001</c:v>
                </c:pt>
                <c:pt idx="465">
                  <c:v>0.19858333333299999</c:v>
                </c:pt>
                <c:pt idx="466">
                  <c:v>0.16</c:v>
                </c:pt>
                <c:pt idx="467">
                  <c:v>0.59824999999999995</c:v>
                </c:pt>
                <c:pt idx="468">
                  <c:v>0.23716666666700001</c:v>
                </c:pt>
                <c:pt idx="469">
                  <c:v>0.208083333333</c:v>
                </c:pt>
                <c:pt idx="470">
                  <c:v>0.22145454545500001</c:v>
                </c:pt>
                <c:pt idx="471">
                  <c:v>0.25787500000000002</c:v>
                </c:pt>
                <c:pt idx="472">
                  <c:v>0.183</c:v>
                </c:pt>
                <c:pt idx="473">
                  <c:v>0.209583333333</c:v>
                </c:pt>
                <c:pt idx="474">
                  <c:v>0.2</c:v>
                </c:pt>
                <c:pt idx="475">
                  <c:v>0.19645454545499999</c:v>
                </c:pt>
                <c:pt idx="476">
                  <c:v>0.19558333333299999</c:v>
                </c:pt>
                <c:pt idx="477">
                  <c:v>0.18772727272699999</c:v>
                </c:pt>
                <c:pt idx="478">
                  <c:v>0.22933333333299999</c:v>
                </c:pt>
                <c:pt idx="479">
                  <c:v>0.23033333333299999</c:v>
                </c:pt>
                <c:pt idx="480">
                  <c:v>0.24066666666700001</c:v>
                </c:pt>
                <c:pt idx="481">
                  <c:v>0.22933333333299999</c:v>
                </c:pt>
                <c:pt idx="482">
                  <c:v>0.17899999999999999</c:v>
                </c:pt>
                <c:pt idx="483">
                  <c:v>0.21972727272699999</c:v>
                </c:pt>
                <c:pt idx="484">
                  <c:v>0.2268</c:v>
                </c:pt>
                <c:pt idx="485">
                  <c:v>0.16681818181800001</c:v>
                </c:pt>
                <c:pt idx="486">
                  <c:v>0.24970000000000001</c:v>
                </c:pt>
                <c:pt idx="487">
                  <c:v>0.19508333333299999</c:v>
                </c:pt>
                <c:pt idx="488">
                  <c:v>0.182583333333</c:v>
                </c:pt>
                <c:pt idx="489">
                  <c:v>0.21958333333300001</c:v>
                </c:pt>
                <c:pt idx="490">
                  <c:v>0.19488888888899999</c:v>
                </c:pt>
                <c:pt idx="491">
                  <c:v>0.21608333333300001</c:v>
                </c:pt>
                <c:pt idx="492">
                  <c:v>0.17141666666700001</c:v>
                </c:pt>
                <c:pt idx="493">
                  <c:v>0.188</c:v>
                </c:pt>
                <c:pt idx="494">
                  <c:v>0.18116666666699999</c:v>
                </c:pt>
                <c:pt idx="495">
                  <c:v>0.23981818181799999</c:v>
                </c:pt>
                <c:pt idx="496">
                  <c:v>0.25624999999999998</c:v>
                </c:pt>
                <c:pt idx="497">
                  <c:v>0.27871428571399998</c:v>
                </c:pt>
                <c:pt idx="498">
                  <c:v>0.21072727272700001</c:v>
                </c:pt>
                <c:pt idx="499">
                  <c:v>0.22377777777800001</c:v>
                </c:pt>
                <c:pt idx="500">
                  <c:v>0.183583333333</c:v>
                </c:pt>
                <c:pt idx="501">
                  <c:v>0.20844444444400001</c:v>
                </c:pt>
                <c:pt idx="502">
                  <c:v>0.20663636363599999</c:v>
                </c:pt>
                <c:pt idx="503">
                  <c:v>0.20836363636399999</c:v>
                </c:pt>
                <c:pt idx="504">
                  <c:v>0.211333333333</c:v>
                </c:pt>
                <c:pt idx="505">
                  <c:v>0.200166666667</c:v>
                </c:pt>
                <c:pt idx="506">
                  <c:v>0.157363636364</c:v>
                </c:pt>
                <c:pt idx="507">
                  <c:v>0.1915</c:v>
                </c:pt>
                <c:pt idx="508">
                  <c:v>0.19625000000000001</c:v>
                </c:pt>
                <c:pt idx="509">
                  <c:v>0.20022222222200001</c:v>
                </c:pt>
                <c:pt idx="510">
                  <c:v>0.145454545455</c:v>
                </c:pt>
                <c:pt idx="511">
                  <c:v>0.17424999999999999</c:v>
                </c:pt>
                <c:pt idx="512">
                  <c:v>0.24475</c:v>
                </c:pt>
                <c:pt idx="513">
                  <c:v>0.18079999999999999</c:v>
                </c:pt>
                <c:pt idx="514">
                  <c:v>0.19375000000000001</c:v>
                </c:pt>
                <c:pt idx="515">
                  <c:v>0.17385714285699999</c:v>
                </c:pt>
                <c:pt idx="516">
                  <c:v>0.18325</c:v>
                </c:pt>
                <c:pt idx="517">
                  <c:v>0.18425</c:v>
                </c:pt>
                <c:pt idx="518">
                  <c:v>0.15733333333300001</c:v>
                </c:pt>
                <c:pt idx="519">
                  <c:v>0.253</c:v>
                </c:pt>
                <c:pt idx="520">
                  <c:v>0.213636363636</c:v>
                </c:pt>
                <c:pt idx="521">
                  <c:v>0.17766666666700001</c:v>
                </c:pt>
                <c:pt idx="522">
                  <c:v>0.183083333333</c:v>
                </c:pt>
                <c:pt idx="523">
                  <c:v>0.19475000000000001</c:v>
                </c:pt>
                <c:pt idx="524">
                  <c:v>0.17566666666700001</c:v>
                </c:pt>
                <c:pt idx="525">
                  <c:v>0.17924999999999999</c:v>
                </c:pt>
                <c:pt idx="526">
                  <c:v>0.17666666666700001</c:v>
                </c:pt>
                <c:pt idx="527">
                  <c:v>0.270125</c:v>
                </c:pt>
                <c:pt idx="528">
                  <c:v>0.19</c:v>
                </c:pt>
                <c:pt idx="529">
                  <c:v>0.21074999999999999</c:v>
                </c:pt>
                <c:pt idx="530">
                  <c:v>0.21641666666699999</c:v>
                </c:pt>
                <c:pt idx="531">
                  <c:v>0.21933333333300001</c:v>
                </c:pt>
                <c:pt idx="532">
                  <c:v>0.22600000000000001</c:v>
                </c:pt>
                <c:pt idx="533">
                  <c:v>0.22900000000000001</c:v>
                </c:pt>
                <c:pt idx="534">
                  <c:v>0.24399999999999999</c:v>
                </c:pt>
                <c:pt idx="535">
                  <c:v>0.254444444444</c:v>
                </c:pt>
                <c:pt idx="536">
                  <c:v>0.26850000000000002</c:v>
                </c:pt>
                <c:pt idx="537">
                  <c:v>0.26957142857100003</c:v>
                </c:pt>
                <c:pt idx="538">
                  <c:v>0.26960000000000001</c:v>
                </c:pt>
                <c:pt idx="539">
                  <c:v>0.27033333333300003</c:v>
                </c:pt>
                <c:pt idx="540">
                  <c:v>0.27333333333299997</c:v>
                </c:pt>
                <c:pt idx="541">
                  <c:v>0.28371428571399998</c:v>
                </c:pt>
                <c:pt idx="542">
                  <c:v>0.2858</c:v>
                </c:pt>
                <c:pt idx="543">
                  <c:v>0.29612500000000003</c:v>
                </c:pt>
                <c:pt idx="544">
                  <c:v>0.31774999999999998</c:v>
                </c:pt>
                <c:pt idx="545">
                  <c:v>0.32250000000000001</c:v>
                </c:pt>
                <c:pt idx="546">
                  <c:v>0.34375</c:v>
                </c:pt>
                <c:pt idx="547">
                  <c:v>0.373857142857</c:v>
                </c:pt>
                <c:pt idx="548">
                  <c:v>0.27733333333299998</c:v>
                </c:pt>
                <c:pt idx="549">
                  <c:v>0.2364</c:v>
                </c:pt>
                <c:pt idx="550">
                  <c:v>0.34533333333299998</c:v>
                </c:pt>
                <c:pt idx="551">
                  <c:v>0.259666666667</c:v>
                </c:pt>
                <c:pt idx="552">
                  <c:v>0.231166666667</c:v>
                </c:pt>
                <c:pt idx="553">
                  <c:v>0.196363636364</c:v>
                </c:pt>
                <c:pt idx="554">
                  <c:v>0.226166666667</c:v>
                </c:pt>
                <c:pt idx="555">
                  <c:v>0.26833333333300002</c:v>
                </c:pt>
                <c:pt idx="556">
                  <c:v>0.188</c:v>
                </c:pt>
                <c:pt idx="557">
                  <c:v>0.197916666667</c:v>
                </c:pt>
                <c:pt idx="558">
                  <c:v>0.21890909090899999</c:v>
                </c:pt>
                <c:pt idx="559">
                  <c:v>0.22277777777800001</c:v>
                </c:pt>
                <c:pt idx="560">
                  <c:v>0.22608333333299999</c:v>
                </c:pt>
                <c:pt idx="561">
                  <c:v>0.227888888889</c:v>
                </c:pt>
                <c:pt idx="562">
                  <c:v>0.2535</c:v>
                </c:pt>
                <c:pt idx="563">
                  <c:v>0.264428571429</c:v>
                </c:pt>
                <c:pt idx="564">
                  <c:v>0.26666666666700001</c:v>
                </c:pt>
                <c:pt idx="565">
                  <c:v>0.28466666666700002</c:v>
                </c:pt>
                <c:pt idx="566">
                  <c:v>0.324125</c:v>
                </c:pt>
                <c:pt idx="567">
                  <c:v>0.29849999999999999</c:v>
                </c:pt>
                <c:pt idx="568">
                  <c:v>0.212636363636</c:v>
                </c:pt>
                <c:pt idx="569">
                  <c:v>0.20966666666700001</c:v>
                </c:pt>
                <c:pt idx="570">
                  <c:v>0.233888888889</c:v>
                </c:pt>
                <c:pt idx="571">
                  <c:v>0.21591666666699999</c:v>
                </c:pt>
                <c:pt idx="572">
                  <c:v>0.22011111111100001</c:v>
                </c:pt>
                <c:pt idx="573">
                  <c:v>0.230666666667</c:v>
                </c:pt>
                <c:pt idx="574">
                  <c:v>0.31771428571400001</c:v>
                </c:pt>
                <c:pt idx="575">
                  <c:v>0.21866666666699999</c:v>
                </c:pt>
                <c:pt idx="576">
                  <c:v>0.217777777778</c:v>
                </c:pt>
                <c:pt idx="577">
                  <c:v>0.27385714285700002</c:v>
                </c:pt>
                <c:pt idx="578">
                  <c:v>0.2382</c:v>
                </c:pt>
                <c:pt idx="579">
                  <c:v>0.2175</c:v>
                </c:pt>
                <c:pt idx="580">
                  <c:v>0.21890909090899999</c:v>
                </c:pt>
                <c:pt idx="581">
                  <c:v>0.24475</c:v>
                </c:pt>
                <c:pt idx="582">
                  <c:v>0.22254545454499999</c:v>
                </c:pt>
              </c:numCache>
            </c:numRef>
          </c:yVal>
          <c:smooth val="0"/>
        </c:ser>
        <c:dLbls>
          <c:showLegendKey val="0"/>
          <c:showVal val="0"/>
          <c:showCatName val="0"/>
          <c:showSerName val="0"/>
          <c:showPercent val="0"/>
          <c:showBubbleSize val="0"/>
        </c:dLbls>
        <c:axId val="435999024"/>
        <c:axId val="359715632"/>
      </c:scatterChart>
      <c:valAx>
        <c:axId val="435999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59715632"/>
        <c:crosses val="autoZero"/>
        <c:crossBetween val="midCat"/>
      </c:valAx>
      <c:valAx>
        <c:axId val="359715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a:t>
                </a:r>
                <a:r>
                  <a:rPr lang="en-US" baseline="0">
                    <a:latin typeface="Century Gothic" panose="020B0502020202020204" pitchFamily="34" charset="0"/>
                  </a:rPr>
                  <a:t> Average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5999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OMI NO</a:t>
            </a:r>
            <a:r>
              <a:rPr lang="en-US" sz="2400" baseline="-25000"/>
              <a:t>2</a:t>
            </a:r>
            <a:r>
              <a:rPr lang="en-US" sz="2400" baseline="0"/>
              <a:t> Time Series 2005 - 2015</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'Annual TS'!$D$1</c:f>
              <c:strCache>
                <c:ptCount val="1"/>
                <c:pt idx="0">
                  <c:v>Mean</c:v>
                </c:pt>
              </c:strCache>
            </c:strRef>
          </c:tx>
          <c:spPr>
            <a:ln w="28575" cap="rnd">
              <a:solidFill>
                <a:schemeClr val="accent1"/>
              </a:solidFill>
              <a:round/>
            </a:ln>
            <a:effectLst/>
          </c:spPr>
          <c:marker>
            <c:symbol val="none"/>
          </c:marker>
          <c:cat>
            <c:numRef>
              <c:f>'Annual TS'!$A$2:$A$12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'Annual TS'!$D$2:$D$12</c:f>
              <c:numCache>
                <c:formatCode>General</c:formatCode>
                <c:ptCount val="11"/>
                <c:pt idx="0">
                  <c:v>1589780616372180</c:v>
                </c:pt>
                <c:pt idx="1">
                  <c:v>1447718404290040</c:v>
                </c:pt>
                <c:pt idx="2">
                  <c:v>1407696348148710</c:v>
                </c:pt>
                <c:pt idx="3">
                  <c:v>1433367412224650</c:v>
                </c:pt>
                <c:pt idx="4">
                  <c:v>1424217870397670</c:v>
                </c:pt>
                <c:pt idx="5">
                  <c:v>1389972590519090</c:v>
                </c:pt>
                <c:pt idx="6">
                  <c:v>1475486054398760</c:v>
                </c:pt>
                <c:pt idx="7">
                  <c:v>1512778602174340</c:v>
                </c:pt>
                <c:pt idx="8">
                  <c:v>1459791645885640</c:v>
                </c:pt>
                <c:pt idx="9">
                  <c:v>1413602262717660</c:v>
                </c:pt>
                <c:pt idx="10">
                  <c:v>1483755722786180</c:v>
                </c:pt>
              </c:numCache>
            </c:numRef>
          </c:val>
          <c:smooth val="0"/>
        </c:ser>
        <c:dLbls>
          <c:showLegendKey val="0"/>
          <c:showVal val="0"/>
          <c:showCatName val="0"/>
          <c:showSerName val="0"/>
          <c:showPercent val="0"/>
          <c:showBubbleSize val="0"/>
        </c:dLbls>
        <c:smooth val="0"/>
        <c:axId val="359716416"/>
        <c:axId val="359716808"/>
        <c:extLst>
          <c:ext xmlns:c15="http://schemas.microsoft.com/office/drawing/2012/chart" uri="{02D57815-91ED-43cb-92C2-25804820EDAC}">
            <c15:filteredLineSeries>
              <c15:ser>
                <c:idx val="0"/>
                <c:order val="0"/>
                <c:tx>
                  <c:strRef>
                    <c:extLst>
                      <c:ext uri="{02D57815-91ED-43cb-92C2-25804820EDAC}">
                        <c15:formulaRef>
                          <c15:sqref>'Annual TS'!$A$1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'Annual TS'!$A$2:$A$12</c15:sqref>
                        </c15:formulaRef>
                      </c:ext>
                    </c:extLst>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extLst>
                      <c:ext uri="{02D57815-91ED-43cb-92C2-25804820EDAC}">
                        <c15:formulaRef>
                          <c15:sqref>'Annual TS'!$A$2:$A$12</c15:sqref>
                        </c15:formulaRef>
                      </c:ext>
                    </c:extLst>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val>
                <c:smooth val="0"/>
              </c15:ser>
            </c15:filteredLineSeries>
          </c:ext>
        </c:extLst>
      </c:lineChart>
      <c:catAx>
        <c:axId val="35971641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Year</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59716808"/>
        <c:crosses val="autoZero"/>
        <c:auto val="1"/>
        <c:lblAlgn val="ctr"/>
        <c:lblOffset val="100"/>
        <c:noMultiLvlLbl val="0"/>
      </c:catAx>
      <c:valAx>
        <c:axId val="359716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2000">
                    <a:latin typeface="Century Gothic" panose="020B0502020202020204" pitchFamily="34" charset="0"/>
                  </a:rPr>
                  <a:t> Average NO</a:t>
                </a:r>
                <a:r>
                  <a:rPr lang="en-US" sz="2000" baseline="-25000">
                    <a:latin typeface="Century Gothic" panose="020B0502020202020204" pitchFamily="34" charset="0"/>
                  </a:rPr>
                  <a:t>2</a:t>
                </a:r>
                <a:r>
                  <a:rPr lang="en-US" sz="2000">
                    <a:latin typeface="Century Gothic" panose="020B0502020202020204" pitchFamily="34" charset="0"/>
                  </a:rPr>
                  <a:t> (mol/cm2)</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971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 </a:t>
            </a:r>
            <a:r>
              <a:rPr lang="en-US">
                <a:latin typeface="Century Gothic" panose="020B0502020202020204" pitchFamily="34" charset="0"/>
              </a:rPr>
              <a:t>- BOEM NO</a:t>
            </a:r>
            <a:r>
              <a:rPr lang="en-US" baseline="-25000">
                <a:latin typeface="Century Gothic" panose="020B0502020202020204" pitchFamily="34" charset="0"/>
              </a:rPr>
              <a:t>x</a:t>
            </a:r>
            <a:r>
              <a:rPr lang="en-US">
                <a:latin typeface="Century Gothic" panose="020B0502020202020204" pitchFamily="34" charset="0"/>
              </a:rPr>
              <a:t> Correlation 2011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'[1]2011_nox_cor_r'!$F$1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4442654895410801E-2"/>
                  <c:y val="-0.3934886264216973"/>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'[1]2011_nox_cor_r'!$C$2:$C$583</c:f>
              <c:numCache>
                <c:formatCode>General</c:formatCode>
                <c:ptCount val="582"/>
                <c:pt idx="0">
                  <c:v>7.1902600000000003</c:v>
                </c:pt>
                <c:pt idx="1">
                  <c:v>638.30100000000004</c:v>
                </c:pt>
                <c:pt idx="2">
                  <c:v>9.7869200000000003</c:v>
                </c:pt>
                <c:pt idx="3">
                  <c:v>10.600899999999999</c:v>
                </c:pt>
                <c:pt idx="4">
                  <c:v>65.900700000000001</c:v>
                </c:pt>
                <c:pt idx="5">
                  <c:v>11.9946</c:v>
                </c:pt>
                <c:pt idx="6">
                  <c:v>1128.8900000000001</c:v>
                </c:pt>
                <c:pt idx="7">
                  <c:v>62.4756</c:v>
                </c:pt>
                <c:pt idx="8">
                  <c:v>754.83399999999995</c:v>
                </c:pt>
                <c:pt idx="9">
                  <c:v>71.672499999999999</c:v>
                </c:pt>
                <c:pt idx="10">
                  <c:v>5.4002000000000001E-2</c:v>
                </c:pt>
                <c:pt idx="11">
                  <c:v>211.40700000000001</c:v>
                </c:pt>
                <c:pt idx="12">
                  <c:v>475.53899999999999</c:v>
                </c:pt>
                <c:pt idx="13">
                  <c:v>2765.03</c:v>
                </c:pt>
                <c:pt idx="14">
                  <c:v>39.701000000000001</c:v>
                </c:pt>
                <c:pt idx="15">
                  <c:v>332.68799999999999</c:v>
                </c:pt>
                <c:pt idx="16">
                  <c:v>443.68799999999999</c:v>
                </c:pt>
                <c:pt idx="17">
                  <c:v>2003.59</c:v>
                </c:pt>
                <c:pt idx="18">
                  <c:v>180.625</c:v>
                </c:pt>
                <c:pt idx="19">
                  <c:v>68.693700000000007</c:v>
                </c:pt>
                <c:pt idx="20">
                  <c:v>420.63299999999998</c:v>
                </c:pt>
                <c:pt idx="21">
                  <c:v>593.03</c:v>
                </c:pt>
                <c:pt idx="22">
                  <c:v>577.13699999999994</c:v>
                </c:pt>
                <c:pt idx="23">
                  <c:v>249.12</c:v>
                </c:pt>
                <c:pt idx="24">
                  <c:v>992.779</c:v>
                </c:pt>
                <c:pt idx="25">
                  <c:v>0.742205</c:v>
                </c:pt>
                <c:pt idx="26">
                  <c:v>2.7379000000000001E-2</c:v>
                </c:pt>
                <c:pt idx="27">
                  <c:v>0.30143500000000001</c:v>
                </c:pt>
                <c:pt idx="28">
                  <c:v>65.410300000000007</c:v>
                </c:pt>
                <c:pt idx="29">
                  <c:v>69.066299999999998</c:v>
                </c:pt>
                <c:pt idx="30">
                  <c:v>35.848799999999997</c:v>
                </c:pt>
                <c:pt idx="31">
                  <c:v>526.08799999999997</c:v>
                </c:pt>
                <c:pt idx="32">
                  <c:v>24.2621</c:v>
                </c:pt>
                <c:pt idx="33">
                  <c:v>25.03</c:v>
                </c:pt>
                <c:pt idx="34">
                  <c:v>267.22699999999998</c:v>
                </c:pt>
                <c:pt idx="35">
                  <c:v>1168.18</c:v>
                </c:pt>
                <c:pt idx="36">
                  <c:v>168.09800000000001</c:v>
                </c:pt>
                <c:pt idx="37">
                  <c:v>10.479200000000001</c:v>
                </c:pt>
                <c:pt idx="38">
                  <c:v>0.281165</c:v>
                </c:pt>
                <c:pt idx="39">
                  <c:v>113.45699999999999</c:v>
                </c:pt>
                <c:pt idx="40">
                  <c:v>151.64099999999999</c:v>
                </c:pt>
                <c:pt idx="41">
                  <c:v>368.53500000000003</c:v>
                </c:pt>
                <c:pt idx="42">
                  <c:v>7.7389700000000001</c:v>
                </c:pt>
                <c:pt idx="43">
                  <c:v>161.505</c:v>
                </c:pt>
                <c:pt idx="44">
                  <c:v>106.318</c:v>
                </c:pt>
                <c:pt idx="45">
                  <c:v>1503.14</c:v>
                </c:pt>
                <c:pt idx="46">
                  <c:v>140.37700000000001</c:v>
                </c:pt>
                <c:pt idx="47">
                  <c:v>7.4523000000000006E-2</c:v>
                </c:pt>
                <c:pt idx="48">
                  <c:v>122.006</c:v>
                </c:pt>
                <c:pt idx="49">
                  <c:v>173.54499999999999</c:v>
                </c:pt>
                <c:pt idx="50">
                  <c:v>187.072</c:v>
                </c:pt>
                <c:pt idx="51">
                  <c:v>31.381</c:v>
                </c:pt>
                <c:pt idx="52">
                  <c:v>183.21899999999999</c:v>
                </c:pt>
                <c:pt idx="53">
                  <c:v>61.635899999999999</c:v>
                </c:pt>
                <c:pt idx="54">
                  <c:v>380.06</c:v>
                </c:pt>
                <c:pt idx="55">
                  <c:v>180.94</c:v>
                </c:pt>
                <c:pt idx="56">
                  <c:v>114.36799999999999</c:v>
                </c:pt>
                <c:pt idx="57">
                  <c:v>17.063400000000001</c:v>
                </c:pt>
                <c:pt idx="58">
                  <c:v>25.144600000000001</c:v>
                </c:pt>
                <c:pt idx="59">
                  <c:v>0.11076800000000001</c:v>
                </c:pt>
                <c:pt idx="60">
                  <c:v>5269.15</c:v>
                </c:pt>
                <c:pt idx="61">
                  <c:v>5269.15</c:v>
                </c:pt>
                <c:pt idx="62">
                  <c:v>83.138900000000007</c:v>
                </c:pt>
                <c:pt idx="63">
                  <c:v>66.706900000000005</c:v>
                </c:pt>
                <c:pt idx="64">
                  <c:v>238.53299999999999</c:v>
                </c:pt>
                <c:pt idx="65">
                  <c:v>2.6737E-2</c:v>
                </c:pt>
                <c:pt idx="66">
                  <c:v>66.158799999999999</c:v>
                </c:pt>
                <c:pt idx="67">
                  <c:v>249.50800000000001</c:v>
                </c:pt>
                <c:pt idx="68">
                  <c:v>604.74599999999998</c:v>
                </c:pt>
                <c:pt idx="69">
                  <c:v>22.230699999999999</c:v>
                </c:pt>
                <c:pt idx="70">
                  <c:v>42.561</c:v>
                </c:pt>
                <c:pt idx="71">
                  <c:v>82.496899999999997</c:v>
                </c:pt>
                <c:pt idx="72">
                  <c:v>1.6560299999999999</c:v>
                </c:pt>
                <c:pt idx="73">
                  <c:v>397.274</c:v>
                </c:pt>
                <c:pt idx="74">
                  <c:v>6.2179999999999996E-3</c:v>
                </c:pt>
                <c:pt idx="75">
                  <c:v>159.85499999999999</c:v>
                </c:pt>
                <c:pt idx="76">
                  <c:v>277.81400000000002</c:v>
                </c:pt>
                <c:pt idx="77">
                  <c:v>54.419899999999998</c:v>
                </c:pt>
                <c:pt idx="78">
                  <c:v>431.10599999999999</c:v>
                </c:pt>
                <c:pt idx="79">
                  <c:v>5269.15</c:v>
                </c:pt>
                <c:pt idx="80">
                  <c:v>15803.1</c:v>
                </c:pt>
                <c:pt idx="81">
                  <c:v>5269.15</c:v>
                </c:pt>
                <c:pt idx="82">
                  <c:v>5269.15</c:v>
                </c:pt>
                <c:pt idx="83">
                  <c:v>57.820500000000003</c:v>
                </c:pt>
                <c:pt idx="84">
                  <c:v>60.193399999999997</c:v>
                </c:pt>
                <c:pt idx="85">
                  <c:v>6.7467499999999996</c:v>
                </c:pt>
                <c:pt idx="86">
                  <c:v>9.1542100000000008</c:v>
                </c:pt>
                <c:pt idx="87">
                  <c:v>63.089700000000001</c:v>
                </c:pt>
                <c:pt idx="88">
                  <c:v>8.4888200000000005</c:v>
                </c:pt>
                <c:pt idx="89">
                  <c:v>237.16399999999999</c:v>
                </c:pt>
                <c:pt idx="90">
                  <c:v>140.136</c:v>
                </c:pt>
                <c:pt idx="91">
                  <c:v>137.79300000000001</c:v>
                </c:pt>
                <c:pt idx="92">
                  <c:v>166.352</c:v>
                </c:pt>
                <c:pt idx="93">
                  <c:v>256.03399999999999</c:v>
                </c:pt>
                <c:pt idx="94">
                  <c:v>40.729799999999997</c:v>
                </c:pt>
                <c:pt idx="95">
                  <c:v>76.749399999999994</c:v>
                </c:pt>
                <c:pt idx="96">
                  <c:v>65.794499999999999</c:v>
                </c:pt>
                <c:pt idx="97">
                  <c:v>45.526899999999998</c:v>
                </c:pt>
                <c:pt idx="98">
                  <c:v>116.31399999999999</c:v>
                </c:pt>
                <c:pt idx="99">
                  <c:v>69.307599999999994</c:v>
                </c:pt>
                <c:pt idx="100">
                  <c:v>5269.15</c:v>
                </c:pt>
                <c:pt idx="101">
                  <c:v>5430.74</c:v>
                </c:pt>
                <c:pt idx="102">
                  <c:v>10537</c:v>
                </c:pt>
                <c:pt idx="103">
                  <c:v>26343.4</c:v>
                </c:pt>
                <c:pt idx="104">
                  <c:v>15803.1</c:v>
                </c:pt>
                <c:pt idx="105">
                  <c:v>5324.74</c:v>
                </c:pt>
                <c:pt idx="106">
                  <c:v>90.484800000000007</c:v>
                </c:pt>
                <c:pt idx="107">
                  <c:v>104.26600000000001</c:v>
                </c:pt>
                <c:pt idx="108">
                  <c:v>177.077</c:v>
                </c:pt>
                <c:pt idx="109">
                  <c:v>24.9422</c:v>
                </c:pt>
                <c:pt idx="110">
                  <c:v>8.4853299999999994</c:v>
                </c:pt>
                <c:pt idx="111">
                  <c:v>125.062</c:v>
                </c:pt>
                <c:pt idx="112">
                  <c:v>178.94399999999999</c:v>
                </c:pt>
                <c:pt idx="113">
                  <c:v>47.4589</c:v>
                </c:pt>
                <c:pt idx="114">
                  <c:v>41.822099999999999</c:v>
                </c:pt>
                <c:pt idx="115">
                  <c:v>54.933999999999997</c:v>
                </c:pt>
                <c:pt idx="116">
                  <c:v>9.9021999999999999E-2</c:v>
                </c:pt>
                <c:pt idx="117">
                  <c:v>101.741</c:v>
                </c:pt>
                <c:pt idx="118">
                  <c:v>113.81399999999999</c:v>
                </c:pt>
                <c:pt idx="119">
                  <c:v>108.17700000000001</c:v>
                </c:pt>
                <c:pt idx="120">
                  <c:v>53.618299999999998</c:v>
                </c:pt>
                <c:pt idx="121">
                  <c:v>645.45799999999997</c:v>
                </c:pt>
                <c:pt idx="122">
                  <c:v>1702.8</c:v>
                </c:pt>
                <c:pt idx="123">
                  <c:v>19.321100000000001</c:v>
                </c:pt>
                <c:pt idx="124">
                  <c:v>7.9620000000000003E-3</c:v>
                </c:pt>
                <c:pt idx="125">
                  <c:v>19.564599999999999</c:v>
                </c:pt>
                <c:pt idx="126">
                  <c:v>2.5135000000000001E-2</c:v>
                </c:pt>
                <c:pt idx="127">
                  <c:v>7.1703000000000003E-2</c:v>
                </c:pt>
                <c:pt idx="128">
                  <c:v>133.84299999999999</c:v>
                </c:pt>
                <c:pt idx="129">
                  <c:v>4.83371</c:v>
                </c:pt>
                <c:pt idx="130">
                  <c:v>89.854600000000005</c:v>
                </c:pt>
                <c:pt idx="131">
                  <c:v>10537</c:v>
                </c:pt>
                <c:pt idx="132">
                  <c:v>15805.55824</c:v>
                </c:pt>
                <c:pt idx="133">
                  <c:v>10537.232351000001</c:v>
                </c:pt>
                <c:pt idx="134">
                  <c:v>5328.0888000000004</c:v>
                </c:pt>
                <c:pt idx="135">
                  <c:v>182.10599999999999</c:v>
                </c:pt>
                <c:pt idx="136">
                  <c:v>322.13099999999997</c:v>
                </c:pt>
                <c:pt idx="137">
                  <c:v>87.491900000000001</c:v>
                </c:pt>
                <c:pt idx="138">
                  <c:v>33.140099999999997</c:v>
                </c:pt>
                <c:pt idx="139">
                  <c:v>186.179</c:v>
                </c:pt>
                <c:pt idx="140">
                  <c:v>66.844499999999996</c:v>
                </c:pt>
                <c:pt idx="141">
                  <c:v>33.4236</c:v>
                </c:pt>
                <c:pt idx="142">
                  <c:v>69.405000000000001</c:v>
                </c:pt>
                <c:pt idx="143">
                  <c:v>45.211199999999998</c:v>
                </c:pt>
                <c:pt idx="144">
                  <c:v>726.33</c:v>
                </c:pt>
                <c:pt idx="145">
                  <c:v>106.42400000000001</c:v>
                </c:pt>
                <c:pt idx="146">
                  <c:v>48.089599999999997</c:v>
                </c:pt>
                <c:pt idx="147">
                  <c:v>2.1749000000000001E-2</c:v>
                </c:pt>
                <c:pt idx="148">
                  <c:v>74.014200000000002</c:v>
                </c:pt>
                <c:pt idx="149">
                  <c:v>204.636</c:v>
                </c:pt>
                <c:pt idx="150">
                  <c:v>126.191</c:v>
                </c:pt>
                <c:pt idx="151">
                  <c:v>160.90600000000001</c:v>
                </c:pt>
                <c:pt idx="152">
                  <c:v>21.096900000000002</c:v>
                </c:pt>
                <c:pt idx="153">
                  <c:v>244.08099999999999</c:v>
                </c:pt>
                <c:pt idx="154">
                  <c:v>1128.23</c:v>
                </c:pt>
                <c:pt idx="155">
                  <c:v>1505.66</c:v>
                </c:pt>
                <c:pt idx="156">
                  <c:v>559.03899999999999</c:v>
                </c:pt>
                <c:pt idx="157">
                  <c:v>3403.72</c:v>
                </c:pt>
                <c:pt idx="158">
                  <c:v>786.08</c:v>
                </c:pt>
                <c:pt idx="159">
                  <c:v>0.99820399999999998</c:v>
                </c:pt>
                <c:pt idx="160">
                  <c:v>15.016500000000001</c:v>
                </c:pt>
                <c:pt idx="161">
                  <c:v>111.58499999999999</c:v>
                </c:pt>
                <c:pt idx="162">
                  <c:v>145.006</c:v>
                </c:pt>
                <c:pt idx="163">
                  <c:v>71.582899999999995</c:v>
                </c:pt>
                <c:pt idx="164">
                  <c:v>28.9313</c:v>
                </c:pt>
                <c:pt idx="165">
                  <c:v>5308.0958000000001</c:v>
                </c:pt>
                <c:pt idx="166">
                  <c:v>15818.5648</c:v>
                </c:pt>
                <c:pt idx="167">
                  <c:v>15803.151110999999</c:v>
                </c:pt>
                <c:pt idx="168">
                  <c:v>37015.749000000003</c:v>
                </c:pt>
                <c:pt idx="169">
                  <c:v>15803.1</c:v>
                </c:pt>
                <c:pt idx="170">
                  <c:v>15822.1427</c:v>
                </c:pt>
                <c:pt idx="171">
                  <c:v>0.17330400000000001</c:v>
                </c:pt>
                <c:pt idx="172">
                  <c:v>159.214</c:v>
                </c:pt>
                <c:pt idx="173">
                  <c:v>92.916600000000003</c:v>
                </c:pt>
                <c:pt idx="174">
                  <c:v>160.19399999999999</c:v>
                </c:pt>
                <c:pt idx="175">
                  <c:v>442.28399999999999</c:v>
                </c:pt>
                <c:pt idx="176">
                  <c:v>792.81500000000005</c:v>
                </c:pt>
                <c:pt idx="177">
                  <c:v>0.66477799999999998</c:v>
                </c:pt>
                <c:pt idx="178">
                  <c:v>224.58500000000001</c:v>
                </c:pt>
                <c:pt idx="179">
                  <c:v>305.75799999999998</c:v>
                </c:pt>
                <c:pt idx="180">
                  <c:v>7.0264899999999999</c:v>
                </c:pt>
                <c:pt idx="181">
                  <c:v>225.30699999999999</c:v>
                </c:pt>
                <c:pt idx="182">
                  <c:v>60.048900000000003</c:v>
                </c:pt>
                <c:pt idx="183">
                  <c:v>5.8550000000000004</c:v>
                </c:pt>
                <c:pt idx="184">
                  <c:v>6.1100599999999998</c:v>
                </c:pt>
                <c:pt idx="185">
                  <c:v>83.082800000000006</c:v>
                </c:pt>
                <c:pt idx="186">
                  <c:v>114.072</c:v>
                </c:pt>
                <c:pt idx="187">
                  <c:v>200.81100000000001</c:v>
                </c:pt>
                <c:pt idx="188">
                  <c:v>1.26816</c:v>
                </c:pt>
                <c:pt idx="189">
                  <c:v>32.18</c:v>
                </c:pt>
                <c:pt idx="190">
                  <c:v>12.493</c:v>
                </c:pt>
                <c:pt idx="191">
                  <c:v>57.872599999999998</c:v>
                </c:pt>
                <c:pt idx="192">
                  <c:v>112.739</c:v>
                </c:pt>
                <c:pt idx="193">
                  <c:v>5.9069000000000003E-2</c:v>
                </c:pt>
                <c:pt idx="194">
                  <c:v>8.9014299999999995</c:v>
                </c:pt>
                <c:pt idx="195">
                  <c:v>10537</c:v>
                </c:pt>
                <c:pt idx="196">
                  <c:v>5269.15</c:v>
                </c:pt>
                <c:pt idx="197">
                  <c:v>10537</c:v>
                </c:pt>
                <c:pt idx="198">
                  <c:v>5269.15</c:v>
                </c:pt>
                <c:pt idx="199">
                  <c:v>5269.15</c:v>
                </c:pt>
                <c:pt idx="200">
                  <c:v>5392.6149999999998</c:v>
                </c:pt>
                <c:pt idx="201">
                  <c:v>138.876</c:v>
                </c:pt>
                <c:pt idx="202">
                  <c:v>51.141199999999998</c:v>
                </c:pt>
                <c:pt idx="203">
                  <c:v>4.2172299999999998</c:v>
                </c:pt>
                <c:pt idx="204">
                  <c:v>37.398899999999998</c:v>
                </c:pt>
                <c:pt idx="205">
                  <c:v>2.6027000000000002E-2</c:v>
                </c:pt>
                <c:pt idx="206">
                  <c:v>147.74100000000001</c:v>
                </c:pt>
                <c:pt idx="207">
                  <c:v>65.149799999999999</c:v>
                </c:pt>
                <c:pt idx="208">
                  <c:v>157.738</c:v>
                </c:pt>
                <c:pt idx="209">
                  <c:v>51.702599999999997</c:v>
                </c:pt>
                <c:pt idx="210">
                  <c:v>18.566099999999999</c:v>
                </c:pt>
                <c:pt idx="211">
                  <c:v>149.392</c:v>
                </c:pt>
                <c:pt idx="212">
                  <c:v>277.43099999999998</c:v>
                </c:pt>
                <c:pt idx="213">
                  <c:v>23.795300000000001</c:v>
                </c:pt>
                <c:pt idx="214">
                  <c:v>77.9041</c:v>
                </c:pt>
                <c:pt idx="215">
                  <c:v>191.726</c:v>
                </c:pt>
                <c:pt idx="216">
                  <c:v>25.0002</c:v>
                </c:pt>
                <c:pt idx="217">
                  <c:v>7.9871499999999997</c:v>
                </c:pt>
                <c:pt idx="218">
                  <c:v>63.9602</c:v>
                </c:pt>
                <c:pt idx="219">
                  <c:v>37.306600000000003</c:v>
                </c:pt>
                <c:pt idx="220">
                  <c:v>468.048</c:v>
                </c:pt>
                <c:pt idx="221">
                  <c:v>79.910399999999996</c:v>
                </c:pt>
                <c:pt idx="222">
                  <c:v>28.4985</c:v>
                </c:pt>
                <c:pt idx="223">
                  <c:v>27.5441</c:v>
                </c:pt>
                <c:pt idx="224">
                  <c:v>12.843299999999999</c:v>
                </c:pt>
                <c:pt idx="225">
                  <c:v>49.8309</c:v>
                </c:pt>
                <c:pt idx="226">
                  <c:v>2.1500999999999999E-2</c:v>
                </c:pt>
                <c:pt idx="227">
                  <c:v>10696.716</c:v>
                </c:pt>
                <c:pt idx="228">
                  <c:v>6024.4311699999998</c:v>
                </c:pt>
                <c:pt idx="229">
                  <c:v>3348.49</c:v>
                </c:pt>
                <c:pt idx="230">
                  <c:v>5466.3450000000003</c:v>
                </c:pt>
                <c:pt idx="231">
                  <c:v>10650.884</c:v>
                </c:pt>
                <c:pt idx="232">
                  <c:v>88.444500000000005</c:v>
                </c:pt>
                <c:pt idx="233">
                  <c:v>4.8000000000000001E-4</c:v>
                </c:pt>
                <c:pt idx="234">
                  <c:v>54.626899999999999</c:v>
                </c:pt>
                <c:pt idx="235">
                  <c:v>89.559200000000004</c:v>
                </c:pt>
                <c:pt idx="236">
                  <c:v>9.2723E-2</c:v>
                </c:pt>
                <c:pt idx="237">
                  <c:v>3.4979999999999998E-3</c:v>
                </c:pt>
                <c:pt idx="238">
                  <c:v>153.90600000000001</c:v>
                </c:pt>
                <c:pt idx="239">
                  <c:v>89.584299999999999</c:v>
                </c:pt>
                <c:pt idx="240">
                  <c:v>19.3736</c:v>
                </c:pt>
                <c:pt idx="241">
                  <c:v>456.53399999999999</c:v>
                </c:pt>
                <c:pt idx="242">
                  <c:v>275.25200000000001</c:v>
                </c:pt>
                <c:pt idx="243">
                  <c:v>313.70499999999998</c:v>
                </c:pt>
                <c:pt idx="244">
                  <c:v>394.96600000000001</c:v>
                </c:pt>
                <c:pt idx="245">
                  <c:v>2.5704099999999999</c:v>
                </c:pt>
                <c:pt idx="246">
                  <c:v>548.52599999999995</c:v>
                </c:pt>
                <c:pt idx="247">
                  <c:v>238.173</c:v>
                </c:pt>
                <c:pt idx="248">
                  <c:v>556.44899999999996</c:v>
                </c:pt>
                <c:pt idx="249">
                  <c:v>7.7078600000000002</c:v>
                </c:pt>
                <c:pt idx="250">
                  <c:v>117.242</c:v>
                </c:pt>
                <c:pt idx="251">
                  <c:v>257.40899999999999</c:v>
                </c:pt>
                <c:pt idx="252">
                  <c:v>34.052399999999999</c:v>
                </c:pt>
                <c:pt idx="253">
                  <c:v>85.32</c:v>
                </c:pt>
                <c:pt idx="254">
                  <c:v>82.820999999999998</c:v>
                </c:pt>
                <c:pt idx="255">
                  <c:v>1776.95</c:v>
                </c:pt>
                <c:pt idx="256">
                  <c:v>1.2659999999999999E-2</c:v>
                </c:pt>
                <c:pt idx="257">
                  <c:v>57.471200000000003</c:v>
                </c:pt>
                <c:pt idx="258">
                  <c:v>5269.15</c:v>
                </c:pt>
                <c:pt idx="259">
                  <c:v>5271.37417</c:v>
                </c:pt>
                <c:pt idx="260">
                  <c:v>5269.15</c:v>
                </c:pt>
                <c:pt idx="261">
                  <c:v>8.3079699999999992</c:v>
                </c:pt>
                <c:pt idx="262">
                  <c:v>11.527200000000001</c:v>
                </c:pt>
                <c:pt idx="263">
                  <c:v>255.52199999999999</c:v>
                </c:pt>
                <c:pt idx="264">
                  <c:v>42.633699999999997</c:v>
                </c:pt>
                <c:pt idx="265">
                  <c:v>196.31399999999999</c:v>
                </c:pt>
                <c:pt idx="266">
                  <c:v>155.827</c:v>
                </c:pt>
                <c:pt idx="267">
                  <c:v>9.3598599999999994</c:v>
                </c:pt>
                <c:pt idx="268">
                  <c:v>220.78700000000001</c:v>
                </c:pt>
                <c:pt idx="269">
                  <c:v>221.834</c:v>
                </c:pt>
                <c:pt idx="270">
                  <c:v>77.149799999999999</c:v>
                </c:pt>
                <c:pt idx="271">
                  <c:v>128.75200000000001</c:v>
                </c:pt>
                <c:pt idx="272">
                  <c:v>447.04899999999998</c:v>
                </c:pt>
                <c:pt idx="273">
                  <c:v>130.73599999999999</c:v>
                </c:pt>
                <c:pt idx="274">
                  <c:v>133.59200000000001</c:v>
                </c:pt>
                <c:pt idx="275">
                  <c:v>503.9</c:v>
                </c:pt>
                <c:pt idx="276">
                  <c:v>80.508799999999994</c:v>
                </c:pt>
                <c:pt idx="277">
                  <c:v>28.440100000000001</c:v>
                </c:pt>
                <c:pt idx="278">
                  <c:v>137.369</c:v>
                </c:pt>
                <c:pt idx="279">
                  <c:v>268.262</c:v>
                </c:pt>
                <c:pt idx="280">
                  <c:v>308.505</c:v>
                </c:pt>
                <c:pt idx="281">
                  <c:v>16.833600000000001</c:v>
                </c:pt>
                <c:pt idx="282">
                  <c:v>186.70400000000001</c:v>
                </c:pt>
                <c:pt idx="283">
                  <c:v>264.53699999999998</c:v>
                </c:pt>
                <c:pt idx="284">
                  <c:v>49.850999999999999</c:v>
                </c:pt>
                <c:pt idx="285">
                  <c:v>78.381799999999998</c:v>
                </c:pt>
                <c:pt idx="286">
                  <c:v>9.3724699999999999</c:v>
                </c:pt>
                <c:pt idx="287">
                  <c:v>6.6234099999999998</c:v>
                </c:pt>
                <c:pt idx="288">
                  <c:v>4.7869799999999998</c:v>
                </c:pt>
                <c:pt idx="289">
                  <c:v>5269.15</c:v>
                </c:pt>
                <c:pt idx="290">
                  <c:v>10537</c:v>
                </c:pt>
                <c:pt idx="291">
                  <c:v>5269.15</c:v>
                </c:pt>
                <c:pt idx="292">
                  <c:v>5269.15</c:v>
                </c:pt>
                <c:pt idx="293">
                  <c:v>15803.416085999999</c:v>
                </c:pt>
                <c:pt idx="294">
                  <c:v>66.9709</c:v>
                </c:pt>
                <c:pt idx="295">
                  <c:v>4.4069999999999998E-2</c:v>
                </c:pt>
                <c:pt idx="296">
                  <c:v>284.38499999999999</c:v>
                </c:pt>
                <c:pt idx="297">
                  <c:v>198.566</c:v>
                </c:pt>
                <c:pt idx="298">
                  <c:v>268.55099999999999</c:v>
                </c:pt>
                <c:pt idx="299">
                  <c:v>53.070500000000003</c:v>
                </c:pt>
                <c:pt idx="300">
                  <c:v>101.57</c:v>
                </c:pt>
                <c:pt idx="301">
                  <c:v>121.961</c:v>
                </c:pt>
                <c:pt idx="302">
                  <c:v>131.11500000000001</c:v>
                </c:pt>
                <c:pt idx="303">
                  <c:v>129.58199999999999</c:v>
                </c:pt>
                <c:pt idx="304">
                  <c:v>174.88900000000001</c:v>
                </c:pt>
                <c:pt idx="305">
                  <c:v>65.507000000000005</c:v>
                </c:pt>
                <c:pt idx="306">
                  <c:v>60.533200000000001</c:v>
                </c:pt>
                <c:pt idx="307">
                  <c:v>101.443</c:v>
                </c:pt>
                <c:pt idx="308">
                  <c:v>111.35299999999999</c:v>
                </c:pt>
                <c:pt idx="309">
                  <c:v>172.71</c:v>
                </c:pt>
                <c:pt idx="310">
                  <c:v>327.31799999999998</c:v>
                </c:pt>
                <c:pt idx="311">
                  <c:v>231.36</c:v>
                </c:pt>
                <c:pt idx="312">
                  <c:v>179.16</c:v>
                </c:pt>
                <c:pt idx="313">
                  <c:v>70.7637</c:v>
                </c:pt>
                <c:pt idx="314">
                  <c:v>5269.15</c:v>
                </c:pt>
                <c:pt idx="315">
                  <c:v>5269.15</c:v>
                </c:pt>
                <c:pt idx="316">
                  <c:v>10537</c:v>
                </c:pt>
                <c:pt idx="317">
                  <c:v>115.22499999999999</c:v>
                </c:pt>
                <c:pt idx="318">
                  <c:v>15.770799999999999</c:v>
                </c:pt>
                <c:pt idx="319">
                  <c:v>4.6870000000000002E-3</c:v>
                </c:pt>
                <c:pt idx="320">
                  <c:v>10.6074</c:v>
                </c:pt>
                <c:pt idx="321">
                  <c:v>155.46600000000001</c:v>
                </c:pt>
                <c:pt idx="322">
                  <c:v>58.927500000000002</c:v>
                </c:pt>
                <c:pt idx="323">
                  <c:v>3.8860000000000001E-3</c:v>
                </c:pt>
                <c:pt idx="324">
                  <c:v>198.32599999999999</c:v>
                </c:pt>
                <c:pt idx="325">
                  <c:v>16.526199999999999</c:v>
                </c:pt>
                <c:pt idx="326">
                  <c:v>50.866700000000002</c:v>
                </c:pt>
                <c:pt idx="327">
                  <c:v>6.2789999999999999E-3</c:v>
                </c:pt>
                <c:pt idx="328">
                  <c:v>84.665199999999999</c:v>
                </c:pt>
                <c:pt idx="329">
                  <c:v>171.22800000000001</c:v>
                </c:pt>
                <c:pt idx="330">
                  <c:v>160.185</c:v>
                </c:pt>
                <c:pt idx="331">
                  <c:v>21.383500000000002</c:v>
                </c:pt>
                <c:pt idx="332">
                  <c:v>157.42699999999999</c:v>
                </c:pt>
                <c:pt idx="333">
                  <c:v>2.6814000000000001E-2</c:v>
                </c:pt>
                <c:pt idx="334">
                  <c:v>173.44399999999999</c:v>
                </c:pt>
                <c:pt idx="335">
                  <c:v>208.55199999999999</c:v>
                </c:pt>
                <c:pt idx="336">
                  <c:v>71.298599999999993</c:v>
                </c:pt>
                <c:pt idx="337">
                  <c:v>76.704899999999995</c:v>
                </c:pt>
                <c:pt idx="338">
                  <c:v>124.262</c:v>
                </c:pt>
                <c:pt idx="339">
                  <c:v>151.761</c:v>
                </c:pt>
                <c:pt idx="340">
                  <c:v>95.058999999999997</c:v>
                </c:pt>
                <c:pt idx="341">
                  <c:v>63.139800000000001</c:v>
                </c:pt>
                <c:pt idx="342">
                  <c:v>181.322</c:v>
                </c:pt>
                <c:pt idx="343">
                  <c:v>6.3500000000000004E-4</c:v>
                </c:pt>
                <c:pt idx="344">
                  <c:v>29.428000000000001</c:v>
                </c:pt>
                <c:pt idx="345">
                  <c:v>5269.15</c:v>
                </c:pt>
                <c:pt idx="346">
                  <c:v>15803.119430999999</c:v>
                </c:pt>
                <c:pt idx="347">
                  <c:v>5326.5762999999997</c:v>
                </c:pt>
                <c:pt idx="348">
                  <c:v>32.947000000000003</c:v>
                </c:pt>
                <c:pt idx="349">
                  <c:v>3.6737199999999999</c:v>
                </c:pt>
                <c:pt idx="350">
                  <c:v>36.134900000000002</c:v>
                </c:pt>
                <c:pt idx="351">
                  <c:v>74.870400000000004</c:v>
                </c:pt>
                <c:pt idx="352">
                  <c:v>90.099000000000004</c:v>
                </c:pt>
                <c:pt idx="353">
                  <c:v>144.29599999999999</c:v>
                </c:pt>
                <c:pt idx="354">
                  <c:v>92.483400000000003</c:v>
                </c:pt>
                <c:pt idx="355">
                  <c:v>71.812799999999996</c:v>
                </c:pt>
                <c:pt idx="356">
                  <c:v>126.20399999999999</c:v>
                </c:pt>
                <c:pt idx="357">
                  <c:v>0.37787700000000002</c:v>
                </c:pt>
                <c:pt idx="358">
                  <c:v>8.267E-3</c:v>
                </c:pt>
                <c:pt idx="359">
                  <c:v>56.491300000000003</c:v>
                </c:pt>
                <c:pt idx="360">
                  <c:v>16.377500000000001</c:v>
                </c:pt>
                <c:pt idx="361">
                  <c:v>11.477600000000001</c:v>
                </c:pt>
                <c:pt idx="362">
                  <c:v>168.76400000000001</c:v>
                </c:pt>
                <c:pt idx="363">
                  <c:v>11.8187</c:v>
                </c:pt>
                <c:pt idx="364">
                  <c:v>343.04300000000001</c:v>
                </c:pt>
                <c:pt idx="365">
                  <c:v>366.92399999999998</c:v>
                </c:pt>
                <c:pt idx="366">
                  <c:v>121.235</c:v>
                </c:pt>
                <c:pt idx="367">
                  <c:v>398.78800000000001</c:v>
                </c:pt>
                <c:pt idx="368">
                  <c:v>273.887</c:v>
                </c:pt>
                <c:pt idx="369">
                  <c:v>1.4676899999999999</c:v>
                </c:pt>
                <c:pt idx="370">
                  <c:v>132.06299999999999</c:v>
                </c:pt>
                <c:pt idx="371">
                  <c:v>3.3527499999999999</c:v>
                </c:pt>
                <c:pt idx="372">
                  <c:v>137.56</c:v>
                </c:pt>
                <c:pt idx="373">
                  <c:v>32.305599999999998</c:v>
                </c:pt>
                <c:pt idx="374">
                  <c:v>246.791</c:v>
                </c:pt>
                <c:pt idx="375">
                  <c:v>294.57100000000003</c:v>
                </c:pt>
                <c:pt idx="376">
                  <c:v>95.017899999999997</c:v>
                </c:pt>
                <c:pt idx="377">
                  <c:v>0.42345699999999997</c:v>
                </c:pt>
                <c:pt idx="378">
                  <c:v>31.162500000000001</c:v>
                </c:pt>
                <c:pt idx="379">
                  <c:v>200.678</c:v>
                </c:pt>
                <c:pt idx="380">
                  <c:v>354.36</c:v>
                </c:pt>
                <c:pt idx="381">
                  <c:v>1116.95</c:v>
                </c:pt>
                <c:pt idx="382">
                  <c:v>0.54237299999999999</c:v>
                </c:pt>
                <c:pt idx="383">
                  <c:v>58.078299999999999</c:v>
                </c:pt>
                <c:pt idx="384">
                  <c:v>4.2189999999999997E-3</c:v>
                </c:pt>
                <c:pt idx="385">
                  <c:v>3.0140699999999998</c:v>
                </c:pt>
                <c:pt idx="386">
                  <c:v>5269.15</c:v>
                </c:pt>
                <c:pt idx="387">
                  <c:v>7.8554899999999996</c:v>
                </c:pt>
                <c:pt idx="388">
                  <c:v>10537</c:v>
                </c:pt>
                <c:pt idx="389">
                  <c:v>7.6658099999999996</c:v>
                </c:pt>
                <c:pt idx="390">
                  <c:v>27.594100000000001</c:v>
                </c:pt>
                <c:pt idx="391">
                  <c:v>34.560899999999997</c:v>
                </c:pt>
                <c:pt idx="392">
                  <c:v>20.1463</c:v>
                </c:pt>
                <c:pt idx="393">
                  <c:v>0.23383799999999999</c:v>
                </c:pt>
                <c:pt idx="394">
                  <c:v>379.81700000000001</c:v>
                </c:pt>
                <c:pt idx="395">
                  <c:v>58.110199999999999</c:v>
                </c:pt>
                <c:pt idx="396">
                  <c:v>173.72800000000001</c:v>
                </c:pt>
                <c:pt idx="397">
                  <c:v>9.1760000000000001E-3</c:v>
                </c:pt>
                <c:pt idx="398">
                  <c:v>118.523</c:v>
                </c:pt>
                <c:pt idx="399">
                  <c:v>0.40467500000000001</c:v>
                </c:pt>
                <c:pt idx="400">
                  <c:v>60.286900000000003</c:v>
                </c:pt>
                <c:pt idx="401">
                  <c:v>29.3094</c:v>
                </c:pt>
                <c:pt idx="402">
                  <c:v>458.15800000000002</c:v>
                </c:pt>
                <c:pt idx="403">
                  <c:v>842.48400000000004</c:v>
                </c:pt>
                <c:pt idx="404">
                  <c:v>172.00299999999999</c:v>
                </c:pt>
                <c:pt idx="405">
                  <c:v>27.122499999999999</c:v>
                </c:pt>
                <c:pt idx="406">
                  <c:v>198.04900000000001</c:v>
                </c:pt>
                <c:pt idx="407">
                  <c:v>57.457900000000002</c:v>
                </c:pt>
                <c:pt idx="408">
                  <c:v>121.566</c:v>
                </c:pt>
                <c:pt idx="409">
                  <c:v>307.70499999999998</c:v>
                </c:pt>
                <c:pt idx="410">
                  <c:v>2.2067700000000001</c:v>
                </c:pt>
                <c:pt idx="411">
                  <c:v>1.98963</c:v>
                </c:pt>
                <c:pt idx="412">
                  <c:v>78.457999999999998</c:v>
                </c:pt>
                <c:pt idx="413">
                  <c:v>213.14400000000001</c:v>
                </c:pt>
                <c:pt idx="414">
                  <c:v>784.28599999999994</c:v>
                </c:pt>
                <c:pt idx="415">
                  <c:v>25.096699999999998</c:v>
                </c:pt>
                <c:pt idx="416">
                  <c:v>11.993499999999999</c:v>
                </c:pt>
                <c:pt idx="417">
                  <c:v>1.163E-3</c:v>
                </c:pt>
                <c:pt idx="418">
                  <c:v>291.36900000000003</c:v>
                </c:pt>
                <c:pt idx="419">
                  <c:v>22.319600000000001</c:v>
                </c:pt>
                <c:pt idx="420">
                  <c:v>31.6557</c:v>
                </c:pt>
                <c:pt idx="421">
                  <c:v>15803.1</c:v>
                </c:pt>
                <c:pt idx="422">
                  <c:v>9.0694999999999998E-2</c:v>
                </c:pt>
                <c:pt idx="423">
                  <c:v>5269.15</c:v>
                </c:pt>
                <c:pt idx="424">
                  <c:v>0.81542999999999999</c:v>
                </c:pt>
                <c:pt idx="425">
                  <c:v>5269.15</c:v>
                </c:pt>
                <c:pt idx="426">
                  <c:v>206.83699999999999</c:v>
                </c:pt>
                <c:pt idx="427">
                  <c:v>36.138399999999997</c:v>
                </c:pt>
                <c:pt idx="428">
                  <c:v>49.613</c:v>
                </c:pt>
                <c:pt idx="429">
                  <c:v>9.5943000000000001E-2</c:v>
                </c:pt>
                <c:pt idx="430">
                  <c:v>285.42</c:v>
                </c:pt>
                <c:pt idx="431">
                  <c:v>94.53</c:v>
                </c:pt>
                <c:pt idx="432">
                  <c:v>60.083799999999997</c:v>
                </c:pt>
                <c:pt idx="433">
                  <c:v>15.0451</c:v>
                </c:pt>
                <c:pt idx="434">
                  <c:v>91.542100000000005</c:v>
                </c:pt>
                <c:pt idx="435">
                  <c:v>61.355699999999999</c:v>
                </c:pt>
                <c:pt idx="436">
                  <c:v>24.080200000000001</c:v>
                </c:pt>
                <c:pt idx="437">
                  <c:v>15.6683</c:v>
                </c:pt>
                <c:pt idx="438">
                  <c:v>142.41399999999999</c:v>
                </c:pt>
                <c:pt idx="439">
                  <c:v>99.058400000000006</c:v>
                </c:pt>
                <c:pt idx="440">
                  <c:v>332.16199999999998</c:v>
                </c:pt>
                <c:pt idx="441">
                  <c:v>130.89699999999999</c:v>
                </c:pt>
                <c:pt idx="442">
                  <c:v>263.70600000000002</c:v>
                </c:pt>
                <c:pt idx="443">
                  <c:v>216.76</c:v>
                </c:pt>
                <c:pt idx="444">
                  <c:v>136.85300000000001</c:v>
                </c:pt>
                <c:pt idx="445">
                  <c:v>359.34399999999999</c:v>
                </c:pt>
                <c:pt idx="446">
                  <c:v>62.503</c:v>
                </c:pt>
                <c:pt idx="447">
                  <c:v>365.47500000000002</c:v>
                </c:pt>
                <c:pt idx="448">
                  <c:v>1067.81</c:v>
                </c:pt>
                <c:pt idx="449">
                  <c:v>1.1429999999999999E-3</c:v>
                </c:pt>
                <c:pt idx="450">
                  <c:v>82.635300000000001</c:v>
                </c:pt>
                <c:pt idx="451">
                  <c:v>136.387</c:v>
                </c:pt>
                <c:pt idx="452">
                  <c:v>9.3270000000000002E-3</c:v>
                </c:pt>
                <c:pt idx="453">
                  <c:v>0.78556300000000001</c:v>
                </c:pt>
                <c:pt idx="454">
                  <c:v>25.446300000000001</c:v>
                </c:pt>
                <c:pt idx="455">
                  <c:v>21073</c:v>
                </c:pt>
                <c:pt idx="456">
                  <c:v>10537.000977</c:v>
                </c:pt>
                <c:pt idx="457">
                  <c:v>5269.15</c:v>
                </c:pt>
                <c:pt idx="458">
                  <c:v>13.818</c:v>
                </c:pt>
                <c:pt idx="459">
                  <c:v>60.402200000000001</c:v>
                </c:pt>
                <c:pt idx="460">
                  <c:v>5269.15</c:v>
                </c:pt>
                <c:pt idx="461">
                  <c:v>5282.0207</c:v>
                </c:pt>
                <c:pt idx="462">
                  <c:v>2.0466299999999999</c:v>
                </c:pt>
                <c:pt idx="463">
                  <c:v>4.2768E-2</c:v>
                </c:pt>
                <c:pt idx="464">
                  <c:v>74.668000000000006</c:v>
                </c:pt>
                <c:pt idx="465">
                  <c:v>143.76900000000001</c:v>
                </c:pt>
                <c:pt idx="466">
                  <c:v>31.996400000000001</c:v>
                </c:pt>
                <c:pt idx="467">
                  <c:v>1.609E-3</c:v>
                </c:pt>
                <c:pt idx="468">
                  <c:v>152.66</c:v>
                </c:pt>
                <c:pt idx="469">
                  <c:v>437.91300000000001</c:v>
                </c:pt>
                <c:pt idx="470">
                  <c:v>101.864</c:v>
                </c:pt>
                <c:pt idx="471">
                  <c:v>507.92899999999997</c:v>
                </c:pt>
                <c:pt idx="472">
                  <c:v>227.142</c:v>
                </c:pt>
                <c:pt idx="473">
                  <c:v>126.194</c:v>
                </c:pt>
                <c:pt idx="474">
                  <c:v>145.82900000000001</c:v>
                </c:pt>
                <c:pt idx="475">
                  <c:v>324.17399999999998</c:v>
                </c:pt>
                <c:pt idx="476">
                  <c:v>245.34200000000001</c:v>
                </c:pt>
                <c:pt idx="477">
                  <c:v>17.061399999999999</c:v>
                </c:pt>
                <c:pt idx="478">
                  <c:v>42.774000000000001</c:v>
                </c:pt>
                <c:pt idx="479">
                  <c:v>89.485100000000003</c:v>
                </c:pt>
                <c:pt idx="480">
                  <c:v>26.601700000000001</c:v>
                </c:pt>
                <c:pt idx="481">
                  <c:v>11.0771</c:v>
                </c:pt>
                <c:pt idx="482">
                  <c:v>832.76390000000004</c:v>
                </c:pt>
                <c:pt idx="483">
                  <c:v>43.770499999999998</c:v>
                </c:pt>
                <c:pt idx="484">
                  <c:v>31.6525</c:v>
                </c:pt>
                <c:pt idx="485">
                  <c:v>65.539299999999997</c:v>
                </c:pt>
                <c:pt idx="486">
                  <c:v>98.678100000000001</c:v>
                </c:pt>
                <c:pt idx="487">
                  <c:v>47.409199999999998</c:v>
                </c:pt>
                <c:pt idx="488">
                  <c:v>1.9109999999999999E-3</c:v>
                </c:pt>
                <c:pt idx="489">
                  <c:v>4.5396099999999997</c:v>
                </c:pt>
                <c:pt idx="490">
                  <c:v>49.997500000000002</c:v>
                </c:pt>
                <c:pt idx="491">
                  <c:v>1.4323000000000001E-2</c:v>
                </c:pt>
                <c:pt idx="492">
                  <c:v>238.804</c:v>
                </c:pt>
                <c:pt idx="493">
                  <c:v>103.121</c:v>
                </c:pt>
                <c:pt idx="494">
                  <c:v>9.0600000000000001E-4</c:v>
                </c:pt>
                <c:pt idx="495">
                  <c:v>19.632200000000001</c:v>
                </c:pt>
                <c:pt idx="496">
                  <c:v>3.2620399999999998</c:v>
                </c:pt>
                <c:pt idx="497">
                  <c:v>103.295</c:v>
                </c:pt>
                <c:pt idx="498">
                  <c:v>2.4096299999999999</c:v>
                </c:pt>
                <c:pt idx="499">
                  <c:v>752.279</c:v>
                </c:pt>
                <c:pt idx="500">
                  <c:v>816.18100000000004</c:v>
                </c:pt>
                <c:pt idx="501">
                  <c:v>264.90899999999999</c:v>
                </c:pt>
                <c:pt idx="502">
                  <c:v>2.0193500000000002</c:v>
                </c:pt>
                <c:pt idx="503">
                  <c:v>157.404</c:v>
                </c:pt>
                <c:pt idx="504">
                  <c:v>204.66300000000001</c:v>
                </c:pt>
                <c:pt idx="505">
                  <c:v>207.72200000000001</c:v>
                </c:pt>
                <c:pt idx="506">
                  <c:v>112.901</c:v>
                </c:pt>
                <c:pt idx="507">
                  <c:v>26.116</c:v>
                </c:pt>
                <c:pt idx="508">
                  <c:v>7.2235999999999995E-2</c:v>
                </c:pt>
                <c:pt idx="509">
                  <c:v>0.42047200000000001</c:v>
                </c:pt>
                <c:pt idx="510">
                  <c:v>71.554900000000004</c:v>
                </c:pt>
                <c:pt idx="511">
                  <c:v>22.572399999999998</c:v>
                </c:pt>
                <c:pt idx="512">
                  <c:v>112.34699999999999</c:v>
                </c:pt>
                <c:pt idx="513">
                  <c:v>46.04</c:v>
                </c:pt>
                <c:pt idx="514">
                  <c:v>145.24600000000001</c:v>
                </c:pt>
                <c:pt idx="515">
                  <c:v>30.919599999999999</c:v>
                </c:pt>
                <c:pt idx="516">
                  <c:v>180.06899999999999</c:v>
                </c:pt>
                <c:pt idx="517">
                  <c:v>71.675299999999993</c:v>
                </c:pt>
                <c:pt idx="518">
                  <c:v>228.41300000000001</c:v>
                </c:pt>
                <c:pt idx="519">
                  <c:v>0.199544</c:v>
                </c:pt>
                <c:pt idx="520">
                  <c:v>59.784300000000002</c:v>
                </c:pt>
                <c:pt idx="521">
                  <c:v>216.74799999999999</c:v>
                </c:pt>
                <c:pt idx="522">
                  <c:v>20.203199999999999</c:v>
                </c:pt>
                <c:pt idx="523">
                  <c:v>80.040300000000002</c:v>
                </c:pt>
                <c:pt idx="524">
                  <c:v>303.90300000000002</c:v>
                </c:pt>
                <c:pt idx="525">
                  <c:v>75.940100000000001</c:v>
                </c:pt>
                <c:pt idx="526">
                  <c:v>202.43799999999999</c:v>
                </c:pt>
                <c:pt idx="527">
                  <c:v>1.2513E-2</c:v>
                </c:pt>
                <c:pt idx="528">
                  <c:v>31.4785</c:v>
                </c:pt>
                <c:pt idx="529">
                  <c:v>63.555799999999998</c:v>
                </c:pt>
                <c:pt idx="530">
                  <c:v>1.1750999999999999E-2</c:v>
                </c:pt>
                <c:pt idx="531">
                  <c:v>9.9796999999999993</c:v>
                </c:pt>
                <c:pt idx="532">
                  <c:v>63.563499999999998</c:v>
                </c:pt>
                <c:pt idx="533">
                  <c:v>127.498</c:v>
                </c:pt>
                <c:pt idx="534">
                  <c:v>191.75899999999999</c:v>
                </c:pt>
                <c:pt idx="535">
                  <c:v>0.794458</c:v>
                </c:pt>
                <c:pt idx="536">
                  <c:v>0.84912100000000001</c:v>
                </c:pt>
                <c:pt idx="537">
                  <c:v>166.56399999999999</c:v>
                </c:pt>
                <c:pt idx="538">
                  <c:v>114.024</c:v>
                </c:pt>
                <c:pt idx="539">
                  <c:v>170.93</c:v>
                </c:pt>
                <c:pt idx="540">
                  <c:v>109.13500000000001</c:v>
                </c:pt>
                <c:pt idx="541">
                  <c:v>37.754600000000003</c:v>
                </c:pt>
                <c:pt idx="542">
                  <c:v>211.71</c:v>
                </c:pt>
                <c:pt idx="543">
                  <c:v>0.41659800000000002</c:v>
                </c:pt>
                <c:pt idx="544">
                  <c:v>46.6312</c:v>
                </c:pt>
                <c:pt idx="545">
                  <c:v>18.544899999999998</c:v>
                </c:pt>
                <c:pt idx="546">
                  <c:v>19.758700000000001</c:v>
                </c:pt>
                <c:pt idx="547">
                  <c:v>13.817299999999999</c:v>
                </c:pt>
                <c:pt idx="548">
                  <c:v>37.686999999999998</c:v>
                </c:pt>
                <c:pt idx="549">
                  <c:v>48.451300000000003</c:v>
                </c:pt>
                <c:pt idx="550">
                  <c:v>34.334000000000003</c:v>
                </c:pt>
                <c:pt idx="551">
                  <c:v>84.605199999999996</c:v>
                </c:pt>
                <c:pt idx="552">
                  <c:v>925.89499999999998</c:v>
                </c:pt>
                <c:pt idx="553">
                  <c:v>88.008200000000002</c:v>
                </c:pt>
                <c:pt idx="554">
                  <c:v>2282.1010000000001</c:v>
                </c:pt>
                <c:pt idx="555">
                  <c:v>38.797899999999998</c:v>
                </c:pt>
                <c:pt idx="556">
                  <c:v>83.651600000000002</c:v>
                </c:pt>
                <c:pt idx="557">
                  <c:v>208.65600000000001</c:v>
                </c:pt>
                <c:pt idx="558">
                  <c:v>1.2444599999999999</c:v>
                </c:pt>
                <c:pt idx="559">
                  <c:v>43.826900000000002</c:v>
                </c:pt>
                <c:pt idx="560">
                  <c:v>141.16200000000001</c:v>
                </c:pt>
                <c:pt idx="561">
                  <c:v>108.482</c:v>
                </c:pt>
                <c:pt idx="562">
                  <c:v>64.707499999999996</c:v>
                </c:pt>
                <c:pt idx="563">
                  <c:v>2.4401199999999998</c:v>
                </c:pt>
                <c:pt idx="564">
                  <c:v>41.165599999999998</c:v>
                </c:pt>
                <c:pt idx="565">
                  <c:v>4.8550000000000003E-2</c:v>
                </c:pt>
                <c:pt idx="566">
                  <c:v>35.030799999999999</c:v>
                </c:pt>
                <c:pt idx="567">
                  <c:v>0.106318</c:v>
                </c:pt>
                <c:pt idx="568">
                  <c:v>172.42400000000001</c:v>
                </c:pt>
                <c:pt idx="569">
                  <c:v>68.291200000000003</c:v>
                </c:pt>
                <c:pt idx="570">
                  <c:v>2.3499999999999999E-4</c:v>
                </c:pt>
                <c:pt idx="571">
                  <c:v>120.224</c:v>
                </c:pt>
                <c:pt idx="572">
                  <c:v>2.4729000000000001E-2</c:v>
                </c:pt>
                <c:pt idx="573">
                  <c:v>4.1723999999999997E-2</c:v>
                </c:pt>
                <c:pt idx="574">
                  <c:v>0.370531</c:v>
                </c:pt>
                <c:pt idx="575">
                  <c:v>109.416</c:v>
                </c:pt>
                <c:pt idx="576">
                  <c:v>11.996499999999999</c:v>
                </c:pt>
                <c:pt idx="577">
                  <c:v>24.667100000000001</c:v>
                </c:pt>
                <c:pt idx="578">
                  <c:v>73.787700000000001</c:v>
                </c:pt>
                <c:pt idx="579">
                  <c:v>134.34100000000001</c:v>
                </c:pt>
                <c:pt idx="580">
                  <c:v>18.118600000000001</c:v>
                </c:pt>
                <c:pt idx="581">
                  <c:v>4.1723999999999997E-2</c:v>
                </c:pt>
              </c:numCache>
            </c:numRef>
          </c:xVal>
          <c:yVal>
            <c:numRef>
              <c:f>'[1]2011_nox_cor_r'!$F$2:$F$583</c:f>
              <c:numCache>
                <c:formatCode>General</c:formatCode>
                <c:ptCount val="582"/>
                <c:pt idx="0">
                  <c:v>1075300024710000</c:v>
                </c:pt>
                <c:pt idx="1">
                  <c:v>872649978806000</c:v>
                </c:pt>
                <c:pt idx="2">
                  <c:v>1152499981480000</c:v>
                </c:pt>
                <c:pt idx="3">
                  <c:v>846669990068000</c:v>
                </c:pt>
                <c:pt idx="4">
                  <c:v>1201299936770000</c:v>
                </c:pt>
                <c:pt idx="5">
                  <c:v>1161299966820000</c:v>
                </c:pt>
                <c:pt idx="6">
                  <c:v>899590026953000</c:v>
                </c:pt>
                <c:pt idx="7">
                  <c:v>1181200026700000</c:v>
                </c:pt>
                <c:pt idx="8">
                  <c:v>991339990745000</c:v>
                </c:pt>
                <c:pt idx="9">
                  <c:v>1041800018000000</c:v>
                </c:pt>
                <c:pt idx="10">
                  <c:v>1385299959610000</c:v>
                </c:pt>
                <c:pt idx="11">
                  <c:v>1131899976160000</c:v>
                </c:pt>
                <c:pt idx="12">
                  <c:v>1110299981640000</c:v>
                </c:pt>
                <c:pt idx="13">
                  <c:v>1114200013280000</c:v>
                </c:pt>
                <c:pt idx="14">
                  <c:v>1470100062340000</c:v>
                </c:pt>
                <c:pt idx="15">
                  <c:v>1120799968720000</c:v>
                </c:pt>
                <c:pt idx="16">
                  <c:v>1196800019010000</c:v>
                </c:pt>
                <c:pt idx="17">
                  <c:v>1103700026200000</c:v>
                </c:pt>
                <c:pt idx="18">
                  <c:v>1112600003740000</c:v>
                </c:pt>
                <c:pt idx="19">
                  <c:v>1234800010590000</c:v>
                </c:pt>
                <c:pt idx="20">
                  <c:v>1144299949390000</c:v>
                </c:pt>
                <c:pt idx="21">
                  <c:v>1122999998610000</c:v>
                </c:pt>
                <c:pt idx="22">
                  <c:v>1130299966620000</c:v>
                </c:pt>
                <c:pt idx="23">
                  <c:v>1057500002520000</c:v>
                </c:pt>
                <c:pt idx="24">
                  <c:v>1084900014820000</c:v>
                </c:pt>
                <c:pt idx="25">
                  <c:v>1493899952520000</c:v>
                </c:pt>
                <c:pt idx="26">
                  <c:v>1459299964420000</c:v>
                </c:pt>
                <c:pt idx="27">
                  <c:v>1365899994990000</c:v>
                </c:pt>
                <c:pt idx="28">
                  <c:v>1340399968850000</c:v>
                </c:pt>
                <c:pt idx="29">
                  <c:v>1122299986050000</c:v>
                </c:pt>
                <c:pt idx="30">
                  <c:v>1083200013070000</c:v>
                </c:pt>
                <c:pt idx="31">
                  <c:v>1126400002100000</c:v>
                </c:pt>
                <c:pt idx="32">
                  <c:v>1429400012720000</c:v>
                </c:pt>
                <c:pt idx="33">
                  <c:v>1340399968850000</c:v>
                </c:pt>
                <c:pt idx="34">
                  <c:v>1050199967400000</c:v>
                </c:pt>
                <c:pt idx="35">
                  <c:v>1133999946730000</c:v>
                </c:pt>
                <c:pt idx="36">
                  <c:v>1119799979540000</c:v>
                </c:pt>
                <c:pt idx="37">
                  <c:v>1541100032490000</c:v>
                </c:pt>
                <c:pt idx="38">
                  <c:v>1477799999180000</c:v>
                </c:pt>
                <c:pt idx="39">
                  <c:v>1323599935830000</c:v>
                </c:pt>
                <c:pt idx="40">
                  <c:v>1191700013780000</c:v>
                </c:pt>
                <c:pt idx="41">
                  <c:v>1189900019830000</c:v>
                </c:pt>
                <c:pt idx="42">
                  <c:v>1050199967400000</c:v>
                </c:pt>
                <c:pt idx="43">
                  <c:v>1045899966940000</c:v>
                </c:pt>
                <c:pt idx="44">
                  <c:v>1120399999890000</c:v>
                </c:pt>
                <c:pt idx="45">
                  <c:v>1144499933810000</c:v>
                </c:pt>
                <c:pt idx="46">
                  <c:v>1107799975130000</c:v>
                </c:pt>
                <c:pt idx="47">
                  <c:v>1477799999180000</c:v>
                </c:pt>
                <c:pt idx="48">
                  <c:v>1525300055770000</c:v>
                </c:pt>
                <c:pt idx="49">
                  <c:v>1486899961140000</c:v>
                </c:pt>
                <c:pt idx="50">
                  <c:v>1323599935830000</c:v>
                </c:pt>
                <c:pt idx="51">
                  <c:v>1259699949270000</c:v>
                </c:pt>
                <c:pt idx="52">
                  <c:v>1142099986610000</c:v>
                </c:pt>
                <c:pt idx="53">
                  <c:v>1189900019830000</c:v>
                </c:pt>
                <c:pt idx="54">
                  <c:v>1228099995830000</c:v>
                </c:pt>
                <c:pt idx="55">
                  <c:v>1154900062900000</c:v>
                </c:pt>
                <c:pt idx="56">
                  <c:v>1111299970830000</c:v>
                </c:pt>
                <c:pt idx="57">
                  <c:v>1129100060130000</c:v>
                </c:pt>
                <c:pt idx="58">
                  <c:v>1124300031520000</c:v>
                </c:pt>
                <c:pt idx="59">
                  <c:v>1050199967400000</c:v>
                </c:pt>
                <c:pt idx="60">
                  <c:v>1071100016460000</c:v>
                </c:pt>
                <c:pt idx="61">
                  <c:v>1011899999190000</c:v>
                </c:pt>
                <c:pt idx="62">
                  <c:v>1034399990680000</c:v>
                </c:pt>
                <c:pt idx="63">
                  <c:v>1002100024670000</c:v>
                </c:pt>
                <c:pt idx="64">
                  <c:v>1173699940060000</c:v>
                </c:pt>
                <c:pt idx="65">
                  <c:v>1191800005980000</c:v>
                </c:pt>
                <c:pt idx="66">
                  <c:v>1120399999890000</c:v>
                </c:pt>
                <c:pt idx="67">
                  <c:v>1188400002500000</c:v>
                </c:pt>
                <c:pt idx="68">
                  <c:v>1143400019530000</c:v>
                </c:pt>
                <c:pt idx="69">
                  <c:v>1558600010960000</c:v>
                </c:pt>
                <c:pt idx="70">
                  <c:v>1551200050740000</c:v>
                </c:pt>
                <c:pt idx="71">
                  <c:v>1563200055150000</c:v>
                </c:pt>
                <c:pt idx="72">
                  <c:v>1307499982490000</c:v>
                </c:pt>
                <c:pt idx="73">
                  <c:v>1189600043200000</c:v>
                </c:pt>
                <c:pt idx="74">
                  <c:v>1239099943940000</c:v>
                </c:pt>
                <c:pt idx="75">
                  <c:v>1204900058890000</c:v>
                </c:pt>
                <c:pt idx="76">
                  <c:v>1146900015220000</c:v>
                </c:pt>
                <c:pt idx="77">
                  <c:v>1078700028200000</c:v>
                </c:pt>
                <c:pt idx="78">
                  <c:v>1081099975390000</c:v>
                </c:pt>
                <c:pt idx="79">
                  <c:v>1106999970370000</c:v>
                </c:pt>
                <c:pt idx="80">
                  <c:v>1131699991740000</c:v>
                </c:pt>
                <c:pt idx="81">
                  <c:v>1107799975130000</c:v>
                </c:pt>
                <c:pt idx="82">
                  <c:v>1100699991540000</c:v>
                </c:pt>
                <c:pt idx="83">
                  <c:v>1155300031730000</c:v>
                </c:pt>
                <c:pt idx="84">
                  <c:v>1191999990400000</c:v>
                </c:pt>
                <c:pt idx="85">
                  <c:v>1192199974810000</c:v>
                </c:pt>
                <c:pt idx="86">
                  <c:v>1216799936870000</c:v>
                </c:pt>
                <c:pt idx="87">
                  <c:v>1158600043000000</c:v>
                </c:pt>
                <c:pt idx="88">
                  <c:v>1321499965260000</c:v>
                </c:pt>
                <c:pt idx="89">
                  <c:v>1221999934310000</c:v>
                </c:pt>
                <c:pt idx="90">
                  <c:v>1092999987590000</c:v>
                </c:pt>
                <c:pt idx="91">
                  <c:v>1103599966880000</c:v>
                </c:pt>
                <c:pt idx="92">
                  <c:v>1654199943170000</c:v>
                </c:pt>
                <c:pt idx="93">
                  <c:v>1714700060460000</c:v>
                </c:pt>
                <c:pt idx="94">
                  <c:v>1475400051980000</c:v>
                </c:pt>
                <c:pt idx="95">
                  <c:v>1341500017340000</c:v>
                </c:pt>
                <c:pt idx="96">
                  <c:v>1277300054160000</c:v>
                </c:pt>
                <c:pt idx="97">
                  <c:v>1238300006290000</c:v>
                </c:pt>
                <c:pt idx="98">
                  <c:v>1207000029460000</c:v>
                </c:pt>
                <c:pt idx="99">
                  <c:v>1154599952060000</c:v>
                </c:pt>
                <c:pt idx="100">
                  <c:v>1146900015220000</c:v>
                </c:pt>
                <c:pt idx="101">
                  <c:v>1161299966820000</c:v>
                </c:pt>
                <c:pt idx="102">
                  <c:v>1233399985470000</c:v>
                </c:pt>
                <c:pt idx="103">
                  <c:v>1243400011510000</c:v>
                </c:pt>
                <c:pt idx="104">
                  <c:v>1187600064840000</c:v>
                </c:pt>
                <c:pt idx="105">
                  <c:v>1197000003420000</c:v>
                </c:pt>
                <c:pt idx="106">
                  <c:v>1213199948970000</c:v>
                </c:pt>
                <c:pt idx="107">
                  <c:v>1229500020950000</c:v>
                </c:pt>
                <c:pt idx="108">
                  <c:v>1204099987010000</c:v>
                </c:pt>
                <c:pt idx="109">
                  <c:v>1211800058070000</c:v>
                </c:pt>
                <c:pt idx="110">
                  <c:v>1219699979320000</c:v>
                </c:pt>
                <c:pt idx="111">
                  <c:v>1219699979320000</c:v>
                </c:pt>
                <c:pt idx="112">
                  <c:v>1224999968960000</c:v>
                </c:pt>
                <c:pt idx="113">
                  <c:v>1280900042060000</c:v>
                </c:pt>
                <c:pt idx="114">
                  <c:v>1181200026700000</c:v>
                </c:pt>
                <c:pt idx="115">
                  <c:v>1280099970190000</c:v>
                </c:pt>
                <c:pt idx="116">
                  <c:v>1302599961670000</c:v>
                </c:pt>
                <c:pt idx="117">
                  <c:v>1247799937070000</c:v>
                </c:pt>
                <c:pt idx="118">
                  <c:v>1285299967620000</c:v>
                </c:pt>
                <c:pt idx="119">
                  <c:v>1299299950400000</c:v>
                </c:pt>
                <c:pt idx="120">
                  <c:v>1279799993570000</c:v>
                </c:pt>
                <c:pt idx="121">
                  <c:v>1250400002900000</c:v>
                </c:pt>
                <c:pt idx="122">
                  <c:v>987690006741000</c:v>
                </c:pt>
                <c:pt idx="123">
                  <c:v>1427700010980000</c:v>
                </c:pt>
                <c:pt idx="124">
                  <c:v>1449199946170000</c:v>
                </c:pt>
                <c:pt idx="125">
                  <c:v>1440399960830000</c:v>
                </c:pt>
                <c:pt idx="126">
                  <c:v>1286899977160000</c:v>
                </c:pt>
                <c:pt idx="127">
                  <c:v>1315700014580000</c:v>
                </c:pt>
                <c:pt idx="128">
                  <c:v>1277300054160000</c:v>
                </c:pt>
                <c:pt idx="129">
                  <c:v>1207000029460000</c:v>
                </c:pt>
                <c:pt idx="130">
                  <c:v>1127400058390000</c:v>
                </c:pt>
                <c:pt idx="131">
                  <c:v>1161299966820000</c:v>
                </c:pt>
                <c:pt idx="132">
                  <c:v>1233399985470000</c:v>
                </c:pt>
                <c:pt idx="133">
                  <c:v>1243400011510000</c:v>
                </c:pt>
                <c:pt idx="134">
                  <c:v>1197000003420000</c:v>
                </c:pt>
                <c:pt idx="135">
                  <c:v>1145100021270000</c:v>
                </c:pt>
                <c:pt idx="136">
                  <c:v>1213199948970000</c:v>
                </c:pt>
                <c:pt idx="137">
                  <c:v>1229500020950000</c:v>
                </c:pt>
                <c:pt idx="138">
                  <c:v>1211800058070000</c:v>
                </c:pt>
                <c:pt idx="139">
                  <c:v>1219699979320000</c:v>
                </c:pt>
                <c:pt idx="140">
                  <c:v>1233100008850000</c:v>
                </c:pt>
                <c:pt idx="141">
                  <c:v>1234200057350000</c:v>
                </c:pt>
                <c:pt idx="142">
                  <c:v>1224999968960000</c:v>
                </c:pt>
                <c:pt idx="143">
                  <c:v>1285199975420000</c:v>
                </c:pt>
                <c:pt idx="144">
                  <c:v>1280900042060000</c:v>
                </c:pt>
                <c:pt idx="145">
                  <c:v>1181200026700000</c:v>
                </c:pt>
                <c:pt idx="146">
                  <c:v>1185099991220000</c:v>
                </c:pt>
                <c:pt idx="147">
                  <c:v>1247399968240000</c:v>
                </c:pt>
                <c:pt idx="148">
                  <c:v>1280099970190000</c:v>
                </c:pt>
                <c:pt idx="149">
                  <c:v>1285299967620000</c:v>
                </c:pt>
                <c:pt idx="150">
                  <c:v>1299299950400000</c:v>
                </c:pt>
                <c:pt idx="151">
                  <c:v>1279799993570000</c:v>
                </c:pt>
                <c:pt idx="152">
                  <c:v>1250400002900000</c:v>
                </c:pt>
                <c:pt idx="153">
                  <c:v>1223399959430000</c:v>
                </c:pt>
                <c:pt idx="154">
                  <c:v>1230299958610000</c:v>
                </c:pt>
                <c:pt idx="155">
                  <c:v>1176599982510000</c:v>
                </c:pt>
                <c:pt idx="156">
                  <c:v>1114799966520000</c:v>
                </c:pt>
                <c:pt idx="157">
                  <c:v>981909987394000</c:v>
                </c:pt>
                <c:pt idx="158">
                  <c:v>966850020114000</c:v>
                </c:pt>
                <c:pt idx="159">
                  <c:v>1540199968410000</c:v>
                </c:pt>
                <c:pt idx="160">
                  <c:v>1524899952720000</c:v>
                </c:pt>
                <c:pt idx="161">
                  <c:v>1429699989340000</c:v>
                </c:pt>
                <c:pt idx="162">
                  <c:v>1377200053940000</c:v>
                </c:pt>
                <c:pt idx="163">
                  <c:v>1356600048620000</c:v>
                </c:pt>
                <c:pt idx="164">
                  <c:v>1175199957390000</c:v>
                </c:pt>
                <c:pt idx="165">
                  <c:v>1188200018080000</c:v>
                </c:pt>
                <c:pt idx="166">
                  <c:v>1160700013580000</c:v>
                </c:pt>
                <c:pt idx="167">
                  <c:v>1178599960870000</c:v>
                </c:pt>
                <c:pt idx="168">
                  <c:v>1195100017260000</c:v>
                </c:pt>
                <c:pt idx="169">
                  <c:v>1191500029360000</c:v>
                </c:pt>
                <c:pt idx="170">
                  <c:v>1198100051920000</c:v>
                </c:pt>
                <c:pt idx="171">
                  <c:v>1241400033150000</c:v>
                </c:pt>
                <c:pt idx="172">
                  <c:v>1229000059910000</c:v>
                </c:pt>
                <c:pt idx="173">
                  <c:v>1179899993780000</c:v>
                </c:pt>
                <c:pt idx="174">
                  <c:v>1187399946210000</c:v>
                </c:pt>
                <c:pt idx="175">
                  <c:v>1208900015620000</c:v>
                </c:pt>
                <c:pt idx="176">
                  <c:v>1243699988140000</c:v>
                </c:pt>
                <c:pt idx="177">
                  <c:v>1271799945890000</c:v>
                </c:pt>
                <c:pt idx="178">
                  <c:v>1177900015420000</c:v>
                </c:pt>
                <c:pt idx="179">
                  <c:v>1163500063820000</c:v>
                </c:pt>
                <c:pt idx="180">
                  <c:v>1336599996530000</c:v>
                </c:pt>
                <c:pt idx="181">
                  <c:v>1366599940440000</c:v>
                </c:pt>
                <c:pt idx="182">
                  <c:v>1341300032930000</c:v>
                </c:pt>
                <c:pt idx="183">
                  <c:v>1400000022050000</c:v>
                </c:pt>
                <c:pt idx="184">
                  <c:v>1235299971630000</c:v>
                </c:pt>
                <c:pt idx="185">
                  <c:v>1230700061660000</c:v>
                </c:pt>
                <c:pt idx="186">
                  <c:v>1222500029560000</c:v>
                </c:pt>
                <c:pt idx="187">
                  <c:v>991000017240000</c:v>
                </c:pt>
                <c:pt idx="188">
                  <c:v>1576699942670000</c:v>
                </c:pt>
                <c:pt idx="189">
                  <c:v>1470700015580000</c:v>
                </c:pt>
                <c:pt idx="190">
                  <c:v>1377200053940000</c:v>
                </c:pt>
                <c:pt idx="191">
                  <c:v>1356600048620000</c:v>
                </c:pt>
                <c:pt idx="192">
                  <c:v>1278900063700000</c:v>
                </c:pt>
                <c:pt idx="193">
                  <c:v>1239500046990000</c:v>
                </c:pt>
                <c:pt idx="194">
                  <c:v>1194900032850000</c:v>
                </c:pt>
                <c:pt idx="195">
                  <c:v>1188200018080000</c:v>
                </c:pt>
                <c:pt idx="196">
                  <c:v>1160700013580000</c:v>
                </c:pt>
                <c:pt idx="197">
                  <c:v>1178599960870000</c:v>
                </c:pt>
                <c:pt idx="198">
                  <c:v>1195100017260000</c:v>
                </c:pt>
                <c:pt idx="199">
                  <c:v>1191500029360000</c:v>
                </c:pt>
                <c:pt idx="200">
                  <c:v>1198100051920000</c:v>
                </c:pt>
                <c:pt idx="201">
                  <c:v>1248899985570000</c:v>
                </c:pt>
                <c:pt idx="202">
                  <c:v>1229500020950000</c:v>
                </c:pt>
                <c:pt idx="203">
                  <c:v>1240599961270000</c:v>
                </c:pt>
                <c:pt idx="204">
                  <c:v>1231999960350000</c:v>
                </c:pt>
                <c:pt idx="205">
                  <c:v>1187399946210000</c:v>
                </c:pt>
                <c:pt idx="206">
                  <c:v>1208900015620000</c:v>
                </c:pt>
                <c:pt idx="207">
                  <c:v>1243699988140000</c:v>
                </c:pt>
                <c:pt idx="208">
                  <c:v>1163500063820000</c:v>
                </c:pt>
                <c:pt idx="209">
                  <c:v>1153800014400000</c:v>
                </c:pt>
                <c:pt idx="210">
                  <c:v>1235599948250000</c:v>
                </c:pt>
                <c:pt idx="211">
                  <c:v>1336599996530000</c:v>
                </c:pt>
                <c:pt idx="212">
                  <c:v>1341300032930000</c:v>
                </c:pt>
                <c:pt idx="213">
                  <c:v>1336000043290000</c:v>
                </c:pt>
                <c:pt idx="214">
                  <c:v>1349600057230000</c:v>
                </c:pt>
                <c:pt idx="215">
                  <c:v>1400000022050000</c:v>
                </c:pt>
                <c:pt idx="216">
                  <c:v>1386999961350000</c:v>
                </c:pt>
                <c:pt idx="217">
                  <c:v>1278299976240000</c:v>
                </c:pt>
                <c:pt idx="218">
                  <c:v>1245699966500000</c:v>
                </c:pt>
                <c:pt idx="219">
                  <c:v>1230700061660000</c:v>
                </c:pt>
                <c:pt idx="220">
                  <c:v>1226599978500000</c:v>
                </c:pt>
                <c:pt idx="221">
                  <c:v>1181300018910000</c:v>
                </c:pt>
                <c:pt idx="222">
                  <c:v>1141999994400000</c:v>
                </c:pt>
                <c:pt idx="223">
                  <c:v>1573099954770000</c:v>
                </c:pt>
                <c:pt idx="224">
                  <c:v>1433099992830000</c:v>
                </c:pt>
                <c:pt idx="225">
                  <c:v>1287099961570000</c:v>
                </c:pt>
                <c:pt idx="226">
                  <c:v>1262699983930000</c:v>
                </c:pt>
                <c:pt idx="227">
                  <c:v>1207799967120000</c:v>
                </c:pt>
                <c:pt idx="228">
                  <c:v>1197399972250000</c:v>
                </c:pt>
                <c:pt idx="229">
                  <c:v>1151399932990000</c:v>
                </c:pt>
                <c:pt idx="230">
                  <c:v>1175900037050000</c:v>
                </c:pt>
                <c:pt idx="231">
                  <c:v>1175700052640000</c:v>
                </c:pt>
                <c:pt idx="232">
                  <c:v>1266299971830000</c:v>
                </c:pt>
                <c:pt idx="233">
                  <c:v>1282199940760000</c:v>
                </c:pt>
                <c:pt idx="234">
                  <c:v>1261199966600000</c:v>
                </c:pt>
                <c:pt idx="235">
                  <c:v>1244299941380000</c:v>
                </c:pt>
                <c:pt idx="236">
                  <c:v>1238599982910000</c:v>
                </c:pt>
                <c:pt idx="237">
                  <c:v>1265100065340000</c:v>
                </c:pt>
                <c:pt idx="238">
                  <c:v>1286300023910000</c:v>
                </c:pt>
                <c:pt idx="239">
                  <c:v>1198999981790000</c:v>
                </c:pt>
                <c:pt idx="240">
                  <c:v>1226000025260000</c:v>
                </c:pt>
                <c:pt idx="241">
                  <c:v>1163399937390000</c:v>
                </c:pt>
                <c:pt idx="242">
                  <c:v>1162999968560000</c:v>
                </c:pt>
                <c:pt idx="243">
                  <c:v>1285599944250000</c:v>
                </c:pt>
                <c:pt idx="244">
                  <c:v>1353300037340000</c:v>
                </c:pt>
                <c:pt idx="245">
                  <c:v>1398300020310000</c:v>
                </c:pt>
                <c:pt idx="246">
                  <c:v>1403799994370000</c:v>
                </c:pt>
                <c:pt idx="247">
                  <c:v>1393399999500000</c:v>
                </c:pt>
                <c:pt idx="248">
                  <c:v>1389900003800000</c:v>
                </c:pt>
                <c:pt idx="249">
                  <c:v>1393399999500000</c:v>
                </c:pt>
                <c:pt idx="250">
                  <c:v>1396000065320000</c:v>
                </c:pt>
                <c:pt idx="251">
                  <c:v>1315600022370000</c:v>
                </c:pt>
                <c:pt idx="252">
                  <c:v>1316199975620000</c:v>
                </c:pt>
                <c:pt idx="253">
                  <c:v>1265700018590000</c:v>
                </c:pt>
                <c:pt idx="254">
                  <c:v>1278799937270000</c:v>
                </c:pt>
                <c:pt idx="255">
                  <c:v>1039900031840000</c:v>
                </c:pt>
                <c:pt idx="256">
                  <c:v>1644999989000000</c:v>
                </c:pt>
                <c:pt idx="257">
                  <c:v>1609099967990000</c:v>
                </c:pt>
                <c:pt idx="258">
                  <c:v>1342099970590000</c:v>
                </c:pt>
                <c:pt idx="259">
                  <c:v>1344500052000000</c:v>
                </c:pt>
                <c:pt idx="260">
                  <c:v>1345499974070000</c:v>
                </c:pt>
                <c:pt idx="261">
                  <c:v>1379100040100000</c:v>
                </c:pt>
                <c:pt idx="262">
                  <c:v>1307399990280000</c:v>
                </c:pt>
                <c:pt idx="263">
                  <c:v>1327600026780000</c:v>
                </c:pt>
                <c:pt idx="264">
                  <c:v>1307399990280000</c:v>
                </c:pt>
                <c:pt idx="265">
                  <c:v>1305200027500000</c:v>
                </c:pt>
                <c:pt idx="266">
                  <c:v>1271699953680000</c:v>
                </c:pt>
                <c:pt idx="267">
                  <c:v>1314999934910000</c:v>
                </c:pt>
                <c:pt idx="268">
                  <c:v>1308500038780000</c:v>
                </c:pt>
                <c:pt idx="269">
                  <c:v>1267699996950000</c:v>
                </c:pt>
                <c:pt idx="270">
                  <c:v>1300000030060000</c:v>
                </c:pt>
                <c:pt idx="271">
                  <c:v>1375400059990000</c:v>
                </c:pt>
                <c:pt idx="272">
                  <c:v>1522400013320000</c:v>
                </c:pt>
                <c:pt idx="273">
                  <c:v>1499299934370000</c:v>
                </c:pt>
                <c:pt idx="274">
                  <c:v>1476000005230000</c:v>
                </c:pt>
                <c:pt idx="275">
                  <c:v>1494600032190000</c:v>
                </c:pt>
                <c:pt idx="276">
                  <c:v>1505499988100000</c:v>
                </c:pt>
                <c:pt idx="277">
                  <c:v>1443300003280000</c:v>
                </c:pt>
                <c:pt idx="278">
                  <c:v>1432600031790000</c:v>
                </c:pt>
                <c:pt idx="279">
                  <c:v>1438499974680000</c:v>
                </c:pt>
                <c:pt idx="280">
                  <c:v>1440599945250000</c:v>
                </c:pt>
                <c:pt idx="281">
                  <c:v>1469299990460000</c:v>
                </c:pt>
                <c:pt idx="282">
                  <c:v>1427400034350000</c:v>
                </c:pt>
                <c:pt idx="283">
                  <c:v>1421599949460000</c:v>
                </c:pt>
                <c:pt idx="284">
                  <c:v>1112300027120000</c:v>
                </c:pt>
                <c:pt idx="285">
                  <c:v>1753200013080000</c:v>
                </c:pt>
                <c:pt idx="286">
                  <c:v>1738499950640000</c:v>
                </c:pt>
                <c:pt idx="287">
                  <c:v>1596100041510000</c:v>
                </c:pt>
                <c:pt idx="288">
                  <c:v>1595299969630000</c:v>
                </c:pt>
                <c:pt idx="289">
                  <c:v>1342099970590000</c:v>
                </c:pt>
                <c:pt idx="290">
                  <c:v>1328699941060000</c:v>
                </c:pt>
                <c:pt idx="291">
                  <c:v>1344500052000000</c:v>
                </c:pt>
                <c:pt idx="292">
                  <c:v>1345499974070000</c:v>
                </c:pt>
                <c:pt idx="293">
                  <c:v>1300999952140000</c:v>
                </c:pt>
                <c:pt idx="294">
                  <c:v>1326299993870000</c:v>
                </c:pt>
                <c:pt idx="295">
                  <c:v>1338899951520000</c:v>
                </c:pt>
                <c:pt idx="296">
                  <c:v>1307399990280000</c:v>
                </c:pt>
                <c:pt idx="297">
                  <c:v>1271699953680000</c:v>
                </c:pt>
                <c:pt idx="298">
                  <c:v>1314999934910000</c:v>
                </c:pt>
                <c:pt idx="299">
                  <c:v>1308500038780000</c:v>
                </c:pt>
                <c:pt idx="300">
                  <c:v>1300000030060000</c:v>
                </c:pt>
                <c:pt idx="301">
                  <c:v>1375400059990000</c:v>
                </c:pt>
                <c:pt idx="302">
                  <c:v>1473500065820000</c:v>
                </c:pt>
                <c:pt idx="303">
                  <c:v>1522400013320000</c:v>
                </c:pt>
                <c:pt idx="304">
                  <c:v>1499299934370000</c:v>
                </c:pt>
                <c:pt idx="305">
                  <c:v>1494600032190000</c:v>
                </c:pt>
                <c:pt idx="306">
                  <c:v>1460999966160000</c:v>
                </c:pt>
                <c:pt idx="307">
                  <c:v>1440599945250000</c:v>
                </c:pt>
                <c:pt idx="308">
                  <c:v>1434600010150000</c:v>
                </c:pt>
                <c:pt idx="309">
                  <c:v>1491300020910000</c:v>
                </c:pt>
                <c:pt idx="310">
                  <c:v>1403600009950000</c:v>
                </c:pt>
                <c:pt idx="311">
                  <c:v>1351600035590000</c:v>
                </c:pt>
                <c:pt idx="312">
                  <c:v>1294500056010000</c:v>
                </c:pt>
                <c:pt idx="313">
                  <c:v>1179500024950000</c:v>
                </c:pt>
                <c:pt idx="314">
                  <c:v>1489200050340000</c:v>
                </c:pt>
                <c:pt idx="315">
                  <c:v>1398799981350000</c:v>
                </c:pt>
                <c:pt idx="316">
                  <c:v>1362899960330000</c:v>
                </c:pt>
                <c:pt idx="317">
                  <c:v>1421799933870000</c:v>
                </c:pt>
                <c:pt idx="318">
                  <c:v>1400699967500000</c:v>
                </c:pt>
                <c:pt idx="319">
                  <c:v>1375600044410000</c:v>
                </c:pt>
                <c:pt idx="320">
                  <c:v>1359599949050000</c:v>
                </c:pt>
                <c:pt idx="321">
                  <c:v>1311299954800000</c:v>
                </c:pt>
                <c:pt idx="322">
                  <c:v>1386999961350000</c:v>
                </c:pt>
                <c:pt idx="323">
                  <c:v>1383399973450000</c:v>
                </c:pt>
                <c:pt idx="324">
                  <c:v>1398400012520000</c:v>
                </c:pt>
                <c:pt idx="325">
                  <c:v>1413500043790000</c:v>
                </c:pt>
                <c:pt idx="326">
                  <c:v>1522599997730000</c:v>
                </c:pt>
                <c:pt idx="327">
                  <c:v>1582700011980000</c:v>
                </c:pt>
                <c:pt idx="328">
                  <c:v>1615200029510000</c:v>
                </c:pt>
                <c:pt idx="329">
                  <c:v>1670400022940000</c:v>
                </c:pt>
                <c:pt idx="330">
                  <c:v>1587300056170000</c:v>
                </c:pt>
                <c:pt idx="331">
                  <c:v>1585199951380000</c:v>
                </c:pt>
                <c:pt idx="332">
                  <c:v>1571099976400000</c:v>
                </c:pt>
                <c:pt idx="333">
                  <c:v>1535600058430000</c:v>
                </c:pt>
                <c:pt idx="334">
                  <c:v>1614800060680000</c:v>
                </c:pt>
                <c:pt idx="335">
                  <c:v>1727500002530000</c:v>
                </c:pt>
                <c:pt idx="336">
                  <c:v>1711500041390000</c:v>
                </c:pt>
                <c:pt idx="337">
                  <c:v>1664499945830000</c:v>
                </c:pt>
                <c:pt idx="338">
                  <c:v>1672200016890000</c:v>
                </c:pt>
                <c:pt idx="339">
                  <c:v>1616399936000000</c:v>
                </c:pt>
                <c:pt idx="340">
                  <c:v>1521800060080000</c:v>
                </c:pt>
                <c:pt idx="341">
                  <c:v>1438299990260000</c:v>
                </c:pt>
                <c:pt idx="342">
                  <c:v>1415200045530000</c:v>
                </c:pt>
                <c:pt idx="343">
                  <c:v>1854200061360000</c:v>
                </c:pt>
                <c:pt idx="344">
                  <c:v>1792200060960000</c:v>
                </c:pt>
                <c:pt idx="345">
                  <c:v>1486400000100000</c:v>
                </c:pt>
                <c:pt idx="346">
                  <c:v>1489200050340000</c:v>
                </c:pt>
                <c:pt idx="347">
                  <c:v>1398799981350000</c:v>
                </c:pt>
                <c:pt idx="348">
                  <c:v>1362899960330000</c:v>
                </c:pt>
                <c:pt idx="349">
                  <c:v>1440800063880000</c:v>
                </c:pt>
                <c:pt idx="350">
                  <c:v>1493699968110000</c:v>
                </c:pt>
                <c:pt idx="351">
                  <c:v>1434400025740000</c:v>
                </c:pt>
                <c:pt idx="352">
                  <c:v>1424300007490000</c:v>
                </c:pt>
                <c:pt idx="353">
                  <c:v>1421799933870000</c:v>
                </c:pt>
                <c:pt idx="354">
                  <c:v>1359599949050000</c:v>
                </c:pt>
                <c:pt idx="355">
                  <c:v>1311299954800000</c:v>
                </c:pt>
                <c:pt idx="356">
                  <c:v>1395100001240000</c:v>
                </c:pt>
                <c:pt idx="357">
                  <c:v>1383399973450000</c:v>
                </c:pt>
                <c:pt idx="358">
                  <c:v>1398400012520000</c:v>
                </c:pt>
                <c:pt idx="359">
                  <c:v>1541699985740000</c:v>
                </c:pt>
                <c:pt idx="360">
                  <c:v>1522599997730000</c:v>
                </c:pt>
                <c:pt idx="361">
                  <c:v>1582700011980000</c:v>
                </c:pt>
                <c:pt idx="362">
                  <c:v>1686100007450000</c:v>
                </c:pt>
                <c:pt idx="363">
                  <c:v>1728400066610000</c:v>
                </c:pt>
                <c:pt idx="364">
                  <c:v>1587300056170000</c:v>
                </c:pt>
                <c:pt idx="365">
                  <c:v>1585199951380000</c:v>
                </c:pt>
                <c:pt idx="366">
                  <c:v>1571099976400000</c:v>
                </c:pt>
                <c:pt idx="367">
                  <c:v>1535600058430000</c:v>
                </c:pt>
                <c:pt idx="368">
                  <c:v>1583099980810000</c:v>
                </c:pt>
                <c:pt idx="369">
                  <c:v>1582800004190000</c:v>
                </c:pt>
                <c:pt idx="370">
                  <c:v>1614800060680000</c:v>
                </c:pt>
                <c:pt idx="371">
                  <c:v>1569799943490000</c:v>
                </c:pt>
                <c:pt idx="372">
                  <c:v>1697800035240000</c:v>
                </c:pt>
                <c:pt idx="373">
                  <c:v>1727500002530000</c:v>
                </c:pt>
                <c:pt idx="374">
                  <c:v>1711500041390000</c:v>
                </c:pt>
                <c:pt idx="375">
                  <c:v>1664499945830000</c:v>
                </c:pt>
                <c:pt idx="376">
                  <c:v>1672200016890000</c:v>
                </c:pt>
                <c:pt idx="377">
                  <c:v>1616399936000000</c:v>
                </c:pt>
                <c:pt idx="378">
                  <c:v>1521800060080000</c:v>
                </c:pt>
                <c:pt idx="379">
                  <c:v>1415200045530000</c:v>
                </c:pt>
                <c:pt idx="380">
                  <c:v>1345100005240000</c:v>
                </c:pt>
                <c:pt idx="381">
                  <c:v>1136200043720000</c:v>
                </c:pt>
                <c:pt idx="382">
                  <c:v>2011000056320000</c:v>
                </c:pt>
                <c:pt idx="383">
                  <c:v>1944899972760000</c:v>
                </c:pt>
                <c:pt idx="384">
                  <c:v>1958599978910000</c:v>
                </c:pt>
                <c:pt idx="385">
                  <c:v>2023899990590000</c:v>
                </c:pt>
                <c:pt idx="386">
                  <c:v>1561199942570000</c:v>
                </c:pt>
                <c:pt idx="387">
                  <c:v>1649500040990000</c:v>
                </c:pt>
                <c:pt idx="388">
                  <c:v>1658400018530000</c:v>
                </c:pt>
                <c:pt idx="389">
                  <c:v>1545299973640000</c:v>
                </c:pt>
                <c:pt idx="390">
                  <c:v>1486000031270000</c:v>
                </c:pt>
                <c:pt idx="391">
                  <c:v>1516399944010000</c:v>
                </c:pt>
                <c:pt idx="392">
                  <c:v>1543200003060000</c:v>
                </c:pt>
                <c:pt idx="393">
                  <c:v>1680800017810000</c:v>
                </c:pt>
                <c:pt idx="394">
                  <c:v>1672200016890000</c:v>
                </c:pt>
                <c:pt idx="395">
                  <c:v>1745399949820000</c:v>
                </c:pt>
                <c:pt idx="396">
                  <c:v>1817299984060000</c:v>
                </c:pt>
                <c:pt idx="397">
                  <c:v>1870799975740000</c:v>
                </c:pt>
                <c:pt idx="398">
                  <c:v>1820799979750000</c:v>
                </c:pt>
                <c:pt idx="399">
                  <c:v>1731900062300000</c:v>
                </c:pt>
                <c:pt idx="400">
                  <c:v>1742300057170000</c:v>
                </c:pt>
                <c:pt idx="401">
                  <c:v>1782200034920000</c:v>
                </c:pt>
                <c:pt idx="402">
                  <c:v>1771099960380000</c:v>
                </c:pt>
                <c:pt idx="403">
                  <c:v>1758000041690000</c:v>
                </c:pt>
                <c:pt idx="404">
                  <c:v>1810200000460000</c:v>
                </c:pt>
                <c:pt idx="405">
                  <c:v>1931199966610000</c:v>
                </c:pt>
                <c:pt idx="406">
                  <c:v>1941799945900000</c:v>
                </c:pt>
                <c:pt idx="407">
                  <c:v>1913699988140000</c:v>
                </c:pt>
                <c:pt idx="408">
                  <c:v>1876299949800000</c:v>
                </c:pt>
                <c:pt idx="409">
                  <c:v>1849600017170000</c:v>
                </c:pt>
                <c:pt idx="410">
                  <c:v>1727799979150000</c:v>
                </c:pt>
                <c:pt idx="411">
                  <c:v>1641300008890000</c:v>
                </c:pt>
                <c:pt idx="412">
                  <c:v>1529000035880000</c:v>
                </c:pt>
                <c:pt idx="413">
                  <c:v>1478199968010000</c:v>
                </c:pt>
                <c:pt idx="414">
                  <c:v>1302399977260000</c:v>
                </c:pt>
                <c:pt idx="415">
                  <c:v>2663599935850000</c:v>
                </c:pt>
                <c:pt idx="416">
                  <c:v>2699000130040000</c:v>
                </c:pt>
                <c:pt idx="417">
                  <c:v>2689800041660000</c:v>
                </c:pt>
                <c:pt idx="418">
                  <c:v>2726300015920000</c:v>
                </c:pt>
                <c:pt idx="419">
                  <c:v>2573300127500000</c:v>
                </c:pt>
                <c:pt idx="420">
                  <c:v>2149500000930000</c:v>
                </c:pt>
                <c:pt idx="421">
                  <c:v>1920300010700000</c:v>
                </c:pt>
                <c:pt idx="422">
                  <c:v>1967699940870000</c:v>
                </c:pt>
                <c:pt idx="423">
                  <c:v>2084099997040000</c:v>
                </c:pt>
                <c:pt idx="424">
                  <c:v>2055499944030000</c:v>
                </c:pt>
                <c:pt idx="425">
                  <c:v>1984199997260000</c:v>
                </c:pt>
                <c:pt idx="426">
                  <c:v>1963699984140000</c:v>
                </c:pt>
                <c:pt idx="427">
                  <c:v>1883800036440000</c:v>
                </c:pt>
                <c:pt idx="428">
                  <c:v>1834399993690000</c:v>
                </c:pt>
                <c:pt idx="429">
                  <c:v>1921800028030000</c:v>
                </c:pt>
                <c:pt idx="430">
                  <c:v>1930400028950000</c:v>
                </c:pt>
                <c:pt idx="431">
                  <c:v>1935999995220000</c:v>
                </c:pt>
                <c:pt idx="432">
                  <c:v>1993499943630000</c:v>
                </c:pt>
                <c:pt idx="433">
                  <c:v>2163299999290000</c:v>
                </c:pt>
                <c:pt idx="434">
                  <c:v>2146499966270000</c:v>
                </c:pt>
                <c:pt idx="435">
                  <c:v>2095700032620000</c:v>
                </c:pt>
                <c:pt idx="436">
                  <c:v>2117599936640000</c:v>
                </c:pt>
                <c:pt idx="437">
                  <c:v>2230200020500000</c:v>
                </c:pt>
                <c:pt idx="438">
                  <c:v>2359299892310000</c:v>
                </c:pt>
                <c:pt idx="439">
                  <c:v>2310699921440000</c:v>
                </c:pt>
                <c:pt idx="440">
                  <c:v>2332399975270000</c:v>
                </c:pt>
                <c:pt idx="441">
                  <c:v>2341299952810000</c:v>
                </c:pt>
                <c:pt idx="442">
                  <c:v>2004100057140000</c:v>
                </c:pt>
                <c:pt idx="443">
                  <c:v>1935800010800000</c:v>
                </c:pt>
                <c:pt idx="444">
                  <c:v>1841999938320000</c:v>
                </c:pt>
                <c:pt idx="445">
                  <c:v>1740700047640000</c:v>
                </c:pt>
                <c:pt idx="446">
                  <c:v>1546000053310000</c:v>
                </c:pt>
                <c:pt idx="447">
                  <c:v>1602199968810000</c:v>
                </c:pt>
                <c:pt idx="448">
                  <c:v>1571199968610000</c:v>
                </c:pt>
                <c:pt idx="449">
                  <c:v>2689800041660000</c:v>
                </c:pt>
                <c:pt idx="450">
                  <c:v>2726300015920000</c:v>
                </c:pt>
                <c:pt idx="451">
                  <c:v>2682699923850000</c:v>
                </c:pt>
                <c:pt idx="452">
                  <c:v>2472600055840000</c:v>
                </c:pt>
                <c:pt idx="453">
                  <c:v>2311400001110000</c:v>
                </c:pt>
                <c:pt idx="454">
                  <c:v>2160199972420000</c:v>
                </c:pt>
                <c:pt idx="455">
                  <c:v>2149500000930000</c:v>
                </c:pt>
                <c:pt idx="456">
                  <c:v>2042700001970000</c:v>
                </c:pt>
                <c:pt idx="457">
                  <c:v>1920300010700000</c:v>
                </c:pt>
                <c:pt idx="458">
                  <c:v>1866099939340000</c:v>
                </c:pt>
                <c:pt idx="459">
                  <c:v>1967699940870000</c:v>
                </c:pt>
                <c:pt idx="460">
                  <c:v>1984799950500000</c:v>
                </c:pt>
                <c:pt idx="461">
                  <c:v>2032499991510000</c:v>
                </c:pt>
                <c:pt idx="462">
                  <c:v>1921800028030000</c:v>
                </c:pt>
                <c:pt idx="463">
                  <c:v>1896100017470000</c:v>
                </c:pt>
                <c:pt idx="464">
                  <c:v>1993499943630000</c:v>
                </c:pt>
                <c:pt idx="465">
                  <c:v>2163299999290000</c:v>
                </c:pt>
                <c:pt idx="466">
                  <c:v>2146499966270000</c:v>
                </c:pt>
                <c:pt idx="467">
                  <c:v>2359299892310000</c:v>
                </c:pt>
                <c:pt idx="468">
                  <c:v>2332399975270000</c:v>
                </c:pt>
                <c:pt idx="469">
                  <c:v>1935800010800000</c:v>
                </c:pt>
                <c:pt idx="470">
                  <c:v>1841999938320000</c:v>
                </c:pt>
                <c:pt idx="471">
                  <c:v>1740700047640000</c:v>
                </c:pt>
                <c:pt idx="472">
                  <c:v>1586399992090000</c:v>
                </c:pt>
                <c:pt idx="473">
                  <c:v>1548400000500000</c:v>
                </c:pt>
                <c:pt idx="474">
                  <c:v>1602199968810000</c:v>
                </c:pt>
                <c:pt idx="475">
                  <c:v>1591000036280000</c:v>
                </c:pt>
                <c:pt idx="476">
                  <c:v>1522599997730000</c:v>
                </c:pt>
                <c:pt idx="477">
                  <c:v>2660300058790000</c:v>
                </c:pt>
                <c:pt idx="478">
                  <c:v>2614299885310000</c:v>
                </c:pt>
                <c:pt idx="479">
                  <c:v>2508599934840000</c:v>
                </c:pt>
                <c:pt idx="480">
                  <c:v>2431999998430000</c:v>
                </c:pt>
                <c:pt idx="481">
                  <c:v>2321200042740000</c:v>
                </c:pt>
                <c:pt idx="482">
                  <c:v>2414000058930000</c:v>
                </c:pt>
                <c:pt idx="483">
                  <c:v>2132999944540000</c:v>
                </c:pt>
                <c:pt idx="484">
                  <c:v>2188500048810000</c:v>
                </c:pt>
                <c:pt idx="485">
                  <c:v>2113599979910000</c:v>
                </c:pt>
                <c:pt idx="486">
                  <c:v>2176900013230000</c:v>
                </c:pt>
                <c:pt idx="487">
                  <c:v>2165900065110000</c:v>
                </c:pt>
                <c:pt idx="488">
                  <c:v>2123500013750000</c:v>
                </c:pt>
                <c:pt idx="489">
                  <c:v>2074199963210000</c:v>
                </c:pt>
                <c:pt idx="490">
                  <c:v>2039899951730000</c:v>
                </c:pt>
                <c:pt idx="491">
                  <c:v>2066999987400000</c:v>
                </c:pt>
                <c:pt idx="492">
                  <c:v>2121900004210000</c:v>
                </c:pt>
                <c:pt idx="493">
                  <c:v>2147899991390000</c:v>
                </c:pt>
                <c:pt idx="494">
                  <c:v>2211400009120000</c:v>
                </c:pt>
                <c:pt idx="495">
                  <c:v>2278699999170000</c:v>
                </c:pt>
                <c:pt idx="496">
                  <c:v>2281799891810000</c:v>
                </c:pt>
                <c:pt idx="497">
                  <c:v>2310800047870000</c:v>
                </c:pt>
                <c:pt idx="498">
                  <c:v>2184499957860000</c:v>
                </c:pt>
                <c:pt idx="499">
                  <c:v>1997500034580000</c:v>
                </c:pt>
                <c:pt idx="500">
                  <c:v>1879399976670000</c:v>
                </c:pt>
                <c:pt idx="501">
                  <c:v>1816600038600000</c:v>
                </c:pt>
                <c:pt idx="502">
                  <c:v>1655199999460000</c:v>
                </c:pt>
                <c:pt idx="503">
                  <c:v>1639500014940000</c:v>
                </c:pt>
                <c:pt idx="504">
                  <c:v>1613100058940000</c:v>
                </c:pt>
                <c:pt idx="505">
                  <c:v>1587500040590000</c:v>
                </c:pt>
                <c:pt idx="506">
                  <c:v>1647299943990000</c:v>
                </c:pt>
                <c:pt idx="507">
                  <c:v>2508599934840000</c:v>
                </c:pt>
                <c:pt idx="508">
                  <c:v>2431999998430000</c:v>
                </c:pt>
                <c:pt idx="509">
                  <c:v>2331400053190000</c:v>
                </c:pt>
                <c:pt idx="510">
                  <c:v>2321200042740000</c:v>
                </c:pt>
                <c:pt idx="511">
                  <c:v>2249699977330000</c:v>
                </c:pt>
                <c:pt idx="512">
                  <c:v>2105800050870000</c:v>
                </c:pt>
                <c:pt idx="513">
                  <c:v>2132999944540000</c:v>
                </c:pt>
                <c:pt idx="514">
                  <c:v>2188500048810000</c:v>
                </c:pt>
                <c:pt idx="515">
                  <c:v>2113599979910000</c:v>
                </c:pt>
                <c:pt idx="516">
                  <c:v>2176900013230000</c:v>
                </c:pt>
                <c:pt idx="517">
                  <c:v>2120399986880000</c:v>
                </c:pt>
                <c:pt idx="518">
                  <c:v>2074199963210000</c:v>
                </c:pt>
                <c:pt idx="519">
                  <c:v>2039899951730000</c:v>
                </c:pt>
                <c:pt idx="520">
                  <c:v>2066999987400000</c:v>
                </c:pt>
                <c:pt idx="521">
                  <c:v>2118400008520000</c:v>
                </c:pt>
                <c:pt idx="522">
                  <c:v>2211400009120000</c:v>
                </c:pt>
                <c:pt idx="523">
                  <c:v>2184499957860000</c:v>
                </c:pt>
                <c:pt idx="524">
                  <c:v>2150800033840000</c:v>
                </c:pt>
                <c:pt idx="525">
                  <c:v>1997500034580000</c:v>
                </c:pt>
                <c:pt idx="526">
                  <c:v>1861700013790000</c:v>
                </c:pt>
                <c:pt idx="527">
                  <c:v>1655199999460000</c:v>
                </c:pt>
                <c:pt idx="528">
                  <c:v>1647299943990000</c:v>
                </c:pt>
                <c:pt idx="529">
                  <c:v>1619499962860000</c:v>
                </c:pt>
                <c:pt idx="530">
                  <c:v>2636799876790000</c:v>
                </c:pt>
                <c:pt idx="531">
                  <c:v>2586699888590000</c:v>
                </c:pt>
                <c:pt idx="532">
                  <c:v>2471699991760000</c:v>
                </c:pt>
                <c:pt idx="533">
                  <c:v>2508799919260000</c:v>
                </c:pt>
                <c:pt idx="534">
                  <c:v>2384599934040000</c:v>
                </c:pt>
                <c:pt idx="535">
                  <c:v>2228799995380000</c:v>
                </c:pt>
                <c:pt idx="536">
                  <c:v>2159400034760000</c:v>
                </c:pt>
                <c:pt idx="537">
                  <c:v>2229900043880000</c:v>
                </c:pt>
                <c:pt idx="538">
                  <c:v>2152800012210000</c:v>
                </c:pt>
                <c:pt idx="539">
                  <c:v>2182499979490000</c:v>
                </c:pt>
                <c:pt idx="540">
                  <c:v>2127399978270000</c:v>
                </c:pt>
                <c:pt idx="541">
                  <c:v>2177399974260000</c:v>
                </c:pt>
                <c:pt idx="542">
                  <c:v>2168499996720000</c:v>
                </c:pt>
                <c:pt idx="543">
                  <c:v>2083300059380000</c:v>
                </c:pt>
                <c:pt idx="544">
                  <c:v>1885600030390000</c:v>
                </c:pt>
                <c:pt idx="545">
                  <c:v>1757299962020000</c:v>
                </c:pt>
                <c:pt idx="546">
                  <c:v>2804399969670000</c:v>
                </c:pt>
                <c:pt idx="547">
                  <c:v>2457700008980000</c:v>
                </c:pt>
                <c:pt idx="548">
                  <c:v>2387500110710000</c:v>
                </c:pt>
                <c:pt idx="549">
                  <c:v>2467999877430000</c:v>
                </c:pt>
                <c:pt idx="550">
                  <c:v>2491199948590000</c:v>
                </c:pt>
                <c:pt idx="551">
                  <c:v>2348499928610000</c:v>
                </c:pt>
                <c:pt idx="552">
                  <c:v>2293899888430000</c:v>
                </c:pt>
                <c:pt idx="553">
                  <c:v>2285199895300000</c:v>
                </c:pt>
                <c:pt idx="554">
                  <c:v>2217600062850000</c:v>
                </c:pt>
                <c:pt idx="555">
                  <c:v>2021600035600000</c:v>
                </c:pt>
                <c:pt idx="556">
                  <c:v>1932899968350000</c:v>
                </c:pt>
                <c:pt idx="557">
                  <c:v>1939699975320000</c:v>
                </c:pt>
                <c:pt idx="558">
                  <c:v>1780400040970000</c:v>
                </c:pt>
                <c:pt idx="559">
                  <c:v>1793900062700000</c:v>
                </c:pt>
                <c:pt idx="560">
                  <c:v>1591200020690000</c:v>
                </c:pt>
                <c:pt idx="561">
                  <c:v>2547899959350000</c:v>
                </c:pt>
                <c:pt idx="562">
                  <c:v>2387500110710000</c:v>
                </c:pt>
                <c:pt idx="563">
                  <c:v>2491199948590000</c:v>
                </c:pt>
                <c:pt idx="564">
                  <c:v>2293899888430000</c:v>
                </c:pt>
                <c:pt idx="565">
                  <c:v>2285199895300000</c:v>
                </c:pt>
                <c:pt idx="566">
                  <c:v>1939699975320000</c:v>
                </c:pt>
                <c:pt idx="567">
                  <c:v>1793900062700000</c:v>
                </c:pt>
                <c:pt idx="568">
                  <c:v>1691000028270000</c:v>
                </c:pt>
                <c:pt idx="569">
                  <c:v>1717599968690000</c:v>
                </c:pt>
                <c:pt idx="570">
                  <c:v>1926199953590000</c:v>
                </c:pt>
                <c:pt idx="571">
                  <c:v>2042100048720000</c:v>
                </c:pt>
                <c:pt idx="572">
                  <c:v>1981499939230000</c:v>
                </c:pt>
                <c:pt idx="573">
                  <c:v>1722799966130000</c:v>
                </c:pt>
                <c:pt idx="574">
                  <c:v>2103199985040000</c:v>
                </c:pt>
                <c:pt idx="575">
                  <c:v>1864099960980000</c:v>
                </c:pt>
                <c:pt idx="576">
                  <c:v>1790600051430000</c:v>
                </c:pt>
                <c:pt idx="577">
                  <c:v>1809900023840000</c:v>
                </c:pt>
                <c:pt idx="578">
                  <c:v>1753100020880000</c:v>
                </c:pt>
                <c:pt idx="579">
                  <c:v>1885099935140000</c:v>
                </c:pt>
                <c:pt idx="580">
                  <c:v>1932599991730000</c:v>
                </c:pt>
                <c:pt idx="581">
                  <c:v>1883199948980000</c:v>
                </c:pt>
              </c:numCache>
            </c:numRef>
          </c:yVal>
          <c:smooth val="0"/>
        </c:ser>
        <c:dLbls>
          <c:showLegendKey val="0"/>
          <c:showVal val="0"/>
          <c:showCatName val="0"/>
          <c:showSerName val="0"/>
          <c:showPercent val="0"/>
          <c:showBubbleSize val="0"/>
        </c:dLbls>
        <c:axId val="359717200"/>
        <c:axId val="437876072"/>
      </c:scatterChart>
      <c:valAx>
        <c:axId val="3597172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NO</a:t>
                </a:r>
                <a:r>
                  <a:rPr lang="en-US" baseline="-25000">
                    <a:latin typeface="Century Gothic" panose="020B0502020202020204" pitchFamily="34" charset="0"/>
                  </a:rPr>
                  <a:t>x</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37876072"/>
        <c:crosses val="autoZero"/>
        <c:crossBetween val="midCat"/>
      </c:valAx>
      <c:valAx>
        <c:axId val="437876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a:t>
                </a:r>
                <a:r>
                  <a:rPr lang="en-US" baseline="0">
                    <a:latin typeface="Century Gothic" panose="020B0502020202020204" pitchFamily="34" charset="0"/>
                  </a:rPr>
                  <a:t> Average NO</a:t>
                </a:r>
                <a:r>
                  <a:rPr lang="en-US" baseline="-25000">
                    <a:latin typeface="Century Gothic" panose="020B0502020202020204" pitchFamily="34" charset="0"/>
                  </a:rPr>
                  <a:t>2</a:t>
                </a:r>
                <a:r>
                  <a:rPr lang="en-US" baseline="0">
                    <a:latin typeface="Century Gothic" panose="020B0502020202020204" pitchFamily="34" charset="0"/>
                  </a:rPr>
                  <a:t> (mol/cm2)</a:t>
                </a:r>
                <a:endParaRPr lang="en-US">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59717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a:t>
            </a:r>
            <a:r>
              <a:rPr lang="en-US">
                <a:latin typeface="Century Gothic" panose="020B0502020202020204" pitchFamily="34" charset="0"/>
              </a:rPr>
              <a:t> -</a:t>
            </a:r>
            <a:r>
              <a:rPr lang="en-US" baseline="0">
                <a:latin typeface="Century Gothic" panose="020B0502020202020204" pitchFamily="34" charset="0"/>
              </a:rPr>
              <a:t> BOEM NO</a:t>
            </a:r>
            <a:r>
              <a:rPr lang="en-US" baseline="-25000">
                <a:latin typeface="Century Gothic" panose="020B0502020202020204" pitchFamily="34" charset="0"/>
              </a:rPr>
              <a:t>x</a:t>
            </a:r>
            <a:r>
              <a:rPr lang="en-US" baseline="0">
                <a:latin typeface="Century Gothic" panose="020B0502020202020204" pitchFamily="34" charset="0"/>
              </a:rPr>
              <a:t> Corelation 2008</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'[1]2008_nox_cor_r'!$F$1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0690209178398155"/>
                  <c:y val="-1.0938945131858517E-2"/>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'[1]2008_nox_cor_r'!$C$2:$C$3233</c:f>
              <c:numCache>
                <c:formatCode>General</c:formatCode>
                <c:ptCount val="3232"/>
                <c:pt idx="0">
                  <c:v>69141.7</c:v>
                </c:pt>
                <c:pt idx="1">
                  <c:v>31298</c:v>
                </c:pt>
                <c:pt idx="2">
                  <c:v>28241.9</c:v>
                </c:pt>
                <c:pt idx="3">
                  <c:v>24858.5</c:v>
                </c:pt>
                <c:pt idx="4">
                  <c:v>20031.5</c:v>
                </c:pt>
                <c:pt idx="5">
                  <c:v>18523.2</c:v>
                </c:pt>
                <c:pt idx="6">
                  <c:v>18441.599999999999</c:v>
                </c:pt>
                <c:pt idx="7">
                  <c:v>17004</c:v>
                </c:pt>
                <c:pt idx="8">
                  <c:v>16460.2058</c:v>
                </c:pt>
                <c:pt idx="9">
                  <c:v>14103.6</c:v>
                </c:pt>
                <c:pt idx="10">
                  <c:v>13932.3</c:v>
                </c:pt>
                <c:pt idx="11">
                  <c:v>12202.6</c:v>
                </c:pt>
                <c:pt idx="12">
                  <c:v>11950.9</c:v>
                </c:pt>
                <c:pt idx="13">
                  <c:v>11673.4</c:v>
                </c:pt>
                <c:pt idx="14">
                  <c:v>11256</c:v>
                </c:pt>
                <c:pt idx="15">
                  <c:v>11185.6</c:v>
                </c:pt>
                <c:pt idx="16">
                  <c:v>10800.63464</c:v>
                </c:pt>
                <c:pt idx="17">
                  <c:v>10283.9</c:v>
                </c:pt>
                <c:pt idx="18">
                  <c:v>10202</c:v>
                </c:pt>
                <c:pt idx="19">
                  <c:v>10011.9</c:v>
                </c:pt>
                <c:pt idx="20">
                  <c:v>9665.2099999999991</c:v>
                </c:pt>
                <c:pt idx="21">
                  <c:v>9614.15</c:v>
                </c:pt>
                <c:pt idx="22">
                  <c:v>9049.33</c:v>
                </c:pt>
                <c:pt idx="23">
                  <c:v>8870.7602999999999</c:v>
                </c:pt>
                <c:pt idx="24">
                  <c:v>8296.7099999999991</c:v>
                </c:pt>
                <c:pt idx="25">
                  <c:v>7985.5020000000004</c:v>
                </c:pt>
                <c:pt idx="26">
                  <c:v>7826.87</c:v>
                </c:pt>
                <c:pt idx="27">
                  <c:v>7696.18</c:v>
                </c:pt>
                <c:pt idx="28">
                  <c:v>7537.7</c:v>
                </c:pt>
                <c:pt idx="29">
                  <c:v>7536.18</c:v>
                </c:pt>
                <c:pt idx="30">
                  <c:v>7513.22</c:v>
                </c:pt>
                <c:pt idx="31">
                  <c:v>7399.6445000000003</c:v>
                </c:pt>
                <c:pt idx="32">
                  <c:v>7058.9735000000001</c:v>
                </c:pt>
                <c:pt idx="33">
                  <c:v>6999.58</c:v>
                </c:pt>
                <c:pt idx="34">
                  <c:v>6992.24</c:v>
                </c:pt>
                <c:pt idx="35">
                  <c:v>6914.87</c:v>
                </c:pt>
                <c:pt idx="36">
                  <c:v>6810.85</c:v>
                </c:pt>
                <c:pt idx="37">
                  <c:v>6574.69</c:v>
                </c:pt>
                <c:pt idx="38">
                  <c:v>6542.5</c:v>
                </c:pt>
                <c:pt idx="39">
                  <c:v>6469.16</c:v>
                </c:pt>
                <c:pt idx="40">
                  <c:v>6358.03</c:v>
                </c:pt>
                <c:pt idx="41">
                  <c:v>6298.87</c:v>
                </c:pt>
                <c:pt idx="42">
                  <c:v>6282.1</c:v>
                </c:pt>
                <c:pt idx="43">
                  <c:v>6266.65</c:v>
                </c:pt>
                <c:pt idx="44">
                  <c:v>6249.1</c:v>
                </c:pt>
                <c:pt idx="45">
                  <c:v>6155</c:v>
                </c:pt>
                <c:pt idx="46">
                  <c:v>6075.17</c:v>
                </c:pt>
                <c:pt idx="47">
                  <c:v>6041.07</c:v>
                </c:pt>
                <c:pt idx="48">
                  <c:v>5987.2</c:v>
                </c:pt>
                <c:pt idx="49">
                  <c:v>5948.68</c:v>
                </c:pt>
                <c:pt idx="50">
                  <c:v>5852.34</c:v>
                </c:pt>
                <c:pt idx="51">
                  <c:v>5630.56</c:v>
                </c:pt>
                <c:pt idx="52">
                  <c:v>5289.07</c:v>
                </c:pt>
                <c:pt idx="53">
                  <c:v>5263.71</c:v>
                </c:pt>
                <c:pt idx="54">
                  <c:v>5215.96</c:v>
                </c:pt>
                <c:pt idx="55">
                  <c:v>5185.51</c:v>
                </c:pt>
                <c:pt idx="56">
                  <c:v>5122.12</c:v>
                </c:pt>
                <c:pt idx="57">
                  <c:v>5088.28</c:v>
                </c:pt>
                <c:pt idx="58">
                  <c:v>5084.54</c:v>
                </c:pt>
                <c:pt idx="59">
                  <c:v>5049.75</c:v>
                </c:pt>
                <c:pt idx="60">
                  <c:v>4853.3100000000004</c:v>
                </c:pt>
                <c:pt idx="61">
                  <c:v>4847.0600000000004</c:v>
                </c:pt>
                <c:pt idx="62">
                  <c:v>4778.1920200000004</c:v>
                </c:pt>
                <c:pt idx="63">
                  <c:v>4717.63</c:v>
                </c:pt>
                <c:pt idx="64">
                  <c:v>4664.24</c:v>
                </c:pt>
                <c:pt idx="65">
                  <c:v>4584.37</c:v>
                </c:pt>
                <c:pt idx="66">
                  <c:v>4580.09</c:v>
                </c:pt>
                <c:pt idx="67">
                  <c:v>4543.1099999999997</c:v>
                </c:pt>
                <c:pt idx="68">
                  <c:v>4531.33</c:v>
                </c:pt>
                <c:pt idx="69">
                  <c:v>4505.1000000000004</c:v>
                </c:pt>
                <c:pt idx="70">
                  <c:v>4488.41</c:v>
                </c:pt>
                <c:pt idx="71">
                  <c:v>4429.87</c:v>
                </c:pt>
                <c:pt idx="72">
                  <c:v>4415.03</c:v>
                </c:pt>
                <c:pt idx="73">
                  <c:v>4317.88</c:v>
                </c:pt>
                <c:pt idx="74">
                  <c:v>4311.16</c:v>
                </c:pt>
                <c:pt idx="75">
                  <c:v>4309.68</c:v>
                </c:pt>
                <c:pt idx="76">
                  <c:v>4300.3</c:v>
                </c:pt>
                <c:pt idx="77">
                  <c:v>4295.7</c:v>
                </c:pt>
                <c:pt idx="78">
                  <c:v>4118.97</c:v>
                </c:pt>
                <c:pt idx="79">
                  <c:v>4081.75101</c:v>
                </c:pt>
                <c:pt idx="80">
                  <c:v>4046.27</c:v>
                </c:pt>
                <c:pt idx="81">
                  <c:v>4004.12</c:v>
                </c:pt>
                <c:pt idx="82">
                  <c:v>3958.17</c:v>
                </c:pt>
                <c:pt idx="83">
                  <c:v>3940.21</c:v>
                </c:pt>
                <c:pt idx="84">
                  <c:v>3898.07</c:v>
                </c:pt>
                <c:pt idx="85">
                  <c:v>3894.78</c:v>
                </c:pt>
                <c:pt idx="86">
                  <c:v>3885.44</c:v>
                </c:pt>
                <c:pt idx="87">
                  <c:v>3849.62</c:v>
                </c:pt>
                <c:pt idx="88">
                  <c:v>3822.16</c:v>
                </c:pt>
                <c:pt idx="89">
                  <c:v>3780.95</c:v>
                </c:pt>
                <c:pt idx="90">
                  <c:v>3752.81</c:v>
                </c:pt>
                <c:pt idx="91">
                  <c:v>3740.77</c:v>
                </c:pt>
                <c:pt idx="92">
                  <c:v>3726.5281</c:v>
                </c:pt>
                <c:pt idx="93">
                  <c:v>3689.07</c:v>
                </c:pt>
                <c:pt idx="94">
                  <c:v>3638.97</c:v>
                </c:pt>
                <c:pt idx="95">
                  <c:v>3630.21</c:v>
                </c:pt>
                <c:pt idx="96">
                  <c:v>3588.42</c:v>
                </c:pt>
                <c:pt idx="97">
                  <c:v>3527.04</c:v>
                </c:pt>
                <c:pt idx="98">
                  <c:v>3425.34</c:v>
                </c:pt>
                <c:pt idx="99">
                  <c:v>3409.61</c:v>
                </c:pt>
                <c:pt idx="100">
                  <c:v>3392.09</c:v>
                </c:pt>
                <c:pt idx="101">
                  <c:v>3350.9</c:v>
                </c:pt>
                <c:pt idx="102">
                  <c:v>3347.41</c:v>
                </c:pt>
                <c:pt idx="103">
                  <c:v>3334.15</c:v>
                </c:pt>
                <c:pt idx="104">
                  <c:v>3311.28</c:v>
                </c:pt>
                <c:pt idx="105">
                  <c:v>3310.0740000000001</c:v>
                </c:pt>
                <c:pt idx="106">
                  <c:v>3289.6</c:v>
                </c:pt>
                <c:pt idx="107">
                  <c:v>3254.05</c:v>
                </c:pt>
                <c:pt idx="108">
                  <c:v>3252.2080000000001</c:v>
                </c:pt>
                <c:pt idx="109">
                  <c:v>3227.01</c:v>
                </c:pt>
                <c:pt idx="110">
                  <c:v>3191.9</c:v>
                </c:pt>
                <c:pt idx="111">
                  <c:v>3163.63</c:v>
                </c:pt>
                <c:pt idx="112">
                  <c:v>3152.35</c:v>
                </c:pt>
                <c:pt idx="113">
                  <c:v>3148.27</c:v>
                </c:pt>
                <c:pt idx="114">
                  <c:v>3143.78</c:v>
                </c:pt>
                <c:pt idx="115">
                  <c:v>3110.0891999999999</c:v>
                </c:pt>
                <c:pt idx="116">
                  <c:v>3047.38</c:v>
                </c:pt>
                <c:pt idx="117">
                  <c:v>3026.24</c:v>
                </c:pt>
                <c:pt idx="118">
                  <c:v>3021.7</c:v>
                </c:pt>
                <c:pt idx="119">
                  <c:v>3020.3780000000002</c:v>
                </c:pt>
                <c:pt idx="120">
                  <c:v>3002.27</c:v>
                </c:pt>
                <c:pt idx="121">
                  <c:v>2993.73</c:v>
                </c:pt>
                <c:pt idx="122">
                  <c:v>2982.56</c:v>
                </c:pt>
                <c:pt idx="123">
                  <c:v>2914.91</c:v>
                </c:pt>
                <c:pt idx="124">
                  <c:v>2857.02</c:v>
                </c:pt>
                <c:pt idx="125">
                  <c:v>2815.6</c:v>
                </c:pt>
                <c:pt idx="126">
                  <c:v>2812.96</c:v>
                </c:pt>
                <c:pt idx="127">
                  <c:v>2794.97</c:v>
                </c:pt>
                <c:pt idx="128">
                  <c:v>2723.82</c:v>
                </c:pt>
                <c:pt idx="129">
                  <c:v>2647.1066999999998</c:v>
                </c:pt>
                <c:pt idx="130">
                  <c:v>2627.69</c:v>
                </c:pt>
                <c:pt idx="131">
                  <c:v>2613.5</c:v>
                </c:pt>
                <c:pt idx="132">
                  <c:v>2610.0500000000002</c:v>
                </c:pt>
                <c:pt idx="133">
                  <c:v>2587.5300000000002</c:v>
                </c:pt>
                <c:pt idx="134">
                  <c:v>2586.46</c:v>
                </c:pt>
                <c:pt idx="135">
                  <c:v>2576.23</c:v>
                </c:pt>
                <c:pt idx="136">
                  <c:v>2565.87</c:v>
                </c:pt>
                <c:pt idx="137">
                  <c:v>2515.87</c:v>
                </c:pt>
                <c:pt idx="138">
                  <c:v>2474.62</c:v>
                </c:pt>
                <c:pt idx="139">
                  <c:v>2464.9899999999998</c:v>
                </c:pt>
                <c:pt idx="140">
                  <c:v>2458.96</c:v>
                </c:pt>
                <c:pt idx="141">
                  <c:v>2452.8200000000002</c:v>
                </c:pt>
                <c:pt idx="142">
                  <c:v>2440.85</c:v>
                </c:pt>
                <c:pt idx="143">
                  <c:v>2440.7800000000002</c:v>
                </c:pt>
                <c:pt idx="144">
                  <c:v>2434.21</c:v>
                </c:pt>
                <c:pt idx="145">
                  <c:v>2431.7746000000002</c:v>
                </c:pt>
                <c:pt idx="146">
                  <c:v>2383.96</c:v>
                </c:pt>
                <c:pt idx="147">
                  <c:v>2361.41</c:v>
                </c:pt>
                <c:pt idx="148">
                  <c:v>2296.35</c:v>
                </c:pt>
                <c:pt idx="149">
                  <c:v>2295.5</c:v>
                </c:pt>
                <c:pt idx="150">
                  <c:v>2231.19</c:v>
                </c:pt>
                <c:pt idx="151">
                  <c:v>2224.4762000000001</c:v>
                </c:pt>
                <c:pt idx="152">
                  <c:v>2191.39</c:v>
                </c:pt>
                <c:pt idx="153">
                  <c:v>2189.1</c:v>
                </c:pt>
                <c:pt idx="154">
                  <c:v>2179.02</c:v>
                </c:pt>
                <c:pt idx="155">
                  <c:v>2176.36</c:v>
                </c:pt>
                <c:pt idx="156">
                  <c:v>2161.64</c:v>
                </c:pt>
                <c:pt idx="157">
                  <c:v>2152.9</c:v>
                </c:pt>
                <c:pt idx="158">
                  <c:v>2127.6799999999998</c:v>
                </c:pt>
                <c:pt idx="159">
                  <c:v>2127.4699999999998</c:v>
                </c:pt>
                <c:pt idx="160">
                  <c:v>2112.94</c:v>
                </c:pt>
                <c:pt idx="161">
                  <c:v>2086.9699999999998</c:v>
                </c:pt>
                <c:pt idx="162">
                  <c:v>2080.9668999999999</c:v>
                </c:pt>
                <c:pt idx="163">
                  <c:v>2080.5500000000002</c:v>
                </c:pt>
                <c:pt idx="164">
                  <c:v>2056.7600000000002</c:v>
                </c:pt>
                <c:pt idx="165">
                  <c:v>2044.97</c:v>
                </c:pt>
                <c:pt idx="166">
                  <c:v>2038.19</c:v>
                </c:pt>
                <c:pt idx="167">
                  <c:v>2032.84</c:v>
                </c:pt>
                <c:pt idx="168">
                  <c:v>1983.68</c:v>
                </c:pt>
                <c:pt idx="169">
                  <c:v>1978.42</c:v>
                </c:pt>
                <c:pt idx="170">
                  <c:v>1953.87</c:v>
                </c:pt>
                <c:pt idx="171">
                  <c:v>1953.7260000000001</c:v>
                </c:pt>
                <c:pt idx="172">
                  <c:v>1940.84</c:v>
                </c:pt>
                <c:pt idx="173">
                  <c:v>1932.1750999999999</c:v>
                </c:pt>
                <c:pt idx="174">
                  <c:v>1931.96</c:v>
                </c:pt>
                <c:pt idx="175">
                  <c:v>1928.31</c:v>
                </c:pt>
                <c:pt idx="176">
                  <c:v>1914.47</c:v>
                </c:pt>
                <c:pt idx="177">
                  <c:v>1906.27</c:v>
                </c:pt>
                <c:pt idx="178">
                  <c:v>1893.75</c:v>
                </c:pt>
                <c:pt idx="179">
                  <c:v>1889.39</c:v>
                </c:pt>
                <c:pt idx="180">
                  <c:v>1884.08</c:v>
                </c:pt>
                <c:pt idx="181">
                  <c:v>1883.12</c:v>
                </c:pt>
                <c:pt idx="182">
                  <c:v>1874.37</c:v>
                </c:pt>
                <c:pt idx="183">
                  <c:v>1862.3489999999999</c:v>
                </c:pt>
                <c:pt idx="184">
                  <c:v>1844.83</c:v>
                </c:pt>
                <c:pt idx="185">
                  <c:v>1841.46</c:v>
                </c:pt>
                <c:pt idx="186">
                  <c:v>1826.71</c:v>
                </c:pt>
                <c:pt idx="187">
                  <c:v>1825.92</c:v>
                </c:pt>
                <c:pt idx="188">
                  <c:v>1825.5342000000001</c:v>
                </c:pt>
                <c:pt idx="189">
                  <c:v>1818.94</c:v>
                </c:pt>
                <c:pt idx="190">
                  <c:v>1809.72</c:v>
                </c:pt>
                <c:pt idx="191">
                  <c:v>1807.34</c:v>
                </c:pt>
                <c:pt idx="192">
                  <c:v>1803.33</c:v>
                </c:pt>
                <c:pt idx="193">
                  <c:v>1799.9</c:v>
                </c:pt>
                <c:pt idx="194">
                  <c:v>1786.27</c:v>
                </c:pt>
                <c:pt idx="195">
                  <c:v>1784.58</c:v>
                </c:pt>
                <c:pt idx="196">
                  <c:v>1762.98</c:v>
                </c:pt>
                <c:pt idx="197">
                  <c:v>1740.98</c:v>
                </c:pt>
                <c:pt idx="198">
                  <c:v>1740.1259</c:v>
                </c:pt>
                <c:pt idx="199">
                  <c:v>1731.19</c:v>
                </c:pt>
                <c:pt idx="200">
                  <c:v>1714.62</c:v>
                </c:pt>
                <c:pt idx="201">
                  <c:v>1707.32</c:v>
                </c:pt>
                <c:pt idx="202">
                  <c:v>1691.84</c:v>
                </c:pt>
                <c:pt idx="203">
                  <c:v>1681.99</c:v>
                </c:pt>
                <c:pt idx="204">
                  <c:v>1668.29</c:v>
                </c:pt>
                <c:pt idx="205">
                  <c:v>1662.7</c:v>
                </c:pt>
                <c:pt idx="206">
                  <c:v>1657.26</c:v>
                </c:pt>
                <c:pt idx="207">
                  <c:v>1645.07</c:v>
                </c:pt>
                <c:pt idx="208">
                  <c:v>1636.49</c:v>
                </c:pt>
                <c:pt idx="209">
                  <c:v>1625.55</c:v>
                </c:pt>
                <c:pt idx="210">
                  <c:v>1605.92</c:v>
                </c:pt>
                <c:pt idx="211">
                  <c:v>1600.9</c:v>
                </c:pt>
                <c:pt idx="212">
                  <c:v>1595.79</c:v>
                </c:pt>
                <c:pt idx="213">
                  <c:v>1563.1080999999999</c:v>
                </c:pt>
                <c:pt idx="214">
                  <c:v>1561.46</c:v>
                </c:pt>
                <c:pt idx="215">
                  <c:v>1531.56</c:v>
                </c:pt>
                <c:pt idx="216">
                  <c:v>1530.29</c:v>
                </c:pt>
                <c:pt idx="217">
                  <c:v>1529.31</c:v>
                </c:pt>
                <c:pt idx="218">
                  <c:v>1522.01</c:v>
                </c:pt>
                <c:pt idx="219">
                  <c:v>1487.69</c:v>
                </c:pt>
                <c:pt idx="220">
                  <c:v>1485.18</c:v>
                </c:pt>
                <c:pt idx="221">
                  <c:v>1480.5</c:v>
                </c:pt>
                <c:pt idx="222">
                  <c:v>1463.44786</c:v>
                </c:pt>
                <c:pt idx="223">
                  <c:v>1445.26</c:v>
                </c:pt>
                <c:pt idx="224">
                  <c:v>1443.47</c:v>
                </c:pt>
                <c:pt idx="225">
                  <c:v>1439.13</c:v>
                </c:pt>
                <c:pt idx="226">
                  <c:v>1410.59</c:v>
                </c:pt>
                <c:pt idx="227">
                  <c:v>1403.63</c:v>
                </c:pt>
                <c:pt idx="228">
                  <c:v>1379.74</c:v>
                </c:pt>
                <c:pt idx="229">
                  <c:v>1361.2805000000001</c:v>
                </c:pt>
                <c:pt idx="230">
                  <c:v>1351.46</c:v>
                </c:pt>
                <c:pt idx="231">
                  <c:v>1336.02</c:v>
                </c:pt>
                <c:pt idx="232">
                  <c:v>1328.81104</c:v>
                </c:pt>
                <c:pt idx="233">
                  <c:v>1327.51</c:v>
                </c:pt>
                <c:pt idx="234">
                  <c:v>1325.59</c:v>
                </c:pt>
                <c:pt idx="235">
                  <c:v>1323.57</c:v>
                </c:pt>
                <c:pt idx="236">
                  <c:v>1303.83</c:v>
                </c:pt>
                <c:pt idx="237">
                  <c:v>1290.49</c:v>
                </c:pt>
                <c:pt idx="238">
                  <c:v>1288.56</c:v>
                </c:pt>
                <c:pt idx="239">
                  <c:v>1269.8599999999999</c:v>
                </c:pt>
                <c:pt idx="240">
                  <c:v>1269.33</c:v>
                </c:pt>
                <c:pt idx="241">
                  <c:v>1265.67814</c:v>
                </c:pt>
                <c:pt idx="242">
                  <c:v>1263.17</c:v>
                </c:pt>
                <c:pt idx="243">
                  <c:v>1262.8340000000001</c:v>
                </c:pt>
                <c:pt idx="244">
                  <c:v>1236.27</c:v>
                </c:pt>
                <c:pt idx="245">
                  <c:v>1235.5899999999999</c:v>
                </c:pt>
                <c:pt idx="246">
                  <c:v>1234.77</c:v>
                </c:pt>
                <c:pt idx="247">
                  <c:v>1234.3800000000001</c:v>
                </c:pt>
                <c:pt idx="248">
                  <c:v>1229.8800000000001</c:v>
                </c:pt>
                <c:pt idx="249">
                  <c:v>1224.04</c:v>
                </c:pt>
                <c:pt idx="250">
                  <c:v>1222.4100000000001</c:v>
                </c:pt>
                <c:pt idx="251">
                  <c:v>1206.24</c:v>
                </c:pt>
                <c:pt idx="252">
                  <c:v>1205.6030000000001</c:v>
                </c:pt>
                <c:pt idx="253">
                  <c:v>1188.25</c:v>
                </c:pt>
                <c:pt idx="254">
                  <c:v>1188.21</c:v>
                </c:pt>
                <c:pt idx="255">
                  <c:v>1172.55</c:v>
                </c:pt>
                <c:pt idx="256">
                  <c:v>1166.0962199999999</c:v>
                </c:pt>
                <c:pt idx="257">
                  <c:v>1164.73</c:v>
                </c:pt>
                <c:pt idx="258">
                  <c:v>1152.92</c:v>
                </c:pt>
                <c:pt idx="259">
                  <c:v>1152.23</c:v>
                </c:pt>
                <c:pt idx="260">
                  <c:v>1150.22</c:v>
                </c:pt>
                <c:pt idx="261">
                  <c:v>1143.03</c:v>
                </c:pt>
                <c:pt idx="262">
                  <c:v>1132.48</c:v>
                </c:pt>
                <c:pt idx="263">
                  <c:v>1128.72</c:v>
                </c:pt>
                <c:pt idx="264">
                  <c:v>1121.07</c:v>
                </c:pt>
                <c:pt idx="265">
                  <c:v>1112.6500000000001</c:v>
                </c:pt>
                <c:pt idx="266">
                  <c:v>1104.8800000000001</c:v>
                </c:pt>
                <c:pt idx="267">
                  <c:v>1081.02</c:v>
                </c:pt>
                <c:pt idx="268">
                  <c:v>1077.44</c:v>
                </c:pt>
                <c:pt idx="269">
                  <c:v>1076.52</c:v>
                </c:pt>
                <c:pt idx="270">
                  <c:v>1075.5</c:v>
                </c:pt>
                <c:pt idx="271">
                  <c:v>1074.6600000000001</c:v>
                </c:pt>
                <c:pt idx="272">
                  <c:v>1071.55</c:v>
                </c:pt>
                <c:pt idx="273">
                  <c:v>1055.6300000000001</c:v>
                </c:pt>
                <c:pt idx="274">
                  <c:v>1045.1400000000001</c:v>
                </c:pt>
                <c:pt idx="275">
                  <c:v>1043.039955</c:v>
                </c:pt>
                <c:pt idx="276">
                  <c:v>1039.9151199999999</c:v>
                </c:pt>
                <c:pt idx="277">
                  <c:v>1033.25</c:v>
                </c:pt>
                <c:pt idx="278">
                  <c:v>1025.1300000000001</c:v>
                </c:pt>
                <c:pt idx="279">
                  <c:v>1019.84</c:v>
                </c:pt>
                <c:pt idx="280">
                  <c:v>1007.3</c:v>
                </c:pt>
                <c:pt idx="281">
                  <c:v>1005.99</c:v>
                </c:pt>
                <c:pt idx="282">
                  <c:v>1003.42</c:v>
                </c:pt>
                <c:pt idx="283">
                  <c:v>998.17200000000003</c:v>
                </c:pt>
                <c:pt idx="284">
                  <c:v>996.22527000000002</c:v>
                </c:pt>
                <c:pt idx="285">
                  <c:v>979.46400000000006</c:v>
                </c:pt>
                <c:pt idx="286">
                  <c:v>971.59</c:v>
                </c:pt>
                <c:pt idx="287">
                  <c:v>969.40599999999995</c:v>
                </c:pt>
                <c:pt idx="288">
                  <c:v>952.84500000000003</c:v>
                </c:pt>
                <c:pt idx="289">
                  <c:v>941.48599999999999</c:v>
                </c:pt>
                <c:pt idx="290">
                  <c:v>932.05799999999999</c:v>
                </c:pt>
                <c:pt idx="291">
                  <c:v>926.42259999999999</c:v>
                </c:pt>
                <c:pt idx="292">
                  <c:v>925.93600000000004</c:v>
                </c:pt>
                <c:pt idx="293">
                  <c:v>925.66499999999996</c:v>
                </c:pt>
                <c:pt idx="294">
                  <c:v>920.14300000000003</c:v>
                </c:pt>
                <c:pt idx="295">
                  <c:v>910.80600000000004</c:v>
                </c:pt>
                <c:pt idx="296">
                  <c:v>901.38900000000001</c:v>
                </c:pt>
                <c:pt idx="297">
                  <c:v>899.13300000000004</c:v>
                </c:pt>
                <c:pt idx="298">
                  <c:v>896.14847999999995</c:v>
                </c:pt>
                <c:pt idx="299">
                  <c:v>887.89099999999996</c:v>
                </c:pt>
                <c:pt idx="300">
                  <c:v>867.98900000000003</c:v>
                </c:pt>
                <c:pt idx="301">
                  <c:v>864.245</c:v>
                </c:pt>
                <c:pt idx="302">
                  <c:v>851.44799999999998</c:v>
                </c:pt>
                <c:pt idx="303">
                  <c:v>850.65200000000004</c:v>
                </c:pt>
                <c:pt idx="304">
                  <c:v>847.92600000000004</c:v>
                </c:pt>
                <c:pt idx="305">
                  <c:v>844.24969999999996</c:v>
                </c:pt>
                <c:pt idx="306">
                  <c:v>834.23699999999997</c:v>
                </c:pt>
                <c:pt idx="307">
                  <c:v>833.61300000000006</c:v>
                </c:pt>
                <c:pt idx="308">
                  <c:v>831.34400000000005</c:v>
                </c:pt>
                <c:pt idx="309">
                  <c:v>821.46</c:v>
                </c:pt>
                <c:pt idx="310">
                  <c:v>820.52300000000002</c:v>
                </c:pt>
                <c:pt idx="311">
                  <c:v>817.48400000000004</c:v>
                </c:pt>
                <c:pt idx="312">
                  <c:v>808.32799999999997</c:v>
                </c:pt>
                <c:pt idx="313">
                  <c:v>808.01880000000006</c:v>
                </c:pt>
                <c:pt idx="314">
                  <c:v>802.89499999999998</c:v>
                </c:pt>
                <c:pt idx="315">
                  <c:v>794.33900000000006</c:v>
                </c:pt>
                <c:pt idx="316">
                  <c:v>789.65700000000004</c:v>
                </c:pt>
                <c:pt idx="317">
                  <c:v>784.50349000000006</c:v>
                </c:pt>
                <c:pt idx="318">
                  <c:v>782.19500000000005</c:v>
                </c:pt>
                <c:pt idx="319">
                  <c:v>774.04862000000003</c:v>
                </c:pt>
                <c:pt idx="320">
                  <c:v>758.96500000000003</c:v>
                </c:pt>
                <c:pt idx="321">
                  <c:v>755.697</c:v>
                </c:pt>
                <c:pt idx="322">
                  <c:v>755.45299999999997</c:v>
                </c:pt>
                <c:pt idx="323">
                  <c:v>749.65899999999999</c:v>
                </c:pt>
                <c:pt idx="324">
                  <c:v>734.221</c:v>
                </c:pt>
                <c:pt idx="325">
                  <c:v>733.68</c:v>
                </c:pt>
                <c:pt idx="326">
                  <c:v>732.79409999999996</c:v>
                </c:pt>
                <c:pt idx="327">
                  <c:v>719.928</c:v>
                </c:pt>
                <c:pt idx="328">
                  <c:v>713.971</c:v>
                </c:pt>
                <c:pt idx="329">
                  <c:v>706.73299999999995</c:v>
                </c:pt>
                <c:pt idx="330">
                  <c:v>705.86</c:v>
                </c:pt>
                <c:pt idx="331">
                  <c:v>702.48900000000003</c:v>
                </c:pt>
                <c:pt idx="332">
                  <c:v>701.02800000000002</c:v>
                </c:pt>
                <c:pt idx="333">
                  <c:v>693.08799999999997</c:v>
                </c:pt>
                <c:pt idx="334">
                  <c:v>687.87</c:v>
                </c:pt>
                <c:pt idx="335">
                  <c:v>687.20399999999995</c:v>
                </c:pt>
                <c:pt idx="336">
                  <c:v>685.495</c:v>
                </c:pt>
                <c:pt idx="337">
                  <c:v>682.38279999999997</c:v>
                </c:pt>
                <c:pt idx="338">
                  <c:v>678.18340000000001</c:v>
                </c:pt>
                <c:pt idx="339">
                  <c:v>673.45500000000004</c:v>
                </c:pt>
                <c:pt idx="340">
                  <c:v>645.51599999999996</c:v>
                </c:pt>
                <c:pt idx="341">
                  <c:v>644.14499999999998</c:v>
                </c:pt>
                <c:pt idx="342">
                  <c:v>642.04300000000001</c:v>
                </c:pt>
                <c:pt idx="343">
                  <c:v>640.76850000000002</c:v>
                </c:pt>
                <c:pt idx="344">
                  <c:v>636.47</c:v>
                </c:pt>
                <c:pt idx="345">
                  <c:v>634.85699999999997</c:v>
                </c:pt>
                <c:pt idx="346">
                  <c:v>623.04999999999995</c:v>
                </c:pt>
                <c:pt idx="347">
                  <c:v>621.46299999999997</c:v>
                </c:pt>
                <c:pt idx="348">
                  <c:v>613.22799999999995</c:v>
                </c:pt>
                <c:pt idx="349">
                  <c:v>609.58100000000002</c:v>
                </c:pt>
                <c:pt idx="350">
                  <c:v>606.54129999999998</c:v>
                </c:pt>
                <c:pt idx="351">
                  <c:v>584.73599999999999</c:v>
                </c:pt>
                <c:pt idx="352">
                  <c:v>573.95399999999995</c:v>
                </c:pt>
                <c:pt idx="353">
                  <c:v>570.83699999999999</c:v>
                </c:pt>
                <c:pt idx="354">
                  <c:v>556.30399999999997</c:v>
                </c:pt>
                <c:pt idx="355">
                  <c:v>545.48299999999995</c:v>
                </c:pt>
                <c:pt idx="356">
                  <c:v>539.76700000000005</c:v>
                </c:pt>
                <c:pt idx="357">
                  <c:v>535.35530000000006</c:v>
                </c:pt>
                <c:pt idx="358">
                  <c:v>532.18101000000001</c:v>
                </c:pt>
                <c:pt idx="359">
                  <c:v>530.23</c:v>
                </c:pt>
                <c:pt idx="360">
                  <c:v>526.28700000000003</c:v>
                </c:pt>
                <c:pt idx="361">
                  <c:v>523.23099999999999</c:v>
                </c:pt>
                <c:pt idx="362">
                  <c:v>523.23</c:v>
                </c:pt>
                <c:pt idx="363">
                  <c:v>518.92999999999995</c:v>
                </c:pt>
                <c:pt idx="364">
                  <c:v>512.63400000000001</c:v>
                </c:pt>
                <c:pt idx="365">
                  <c:v>508.47399999999999</c:v>
                </c:pt>
                <c:pt idx="366">
                  <c:v>503.07600000000002</c:v>
                </c:pt>
                <c:pt idx="367">
                  <c:v>497.476</c:v>
                </c:pt>
                <c:pt idx="368">
                  <c:v>496.87493999999998</c:v>
                </c:pt>
                <c:pt idx="369">
                  <c:v>496.56299999999999</c:v>
                </c:pt>
                <c:pt idx="370">
                  <c:v>485.91</c:v>
                </c:pt>
                <c:pt idx="371">
                  <c:v>469.91699999999997</c:v>
                </c:pt>
                <c:pt idx="372">
                  <c:v>468.88299999999998</c:v>
                </c:pt>
                <c:pt idx="373">
                  <c:v>468.16399999999999</c:v>
                </c:pt>
                <c:pt idx="374">
                  <c:v>465.25799999999998</c:v>
                </c:pt>
                <c:pt idx="375">
                  <c:v>463.19400000000002</c:v>
                </c:pt>
                <c:pt idx="376">
                  <c:v>462.53300000000002</c:v>
                </c:pt>
                <c:pt idx="377">
                  <c:v>462.327</c:v>
                </c:pt>
                <c:pt idx="378">
                  <c:v>461.68799999999999</c:v>
                </c:pt>
                <c:pt idx="379">
                  <c:v>458.11200000000002</c:v>
                </c:pt>
                <c:pt idx="380">
                  <c:v>453.154</c:v>
                </c:pt>
                <c:pt idx="381">
                  <c:v>447.995</c:v>
                </c:pt>
                <c:pt idx="382">
                  <c:v>433.71</c:v>
                </c:pt>
                <c:pt idx="383">
                  <c:v>432.54599999999999</c:v>
                </c:pt>
                <c:pt idx="384">
                  <c:v>423.95800000000003</c:v>
                </c:pt>
                <c:pt idx="385">
                  <c:v>418.40519999999998</c:v>
                </c:pt>
                <c:pt idx="386">
                  <c:v>418.24400000000003</c:v>
                </c:pt>
                <c:pt idx="387">
                  <c:v>417.69600000000003</c:v>
                </c:pt>
                <c:pt idx="388">
                  <c:v>412.82499999999999</c:v>
                </c:pt>
                <c:pt idx="389">
                  <c:v>398.94</c:v>
                </c:pt>
                <c:pt idx="390">
                  <c:v>397.71300000000002</c:v>
                </c:pt>
                <c:pt idx="391">
                  <c:v>397.423</c:v>
                </c:pt>
                <c:pt idx="392">
                  <c:v>391.36900000000003</c:v>
                </c:pt>
                <c:pt idx="393">
                  <c:v>391.19</c:v>
                </c:pt>
                <c:pt idx="394">
                  <c:v>382.54199999999997</c:v>
                </c:pt>
                <c:pt idx="395">
                  <c:v>382.53899999999999</c:v>
                </c:pt>
                <c:pt idx="396">
                  <c:v>381.80900000000003</c:v>
                </c:pt>
                <c:pt idx="397">
                  <c:v>371.68830000000003</c:v>
                </c:pt>
                <c:pt idx="398">
                  <c:v>364.726</c:v>
                </c:pt>
                <c:pt idx="399">
                  <c:v>359.791</c:v>
                </c:pt>
                <c:pt idx="400">
                  <c:v>353.40199999999999</c:v>
                </c:pt>
                <c:pt idx="401">
                  <c:v>352.2</c:v>
                </c:pt>
                <c:pt idx="402">
                  <c:v>351.899</c:v>
                </c:pt>
                <c:pt idx="403">
                  <c:v>348.43400000000003</c:v>
                </c:pt>
                <c:pt idx="404">
                  <c:v>346.28899999999999</c:v>
                </c:pt>
                <c:pt idx="405">
                  <c:v>345.90699999999998</c:v>
                </c:pt>
                <c:pt idx="406">
                  <c:v>340.98200000000003</c:v>
                </c:pt>
                <c:pt idx="407">
                  <c:v>338.92700000000002</c:v>
                </c:pt>
                <c:pt idx="408">
                  <c:v>333.87200000000001</c:v>
                </c:pt>
                <c:pt idx="409">
                  <c:v>333.56</c:v>
                </c:pt>
                <c:pt idx="410">
                  <c:v>329.29300000000001</c:v>
                </c:pt>
                <c:pt idx="411">
                  <c:v>325.803</c:v>
                </c:pt>
                <c:pt idx="412">
                  <c:v>323.20100000000002</c:v>
                </c:pt>
                <c:pt idx="413">
                  <c:v>318.27199999999999</c:v>
                </c:pt>
                <c:pt idx="414">
                  <c:v>315.012</c:v>
                </c:pt>
                <c:pt idx="415">
                  <c:v>313.255</c:v>
                </c:pt>
                <c:pt idx="416">
                  <c:v>310.05099999999999</c:v>
                </c:pt>
                <c:pt idx="417">
                  <c:v>295.77</c:v>
                </c:pt>
                <c:pt idx="418">
                  <c:v>291.392</c:v>
                </c:pt>
                <c:pt idx="419">
                  <c:v>291.154</c:v>
                </c:pt>
                <c:pt idx="420">
                  <c:v>286.779</c:v>
                </c:pt>
                <c:pt idx="421">
                  <c:v>286.459</c:v>
                </c:pt>
                <c:pt idx="422">
                  <c:v>282.59899999999999</c:v>
                </c:pt>
                <c:pt idx="423">
                  <c:v>279.04700000000003</c:v>
                </c:pt>
                <c:pt idx="424">
                  <c:v>278.81200000000001</c:v>
                </c:pt>
                <c:pt idx="425">
                  <c:v>275.00299999999999</c:v>
                </c:pt>
                <c:pt idx="426">
                  <c:v>271.30599999999998</c:v>
                </c:pt>
                <c:pt idx="427">
                  <c:v>267.56599999999997</c:v>
                </c:pt>
                <c:pt idx="428">
                  <c:v>263.71300000000002</c:v>
                </c:pt>
                <c:pt idx="429">
                  <c:v>261.41800000000001</c:v>
                </c:pt>
                <c:pt idx="430">
                  <c:v>260.16199999999998</c:v>
                </c:pt>
                <c:pt idx="431">
                  <c:v>256.11610000000002</c:v>
                </c:pt>
                <c:pt idx="432">
                  <c:v>254.828</c:v>
                </c:pt>
                <c:pt idx="433">
                  <c:v>251.68899999999999</c:v>
                </c:pt>
                <c:pt idx="434">
                  <c:v>245.99700000000001</c:v>
                </c:pt>
                <c:pt idx="435">
                  <c:v>243.589</c:v>
                </c:pt>
                <c:pt idx="436">
                  <c:v>240.786</c:v>
                </c:pt>
                <c:pt idx="437">
                  <c:v>239.85499999999999</c:v>
                </c:pt>
                <c:pt idx="438">
                  <c:v>237.45</c:v>
                </c:pt>
                <c:pt idx="439">
                  <c:v>232.08255</c:v>
                </c:pt>
                <c:pt idx="440">
                  <c:v>232.006</c:v>
                </c:pt>
                <c:pt idx="441">
                  <c:v>224.584</c:v>
                </c:pt>
                <c:pt idx="442">
                  <c:v>221.46209999999999</c:v>
                </c:pt>
                <c:pt idx="443">
                  <c:v>219.18</c:v>
                </c:pt>
                <c:pt idx="444">
                  <c:v>219.04683</c:v>
                </c:pt>
                <c:pt idx="445">
                  <c:v>217.59800000000001</c:v>
                </c:pt>
                <c:pt idx="446">
                  <c:v>216.25899999999999</c:v>
                </c:pt>
                <c:pt idx="447">
                  <c:v>212.07599999999999</c:v>
                </c:pt>
                <c:pt idx="448">
                  <c:v>211.584</c:v>
                </c:pt>
                <c:pt idx="449">
                  <c:v>203.864</c:v>
                </c:pt>
                <c:pt idx="450">
                  <c:v>202.89400000000001</c:v>
                </c:pt>
                <c:pt idx="451">
                  <c:v>200.715</c:v>
                </c:pt>
                <c:pt idx="452">
                  <c:v>199.9</c:v>
                </c:pt>
                <c:pt idx="453">
                  <c:v>199.09299999999999</c:v>
                </c:pt>
                <c:pt idx="454">
                  <c:v>195.048</c:v>
                </c:pt>
                <c:pt idx="455">
                  <c:v>194.62</c:v>
                </c:pt>
                <c:pt idx="456">
                  <c:v>193.94499999999999</c:v>
                </c:pt>
                <c:pt idx="457">
                  <c:v>188.84700000000001</c:v>
                </c:pt>
                <c:pt idx="458">
                  <c:v>187.631</c:v>
                </c:pt>
                <c:pt idx="459">
                  <c:v>181.57900000000001</c:v>
                </c:pt>
                <c:pt idx="460">
                  <c:v>178.54499999999999</c:v>
                </c:pt>
                <c:pt idx="461">
                  <c:v>176.82900000000001</c:v>
                </c:pt>
                <c:pt idx="462">
                  <c:v>174.637</c:v>
                </c:pt>
                <c:pt idx="463">
                  <c:v>174.24700000000001</c:v>
                </c:pt>
                <c:pt idx="464">
                  <c:v>173.27199999999999</c:v>
                </c:pt>
                <c:pt idx="465">
                  <c:v>170.63200000000001</c:v>
                </c:pt>
                <c:pt idx="466">
                  <c:v>167.221</c:v>
                </c:pt>
                <c:pt idx="467">
                  <c:v>162.35300000000001</c:v>
                </c:pt>
                <c:pt idx="468">
                  <c:v>161.02600000000001</c:v>
                </c:pt>
                <c:pt idx="469">
                  <c:v>158.25200000000001</c:v>
                </c:pt>
                <c:pt idx="470">
                  <c:v>153.78100000000001</c:v>
                </c:pt>
                <c:pt idx="471">
                  <c:v>153.762</c:v>
                </c:pt>
                <c:pt idx="472">
                  <c:v>152.62100000000001</c:v>
                </c:pt>
                <c:pt idx="473">
                  <c:v>152.52313000000001</c:v>
                </c:pt>
                <c:pt idx="474">
                  <c:v>151.899</c:v>
                </c:pt>
                <c:pt idx="475">
                  <c:v>149.589</c:v>
                </c:pt>
                <c:pt idx="476">
                  <c:v>143.50470999999999</c:v>
                </c:pt>
                <c:pt idx="477">
                  <c:v>143.34800000000001</c:v>
                </c:pt>
                <c:pt idx="478">
                  <c:v>141.828</c:v>
                </c:pt>
                <c:pt idx="479">
                  <c:v>141.25</c:v>
                </c:pt>
                <c:pt idx="480">
                  <c:v>138.23699999999999</c:v>
                </c:pt>
                <c:pt idx="481">
                  <c:v>137.60230000000001</c:v>
                </c:pt>
                <c:pt idx="482">
                  <c:v>137.30199999999999</c:v>
                </c:pt>
                <c:pt idx="483">
                  <c:v>136.49199999999999</c:v>
                </c:pt>
                <c:pt idx="484">
                  <c:v>134.815</c:v>
                </c:pt>
                <c:pt idx="485">
                  <c:v>134.80099999999999</c:v>
                </c:pt>
                <c:pt idx="486">
                  <c:v>131.595</c:v>
                </c:pt>
                <c:pt idx="487">
                  <c:v>130.286</c:v>
                </c:pt>
                <c:pt idx="488">
                  <c:v>128.68100000000001</c:v>
                </c:pt>
                <c:pt idx="489">
                  <c:v>125.999</c:v>
                </c:pt>
                <c:pt idx="490">
                  <c:v>121.17400000000001</c:v>
                </c:pt>
                <c:pt idx="491">
                  <c:v>116.396</c:v>
                </c:pt>
                <c:pt idx="492">
                  <c:v>114.831</c:v>
                </c:pt>
                <c:pt idx="493">
                  <c:v>114.041</c:v>
                </c:pt>
                <c:pt idx="494">
                  <c:v>113.148</c:v>
                </c:pt>
                <c:pt idx="495">
                  <c:v>110.495</c:v>
                </c:pt>
                <c:pt idx="496">
                  <c:v>108.7</c:v>
                </c:pt>
                <c:pt idx="497">
                  <c:v>108.431</c:v>
                </c:pt>
                <c:pt idx="498">
                  <c:v>108.264</c:v>
                </c:pt>
                <c:pt idx="499">
                  <c:v>107.405</c:v>
                </c:pt>
                <c:pt idx="500">
                  <c:v>105.803</c:v>
                </c:pt>
                <c:pt idx="501">
                  <c:v>105.63500000000001</c:v>
                </c:pt>
                <c:pt idx="502">
                  <c:v>103.845</c:v>
                </c:pt>
                <c:pt idx="503">
                  <c:v>102.985</c:v>
                </c:pt>
                <c:pt idx="504">
                  <c:v>102.985</c:v>
                </c:pt>
                <c:pt idx="505">
                  <c:v>101.08499999999999</c:v>
                </c:pt>
                <c:pt idx="506">
                  <c:v>101.015</c:v>
                </c:pt>
                <c:pt idx="507">
                  <c:v>100.678</c:v>
                </c:pt>
                <c:pt idx="508">
                  <c:v>98.016000000000005</c:v>
                </c:pt>
                <c:pt idx="509">
                  <c:v>97.7423</c:v>
                </c:pt>
                <c:pt idx="510">
                  <c:v>96.212400000000002</c:v>
                </c:pt>
                <c:pt idx="511">
                  <c:v>96.156800000000004</c:v>
                </c:pt>
                <c:pt idx="512">
                  <c:v>95.661699999999996</c:v>
                </c:pt>
                <c:pt idx="513">
                  <c:v>94.162499999999994</c:v>
                </c:pt>
                <c:pt idx="514">
                  <c:v>91.576599999999999</c:v>
                </c:pt>
                <c:pt idx="515">
                  <c:v>90.384399999999999</c:v>
                </c:pt>
                <c:pt idx="516">
                  <c:v>87.778999999999996</c:v>
                </c:pt>
                <c:pt idx="517">
                  <c:v>85.405199999999994</c:v>
                </c:pt>
                <c:pt idx="518">
                  <c:v>84.162300000000002</c:v>
                </c:pt>
                <c:pt idx="519">
                  <c:v>83.8857</c:v>
                </c:pt>
                <c:pt idx="520">
                  <c:v>83.768900000000002</c:v>
                </c:pt>
                <c:pt idx="521">
                  <c:v>79.6922</c:v>
                </c:pt>
                <c:pt idx="522">
                  <c:v>79.465699999999998</c:v>
                </c:pt>
                <c:pt idx="523">
                  <c:v>79.299899999999994</c:v>
                </c:pt>
                <c:pt idx="524">
                  <c:v>77.951999999999998</c:v>
                </c:pt>
                <c:pt idx="525">
                  <c:v>76.617900000000006</c:v>
                </c:pt>
                <c:pt idx="526">
                  <c:v>75.607900000000001</c:v>
                </c:pt>
                <c:pt idx="527">
                  <c:v>74.553600000000003</c:v>
                </c:pt>
                <c:pt idx="528">
                  <c:v>73.104500000000002</c:v>
                </c:pt>
                <c:pt idx="529">
                  <c:v>71.485699999999994</c:v>
                </c:pt>
                <c:pt idx="530">
                  <c:v>70.939899999999994</c:v>
                </c:pt>
                <c:pt idx="531">
                  <c:v>68.963999999999999</c:v>
                </c:pt>
                <c:pt idx="532">
                  <c:v>68.939300000000003</c:v>
                </c:pt>
                <c:pt idx="533">
                  <c:v>68.318399999999997</c:v>
                </c:pt>
                <c:pt idx="534">
                  <c:v>68.152600000000007</c:v>
                </c:pt>
                <c:pt idx="535">
                  <c:v>67.659300000000002</c:v>
                </c:pt>
                <c:pt idx="536">
                  <c:v>67.393699999999995</c:v>
                </c:pt>
                <c:pt idx="537">
                  <c:v>67.1691</c:v>
                </c:pt>
                <c:pt idx="538">
                  <c:v>66.656000000000006</c:v>
                </c:pt>
                <c:pt idx="539">
                  <c:v>66.503200000000007</c:v>
                </c:pt>
                <c:pt idx="540">
                  <c:v>65.933099999999996</c:v>
                </c:pt>
                <c:pt idx="541">
                  <c:v>65.163200000000003</c:v>
                </c:pt>
                <c:pt idx="542">
                  <c:v>63.061799999999998</c:v>
                </c:pt>
                <c:pt idx="543">
                  <c:v>63.0017</c:v>
                </c:pt>
                <c:pt idx="544">
                  <c:v>62.71</c:v>
                </c:pt>
                <c:pt idx="545">
                  <c:v>62.0032</c:v>
                </c:pt>
                <c:pt idx="546">
                  <c:v>61.2928</c:v>
                </c:pt>
                <c:pt idx="547">
                  <c:v>61.264899999999997</c:v>
                </c:pt>
                <c:pt idx="548">
                  <c:v>60.551099999999998</c:v>
                </c:pt>
                <c:pt idx="549">
                  <c:v>60.360599999999998</c:v>
                </c:pt>
                <c:pt idx="550">
                  <c:v>60.073599999999999</c:v>
                </c:pt>
                <c:pt idx="551">
                  <c:v>59.314300000000003</c:v>
                </c:pt>
                <c:pt idx="552">
                  <c:v>59.290999999999997</c:v>
                </c:pt>
                <c:pt idx="553">
                  <c:v>58.959299999999999</c:v>
                </c:pt>
                <c:pt idx="554">
                  <c:v>57.904600000000002</c:v>
                </c:pt>
                <c:pt idx="555">
                  <c:v>56.240699999999997</c:v>
                </c:pt>
                <c:pt idx="556">
                  <c:v>54.311599999999999</c:v>
                </c:pt>
                <c:pt idx="557">
                  <c:v>52.230600000000003</c:v>
                </c:pt>
                <c:pt idx="558">
                  <c:v>51.337000000000003</c:v>
                </c:pt>
                <c:pt idx="559">
                  <c:v>50.939799999999998</c:v>
                </c:pt>
                <c:pt idx="560">
                  <c:v>50.761200000000002</c:v>
                </c:pt>
                <c:pt idx="561">
                  <c:v>50.752200000000002</c:v>
                </c:pt>
                <c:pt idx="562">
                  <c:v>47.625999999999998</c:v>
                </c:pt>
                <c:pt idx="563">
                  <c:v>47.405799999999999</c:v>
                </c:pt>
                <c:pt idx="564">
                  <c:v>46.4251</c:v>
                </c:pt>
                <c:pt idx="565">
                  <c:v>45.303800000000003</c:v>
                </c:pt>
                <c:pt idx="566">
                  <c:v>44.956600000000002</c:v>
                </c:pt>
                <c:pt idx="567">
                  <c:v>44.621099999999998</c:v>
                </c:pt>
                <c:pt idx="568">
                  <c:v>43.058999999999997</c:v>
                </c:pt>
                <c:pt idx="569">
                  <c:v>42.575000000000003</c:v>
                </c:pt>
                <c:pt idx="570">
                  <c:v>41.151000000000003</c:v>
                </c:pt>
                <c:pt idx="571">
                  <c:v>41.045400000000001</c:v>
                </c:pt>
                <c:pt idx="572">
                  <c:v>39.995399999999997</c:v>
                </c:pt>
                <c:pt idx="573">
                  <c:v>38.595999999999997</c:v>
                </c:pt>
                <c:pt idx="574">
                  <c:v>38.1145</c:v>
                </c:pt>
                <c:pt idx="575">
                  <c:v>37.748199999999997</c:v>
                </c:pt>
                <c:pt idx="576">
                  <c:v>36.5167</c:v>
                </c:pt>
                <c:pt idx="577">
                  <c:v>34.755470000000003</c:v>
                </c:pt>
                <c:pt idx="578">
                  <c:v>34.328200000000002</c:v>
                </c:pt>
                <c:pt idx="579">
                  <c:v>34.087800000000001</c:v>
                </c:pt>
                <c:pt idx="580">
                  <c:v>32.267899999999997</c:v>
                </c:pt>
                <c:pt idx="581">
                  <c:v>32.215200000000003</c:v>
                </c:pt>
                <c:pt idx="582">
                  <c:v>31.462299999999999</c:v>
                </c:pt>
                <c:pt idx="583">
                  <c:v>30.819900000000001</c:v>
                </c:pt>
                <c:pt idx="584">
                  <c:v>29.6737</c:v>
                </c:pt>
                <c:pt idx="585">
                  <c:v>28.895900000000001</c:v>
                </c:pt>
                <c:pt idx="586">
                  <c:v>28.8399</c:v>
                </c:pt>
                <c:pt idx="587">
                  <c:v>28.487200000000001</c:v>
                </c:pt>
                <c:pt idx="588">
                  <c:v>28.4071</c:v>
                </c:pt>
                <c:pt idx="589">
                  <c:v>27.933399999999999</c:v>
                </c:pt>
                <c:pt idx="590">
                  <c:v>27.90728</c:v>
                </c:pt>
                <c:pt idx="591">
                  <c:v>27.89977</c:v>
                </c:pt>
                <c:pt idx="592">
                  <c:v>26.744</c:v>
                </c:pt>
                <c:pt idx="593">
                  <c:v>26.441600000000001</c:v>
                </c:pt>
                <c:pt idx="594">
                  <c:v>26.302</c:v>
                </c:pt>
                <c:pt idx="595">
                  <c:v>25.8904</c:v>
                </c:pt>
                <c:pt idx="596">
                  <c:v>25.293299999999999</c:v>
                </c:pt>
                <c:pt idx="597">
                  <c:v>24.292100000000001</c:v>
                </c:pt>
                <c:pt idx="598">
                  <c:v>23.780999999999999</c:v>
                </c:pt>
                <c:pt idx="599">
                  <c:v>23.491399999999999</c:v>
                </c:pt>
                <c:pt idx="600">
                  <c:v>23.294499999999999</c:v>
                </c:pt>
                <c:pt idx="601">
                  <c:v>22.359100000000002</c:v>
                </c:pt>
                <c:pt idx="602">
                  <c:v>21.228000000000002</c:v>
                </c:pt>
                <c:pt idx="603">
                  <c:v>21.0732</c:v>
                </c:pt>
                <c:pt idx="604">
                  <c:v>20.902799999999999</c:v>
                </c:pt>
                <c:pt idx="605">
                  <c:v>20.802626</c:v>
                </c:pt>
                <c:pt idx="606">
                  <c:v>20.216329999999999</c:v>
                </c:pt>
                <c:pt idx="607">
                  <c:v>20.089200000000002</c:v>
                </c:pt>
                <c:pt idx="608">
                  <c:v>18.687719999999999</c:v>
                </c:pt>
                <c:pt idx="609">
                  <c:v>16.778400000000001</c:v>
                </c:pt>
                <c:pt idx="610">
                  <c:v>16.392600000000002</c:v>
                </c:pt>
                <c:pt idx="611">
                  <c:v>16.306999999999999</c:v>
                </c:pt>
                <c:pt idx="612">
                  <c:v>15.9405</c:v>
                </c:pt>
                <c:pt idx="613">
                  <c:v>15.8675</c:v>
                </c:pt>
                <c:pt idx="614">
                  <c:v>15.8302</c:v>
                </c:pt>
                <c:pt idx="615">
                  <c:v>15.448700000000001</c:v>
                </c:pt>
                <c:pt idx="616">
                  <c:v>15.422000000000001</c:v>
                </c:pt>
                <c:pt idx="617">
                  <c:v>15.4209</c:v>
                </c:pt>
                <c:pt idx="618">
                  <c:v>15.027900000000001</c:v>
                </c:pt>
                <c:pt idx="619">
                  <c:v>15.0062</c:v>
                </c:pt>
                <c:pt idx="620">
                  <c:v>14.997999999999999</c:v>
                </c:pt>
                <c:pt idx="621">
                  <c:v>14.7044</c:v>
                </c:pt>
                <c:pt idx="622">
                  <c:v>14.597799999999999</c:v>
                </c:pt>
                <c:pt idx="623">
                  <c:v>14.582000000000001</c:v>
                </c:pt>
                <c:pt idx="624">
                  <c:v>14.573700000000001</c:v>
                </c:pt>
                <c:pt idx="625">
                  <c:v>14.2042</c:v>
                </c:pt>
                <c:pt idx="626">
                  <c:v>14.173299999999999</c:v>
                </c:pt>
                <c:pt idx="627">
                  <c:v>14.144500000000001</c:v>
                </c:pt>
                <c:pt idx="628">
                  <c:v>14.0428</c:v>
                </c:pt>
                <c:pt idx="629">
                  <c:v>13.787599999999999</c:v>
                </c:pt>
                <c:pt idx="630">
                  <c:v>13.483599999999999</c:v>
                </c:pt>
                <c:pt idx="631">
                  <c:v>13.389099999999999</c:v>
                </c:pt>
                <c:pt idx="632">
                  <c:v>13.354699999999999</c:v>
                </c:pt>
                <c:pt idx="633">
                  <c:v>13.299078</c:v>
                </c:pt>
                <c:pt idx="634">
                  <c:v>13.209899999999999</c:v>
                </c:pt>
                <c:pt idx="635">
                  <c:v>12.9178</c:v>
                </c:pt>
                <c:pt idx="636">
                  <c:v>12.8283</c:v>
                </c:pt>
                <c:pt idx="637">
                  <c:v>12.819699999999999</c:v>
                </c:pt>
                <c:pt idx="638">
                  <c:v>12.5914</c:v>
                </c:pt>
                <c:pt idx="639">
                  <c:v>12.50442</c:v>
                </c:pt>
                <c:pt idx="640">
                  <c:v>12.4481</c:v>
                </c:pt>
                <c:pt idx="641">
                  <c:v>12.4215</c:v>
                </c:pt>
                <c:pt idx="642">
                  <c:v>12.275700000000001</c:v>
                </c:pt>
                <c:pt idx="643">
                  <c:v>12.2738</c:v>
                </c:pt>
                <c:pt idx="644">
                  <c:v>12.1374</c:v>
                </c:pt>
                <c:pt idx="645">
                  <c:v>12.1348</c:v>
                </c:pt>
                <c:pt idx="646">
                  <c:v>12.1313</c:v>
                </c:pt>
                <c:pt idx="647">
                  <c:v>12.127694999999999</c:v>
                </c:pt>
                <c:pt idx="648">
                  <c:v>12.122400000000001</c:v>
                </c:pt>
                <c:pt idx="649">
                  <c:v>12.018800000000001</c:v>
                </c:pt>
                <c:pt idx="650">
                  <c:v>12.0182</c:v>
                </c:pt>
                <c:pt idx="651">
                  <c:v>12.0076</c:v>
                </c:pt>
                <c:pt idx="652">
                  <c:v>11.909800000000001</c:v>
                </c:pt>
                <c:pt idx="653">
                  <c:v>11.850300000000001</c:v>
                </c:pt>
                <c:pt idx="654">
                  <c:v>11.662599999999999</c:v>
                </c:pt>
                <c:pt idx="655">
                  <c:v>11.616400000000001</c:v>
                </c:pt>
                <c:pt idx="656">
                  <c:v>11.4404</c:v>
                </c:pt>
                <c:pt idx="657">
                  <c:v>11.3635</c:v>
                </c:pt>
                <c:pt idx="658">
                  <c:v>11.2668</c:v>
                </c:pt>
                <c:pt idx="659">
                  <c:v>11.2172</c:v>
                </c:pt>
                <c:pt idx="660">
                  <c:v>11.192299999999999</c:v>
                </c:pt>
                <c:pt idx="661">
                  <c:v>11.184699999999999</c:v>
                </c:pt>
                <c:pt idx="662">
                  <c:v>10.991899999999999</c:v>
                </c:pt>
                <c:pt idx="663">
                  <c:v>10.955</c:v>
                </c:pt>
                <c:pt idx="664">
                  <c:v>10.9232</c:v>
                </c:pt>
                <c:pt idx="665">
                  <c:v>10.9231</c:v>
                </c:pt>
                <c:pt idx="666">
                  <c:v>10.908799999999999</c:v>
                </c:pt>
                <c:pt idx="667">
                  <c:v>10.9025</c:v>
                </c:pt>
                <c:pt idx="668">
                  <c:v>10.865773000000001</c:v>
                </c:pt>
                <c:pt idx="669">
                  <c:v>10.828799999999999</c:v>
                </c:pt>
                <c:pt idx="670">
                  <c:v>10.811500000000001</c:v>
                </c:pt>
                <c:pt idx="671">
                  <c:v>10.799099999999999</c:v>
                </c:pt>
                <c:pt idx="672">
                  <c:v>10.795999999999999</c:v>
                </c:pt>
                <c:pt idx="673">
                  <c:v>10.794600000000001</c:v>
                </c:pt>
                <c:pt idx="674">
                  <c:v>10.793699999999999</c:v>
                </c:pt>
                <c:pt idx="675">
                  <c:v>10.791700000000001</c:v>
                </c:pt>
                <c:pt idx="676">
                  <c:v>10.789899999999999</c:v>
                </c:pt>
                <c:pt idx="677">
                  <c:v>10.784000000000001</c:v>
                </c:pt>
                <c:pt idx="678">
                  <c:v>10.782999999999999</c:v>
                </c:pt>
                <c:pt idx="679">
                  <c:v>10.782400000000001</c:v>
                </c:pt>
                <c:pt idx="680">
                  <c:v>10.749599999999999</c:v>
                </c:pt>
                <c:pt idx="681">
                  <c:v>10.613799999999999</c:v>
                </c:pt>
                <c:pt idx="682">
                  <c:v>10.605700000000001</c:v>
                </c:pt>
                <c:pt idx="683">
                  <c:v>10.5708</c:v>
                </c:pt>
                <c:pt idx="684">
                  <c:v>10.5678</c:v>
                </c:pt>
                <c:pt idx="685">
                  <c:v>10.5611</c:v>
                </c:pt>
                <c:pt idx="686">
                  <c:v>10.452500000000001</c:v>
                </c:pt>
                <c:pt idx="687">
                  <c:v>10.4377</c:v>
                </c:pt>
                <c:pt idx="688">
                  <c:v>10.4377</c:v>
                </c:pt>
                <c:pt idx="689">
                  <c:v>10.422499999999999</c:v>
                </c:pt>
                <c:pt idx="690">
                  <c:v>10.417400000000001</c:v>
                </c:pt>
                <c:pt idx="691">
                  <c:v>10.415100000000001</c:v>
                </c:pt>
                <c:pt idx="692">
                  <c:v>10.365399999999999</c:v>
                </c:pt>
                <c:pt idx="693">
                  <c:v>10.3307</c:v>
                </c:pt>
                <c:pt idx="694">
                  <c:v>10.285500000000001</c:v>
                </c:pt>
                <c:pt idx="695">
                  <c:v>10.0801</c:v>
                </c:pt>
                <c:pt idx="696">
                  <c:v>10.0625</c:v>
                </c:pt>
                <c:pt idx="697">
                  <c:v>10.0624</c:v>
                </c:pt>
                <c:pt idx="698">
                  <c:v>10.0589</c:v>
                </c:pt>
                <c:pt idx="699">
                  <c:v>10.0548</c:v>
                </c:pt>
                <c:pt idx="700">
                  <c:v>10.0535</c:v>
                </c:pt>
                <c:pt idx="701">
                  <c:v>10.050700000000001</c:v>
                </c:pt>
                <c:pt idx="702">
                  <c:v>10.0481</c:v>
                </c:pt>
                <c:pt idx="703">
                  <c:v>10.048</c:v>
                </c:pt>
                <c:pt idx="704">
                  <c:v>10.048</c:v>
                </c:pt>
                <c:pt idx="705">
                  <c:v>10.043100000000001</c:v>
                </c:pt>
                <c:pt idx="706">
                  <c:v>10.0366</c:v>
                </c:pt>
                <c:pt idx="707">
                  <c:v>10.0321</c:v>
                </c:pt>
                <c:pt idx="708">
                  <c:v>10.029999999999999</c:v>
                </c:pt>
                <c:pt idx="709">
                  <c:v>10.0289</c:v>
                </c:pt>
                <c:pt idx="710">
                  <c:v>10.0276</c:v>
                </c:pt>
                <c:pt idx="711">
                  <c:v>10.026400000000001</c:v>
                </c:pt>
                <c:pt idx="712">
                  <c:v>10.0214</c:v>
                </c:pt>
                <c:pt idx="713">
                  <c:v>10.018000000000001</c:v>
                </c:pt>
                <c:pt idx="714">
                  <c:v>10.017099999999999</c:v>
                </c:pt>
                <c:pt idx="715">
                  <c:v>10.0159</c:v>
                </c:pt>
                <c:pt idx="716">
                  <c:v>10.0146</c:v>
                </c:pt>
                <c:pt idx="717">
                  <c:v>10.013999999999999</c:v>
                </c:pt>
                <c:pt idx="718">
                  <c:v>10.009</c:v>
                </c:pt>
                <c:pt idx="719">
                  <c:v>10.009</c:v>
                </c:pt>
                <c:pt idx="720">
                  <c:v>10.0044</c:v>
                </c:pt>
                <c:pt idx="721">
                  <c:v>10.0031</c:v>
                </c:pt>
                <c:pt idx="722">
                  <c:v>9.9993700000000008</c:v>
                </c:pt>
                <c:pt idx="723">
                  <c:v>9.9915599999999998</c:v>
                </c:pt>
                <c:pt idx="724">
                  <c:v>9.9885900000000003</c:v>
                </c:pt>
                <c:pt idx="725">
                  <c:v>9.9794599999999996</c:v>
                </c:pt>
                <c:pt idx="726">
                  <c:v>9.9793599999999998</c:v>
                </c:pt>
                <c:pt idx="727">
                  <c:v>9.9793000000000003</c:v>
                </c:pt>
                <c:pt idx="728">
                  <c:v>9.9790700000000001</c:v>
                </c:pt>
                <c:pt idx="729">
                  <c:v>9.9733099999999997</c:v>
                </c:pt>
                <c:pt idx="730">
                  <c:v>9.9576499999999992</c:v>
                </c:pt>
                <c:pt idx="731">
                  <c:v>9.93703</c:v>
                </c:pt>
                <c:pt idx="732">
                  <c:v>9.89757</c:v>
                </c:pt>
                <c:pt idx="733">
                  <c:v>9.8570200000000003</c:v>
                </c:pt>
                <c:pt idx="734">
                  <c:v>9.7879699999999996</c:v>
                </c:pt>
                <c:pt idx="735">
                  <c:v>9.7640100000000007</c:v>
                </c:pt>
                <c:pt idx="736">
                  <c:v>9.7510359999999991</c:v>
                </c:pt>
                <c:pt idx="737">
                  <c:v>9.7418999999999993</c:v>
                </c:pt>
                <c:pt idx="738">
                  <c:v>9.6911799999999992</c:v>
                </c:pt>
                <c:pt idx="739">
                  <c:v>9.6174199999999992</c:v>
                </c:pt>
                <c:pt idx="740">
                  <c:v>9.6057600000000001</c:v>
                </c:pt>
                <c:pt idx="741">
                  <c:v>9.6031899999999997</c:v>
                </c:pt>
                <c:pt idx="742">
                  <c:v>9.6024999999999991</c:v>
                </c:pt>
                <c:pt idx="743">
                  <c:v>9.6006999999999998</c:v>
                </c:pt>
                <c:pt idx="744">
                  <c:v>9.6006199999999993</c:v>
                </c:pt>
                <c:pt idx="745">
                  <c:v>9.5980899999999991</c:v>
                </c:pt>
                <c:pt idx="746">
                  <c:v>9.5979799999999997</c:v>
                </c:pt>
                <c:pt idx="747">
                  <c:v>9.5979600000000005</c:v>
                </c:pt>
                <c:pt idx="748">
                  <c:v>9.5928000000000004</c:v>
                </c:pt>
                <c:pt idx="749">
                  <c:v>9.5902799999999999</c:v>
                </c:pt>
                <c:pt idx="750">
                  <c:v>9.5819399999999995</c:v>
                </c:pt>
                <c:pt idx="751">
                  <c:v>9.5794899999999998</c:v>
                </c:pt>
                <c:pt idx="752">
                  <c:v>9.4957999999999991</c:v>
                </c:pt>
                <c:pt idx="753">
                  <c:v>9.4683299999999999</c:v>
                </c:pt>
                <c:pt idx="754">
                  <c:v>9.4585699999999999</c:v>
                </c:pt>
                <c:pt idx="755">
                  <c:v>9.4490099999999995</c:v>
                </c:pt>
                <c:pt idx="756">
                  <c:v>9.3628</c:v>
                </c:pt>
                <c:pt idx="757">
                  <c:v>9.3619599999999998</c:v>
                </c:pt>
                <c:pt idx="758">
                  <c:v>9.3617600000000003</c:v>
                </c:pt>
                <c:pt idx="759">
                  <c:v>9.3264600000000009</c:v>
                </c:pt>
                <c:pt idx="760">
                  <c:v>9.23719</c:v>
                </c:pt>
                <c:pt idx="761">
                  <c:v>9.2180599999999995</c:v>
                </c:pt>
                <c:pt idx="762">
                  <c:v>9.2140199999999997</c:v>
                </c:pt>
                <c:pt idx="763">
                  <c:v>9.2139900000000008</c:v>
                </c:pt>
                <c:pt idx="764">
                  <c:v>9.2113800000000001</c:v>
                </c:pt>
                <c:pt idx="765">
                  <c:v>9.2113300000000002</c:v>
                </c:pt>
                <c:pt idx="766">
                  <c:v>9.2091200000000004</c:v>
                </c:pt>
                <c:pt idx="767">
                  <c:v>9.2069399999999995</c:v>
                </c:pt>
                <c:pt idx="768">
                  <c:v>9.2022099999999991</c:v>
                </c:pt>
                <c:pt idx="769">
                  <c:v>9.2018699999999995</c:v>
                </c:pt>
                <c:pt idx="770">
                  <c:v>9.1992399999999996</c:v>
                </c:pt>
                <c:pt idx="771">
                  <c:v>9.1969600000000007</c:v>
                </c:pt>
                <c:pt idx="772">
                  <c:v>9.19679</c:v>
                </c:pt>
                <c:pt idx="773">
                  <c:v>9.1944599999999994</c:v>
                </c:pt>
                <c:pt idx="774">
                  <c:v>9.1944199999999991</c:v>
                </c:pt>
                <c:pt idx="775">
                  <c:v>9.1942900000000005</c:v>
                </c:pt>
                <c:pt idx="776">
                  <c:v>9.1895100000000003</c:v>
                </c:pt>
                <c:pt idx="777">
                  <c:v>9.1841100000000004</c:v>
                </c:pt>
                <c:pt idx="778">
                  <c:v>9.1769700000000007</c:v>
                </c:pt>
                <c:pt idx="779">
                  <c:v>9.16432</c:v>
                </c:pt>
                <c:pt idx="780">
                  <c:v>9.1617099999999994</c:v>
                </c:pt>
                <c:pt idx="781">
                  <c:v>9.1025899999999993</c:v>
                </c:pt>
                <c:pt idx="782">
                  <c:v>9.0989699999999996</c:v>
                </c:pt>
                <c:pt idx="783">
                  <c:v>9.0870999999999995</c:v>
                </c:pt>
                <c:pt idx="784">
                  <c:v>8.8370200000000008</c:v>
                </c:pt>
                <c:pt idx="785">
                  <c:v>8.8318200000000004</c:v>
                </c:pt>
                <c:pt idx="786">
                  <c:v>8.7485099999999996</c:v>
                </c:pt>
                <c:pt idx="787">
                  <c:v>8.7403600000000008</c:v>
                </c:pt>
                <c:pt idx="788">
                  <c:v>8.7305700000000002</c:v>
                </c:pt>
                <c:pt idx="789">
                  <c:v>8.7305299999999999</c:v>
                </c:pt>
                <c:pt idx="790">
                  <c:v>8.73048</c:v>
                </c:pt>
                <c:pt idx="791">
                  <c:v>8.7208699999999997</c:v>
                </c:pt>
                <c:pt idx="792">
                  <c:v>8.7198200000000003</c:v>
                </c:pt>
                <c:pt idx="793">
                  <c:v>8.7187199999999994</c:v>
                </c:pt>
                <c:pt idx="794">
                  <c:v>8.7124500000000005</c:v>
                </c:pt>
                <c:pt idx="795">
                  <c:v>8.6941299999999995</c:v>
                </c:pt>
                <c:pt idx="796">
                  <c:v>8.69407</c:v>
                </c:pt>
                <c:pt idx="797">
                  <c:v>8.6887500000000006</c:v>
                </c:pt>
                <c:pt idx="798">
                  <c:v>8.6761499999999998</c:v>
                </c:pt>
                <c:pt idx="799">
                  <c:v>8.6738199999999992</c:v>
                </c:pt>
                <c:pt idx="800">
                  <c:v>8.5443090000000002</c:v>
                </c:pt>
                <c:pt idx="801">
                  <c:v>8.5442</c:v>
                </c:pt>
                <c:pt idx="802">
                  <c:v>8.5198199999999993</c:v>
                </c:pt>
                <c:pt idx="803">
                  <c:v>8.4374099999999999</c:v>
                </c:pt>
                <c:pt idx="804">
                  <c:v>8.4215099999999996</c:v>
                </c:pt>
                <c:pt idx="805">
                  <c:v>8.4135899999999992</c:v>
                </c:pt>
                <c:pt idx="806">
                  <c:v>8.4049300000000002</c:v>
                </c:pt>
                <c:pt idx="807">
                  <c:v>8.3728800000000003</c:v>
                </c:pt>
                <c:pt idx="808">
                  <c:v>8.3712999999999997</c:v>
                </c:pt>
                <c:pt idx="809">
                  <c:v>8.32334</c:v>
                </c:pt>
                <c:pt idx="810">
                  <c:v>8.3160699999999999</c:v>
                </c:pt>
                <c:pt idx="811">
                  <c:v>8.3103599999999993</c:v>
                </c:pt>
                <c:pt idx="812">
                  <c:v>8.3085699999999996</c:v>
                </c:pt>
                <c:pt idx="813">
                  <c:v>8.2954000000000008</c:v>
                </c:pt>
                <c:pt idx="814">
                  <c:v>8.2408300000000008</c:v>
                </c:pt>
                <c:pt idx="815">
                  <c:v>8.2051599999999993</c:v>
                </c:pt>
                <c:pt idx="816">
                  <c:v>8.1829000000000001</c:v>
                </c:pt>
                <c:pt idx="817">
                  <c:v>8.1319400000000002</c:v>
                </c:pt>
                <c:pt idx="818">
                  <c:v>8.1205700000000007</c:v>
                </c:pt>
                <c:pt idx="819">
                  <c:v>8.1065299999999993</c:v>
                </c:pt>
                <c:pt idx="820">
                  <c:v>8.0917999999999992</c:v>
                </c:pt>
                <c:pt idx="821">
                  <c:v>8.0814800000000009</c:v>
                </c:pt>
                <c:pt idx="822">
                  <c:v>8.0813000000000006</c:v>
                </c:pt>
                <c:pt idx="823">
                  <c:v>8.0674799999999998</c:v>
                </c:pt>
                <c:pt idx="824">
                  <c:v>8.0609199999999994</c:v>
                </c:pt>
                <c:pt idx="825">
                  <c:v>8.0406399999999998</c:v>
                </c:pt>
                <c:pt idx="826">
                  <c:v>7.9844099999999996</c:v>
                </c:pt>
                <c:pt idx="827">
                  <c:v>7.9469700000000003</c:v>
                </c:pt>
                <c:pt idx="828">
                  <c:v>7.9295</c:v>
                </c:pt>
                <c:pt idx="829">
                  <c:v>7.9192799999999997</c:v>
                </c:pt>
                <c:pt idx="830">
                  <c:v>7.8799599999999996</c:v>
                </c:pt>
                <c:pt idx="831">
                  <c:v>7.8271600000000001</c:v>
                </c:pt>
                <c:pt idx="832">
                  <c:v>7.80382</c:v>
                </c:pt>
                <c:pt idx="833">
                  <c:v>7.7993399999999999</c:v>
                </c:pt>
                <c:pt idx="834">
                  <c:v>7.7385400000000004</c:v>
                </c:pt>
                <c:pt idx="835">
                  <c:v>7.7178399999999998</c:v>
                </c:pt>
                <c:pt idx="836">
                  <c:v>7.6799600000000003</c:v>
                </c:pt>
                <c:pt idx="837">
                  <c:v>7.6760400000000004</c:v>
                </c:pt>
                <c:pt idx="838">
                  <c:v>7.6743300000000003</c:v>
                </c:pt>
                <c:pt idx="839">
                  <c:v>7.65984</c:v>
                </c:pt>
                <c:pt idx="840">
                  <c:v>7.6482999999999999</c:v>
                </c:pt>
                <c:pt idx="841">
                  <c:v>7.61775</c:v>
                </c:pt>
                <c:pt idx="842">
                  <c:v>7.5930600000000004</c:v>
                </c:pt>
                <c:pt idx="843">
                  <c:v>7.58772</c:v>
                </c:pt>
                <c:pt idx="844">
                  <c:v>7.5712700000000002</c:v>
                </c:pt>
                <c:pt idx="845">
                  <c:v>7.5407299999999999</c:v>
                </c:pt>
                <c:pt idx="846">
                  <c:v>7.4612100000000003</c:v>
                </c:pt>
                <c:pt idx="847">
                  <c:v>7.4599000000000002</c:v>
                </c:pt>
                <c:pt idx="848">
                  <c:v>7.4515500000000001</c:v>
                </c:pt>
                <c:pt idx="849">
                  <c:v>7.3967099999999997</c:v>
                </c:pt>
                <c:pt idx="850">
                  <c:v>7.3521299999999998</c:v>
                </c:pt>
                <c:pt idx="851">
                  <c:v>7.3295000000000003</c:v>
                </c:pt>
                <c:pt idx="852">
                  <c:v>7.3284900000000004</c:v>
                </c:pt>
                <c:pt idx="853">
                  <c:v>7.3036099999999999</c:v>
                </c:pt>
                <c:pt idx="854">
                  <c:v>7.2827099999999998</c:v>
                </c:pt>
                <c:pt idx="855">
                  <c:v>7.2500200000000001</c:v>
                </c:pt>
                <c:pt idx="856">
                  <c:v>7.2098100000000001</c:v>
                </c:pt>
                <c:pt idx="857">
                  <c:v>7.2085499999999998</c:v>
                </c:pt>
                <c:pt idx="858">
                  <c:v>7.1938899999999997</c:v>
                </c:pt>
                <c:pt idx="859">
                  <c:v>7.1935500000000001</c:v>
                </c:pt>
                <c:pt idx="860">
                  <c:v>7.1911899999999997</c:v>
                </c:pt>
                <c:pt idx="861">
                  <c:v>7.18499</c:v>
                </c:pt>
                <c:pt idx="862">
                  <c:v>7.1844799999999998</c:v>
                </c:pt>
                <c:pt idx="863">
                  <c:v>7.1725599999999998</c:v>
                </c:pt>
                <c:pt idx="864">
                  <c:v>7.1380400000000002</c:v>
                </c:pt>
                <c:pt idx="865">
                  <c:v>7.0971799999999998</c:v>
                </c:pt>
                <c:pt idx="866">
                  <c:v>7.0849500000000001</c:v>
                </c:pt>
                <c:pt idx="867">
                  <c:v>7.0754799999999998</c:v>
                </c:pt>
                <c:pt idx="868">
                  <c:v>7.0708900000000003</c:v>
                </c:pt>
                <c:pt idx="869">
                  <c:v>7.0677899999999996</c:v>
                </c:pt>
                <c:pt idx="870">
                  <c:v>7.0520699999999996</c:v>
                </c:pt>
                <c:pt idx="871">
                  <c:v>7.0503</c:v>
                </c:pt>
                <c:pt idx="872">
                  <c:v>7.0481800000000003</c:v>
                </c:pt>
                <c:pt idx="873">
                  <c:v>7.0462400000000001</c:v>
                </c:pt>
                <c:pt idx="874">
                  <c:v>7.04399</c:v>
                </c:pt>
                <c:pt idx="875">
                  <c:v>7.0352899999999998</c:v>
                </c:pt>
                <c:pt idx="876">
                  <c:v>6.99695</c:v>
                </c:pt>
                <c:pt idx="877">
                  <c:v>6.9629500000000002</c:v>
                </c:pt>
                <c:pt idx="878">
                  <c:v>6.9553799999999999</c:v>
                </c:pt>
                <c:pt idx="879">
                  <c:v>6.9472800000000001</c:v>
                </c:pt>
                <c:pt idx="880">
                  <c:v>6.9450500000000002</c:v>
                </c:pt>
                <c:pt idx="881">
                  <c:v>6.9387100000000004</c:v>
                </c:pt>
                <c:pt idx="882">
                  <c:v>6.9386700000000001</c:v>
                </c:pt>
                <c:pt idx="883">
                  <c:v>6.9371299999999998</c:v>
                </c:pt>
                <c:pt idx="884">
                  <c:v>6.9290099999999999</c:v>
                </c:pt>
                <c:pt idx="885">
                  <c:v>6.9210000000000003</c:v>
                </c:pt>
                <c:pt idx="886">
                  <c:v>6.9105800000000004</c:v>
                </c:pt>
                <c:pt idx="887">
                  <c:v>6.89025</c:v>
                </c:pt>
                <c:pt idx="888">
                  <c:v>6.8633699999999997</c:v>
                </c:pt>
                <c:pt idx="889">
                  <c:v>6.8040200000000004</c:v>
                </c:pt>
                <c:pt idx="890">
                  <c:v>6.7963500000000003</c:v>
                </c:pt>
                <c:pt idx="891">
                  <c:v>6.76492</c:v>
                </c:pt>
                <c:pt idx="892">
                  <c:v>6.7109300000000003</c:v>
                </c:pt>
                <c:pt idx="893">
                  <c:v>6.7108400000000001</c:v>
                </c:pt>
                <c:pt idx="894">
                  <c:v>6.71082</c:v>
                </c:pt>
                <c:pt idx="895">
                  <c:v>6.70573</c:v>
                </c:pt>
                <c:pt idx="896">
                  <c:v>6.7056300000000002</c:v>
                </c:pt>
                <c:pt idx="897">
                  <c:v>6.7055999999999996</c:v>
                </c:pt>
                <c:pt idx="898">
                  <c:v>6.7036100000000003</c:v>
                </c:pt>
                <c:pt idx="899">
                  <c:v>6.7035299999999998</c:v>
                </c:pt>
                <c:pt idx="900">
                  <c:v>6.7014100000000001</c:v>
                </c:pt>
                <c:pt idx="901">
                  <c:v>6.7013699999999998</c:v>
                </c:pt>
                <c:pt idx="902">
                  <c:v>6.7013199999999999</c:v>
                </c:pt>
                <c:pt idx="903">
                  <c:v>6.6993799999999997</c:v>
                </c:pt>
                <c:pt idx="904">
                  <c:v>6.6960199999999999</c:v>
                </c:pt>
                <c:pt idx="905">
                  <c:v>6.6937699999999998</c:v>
                </c:pt>
                <c:pt idx="906">
                  <c:v>6.6937300000000004</c:v>
                </c:pt>
                <c:pt idx="907">
                  <c:v>6.69252</c:v>
                </c:pt>
                <c:pt idx="908">
                  <c:v>6.6916700000000002</c:v>
                </c:pt>
                <c:pt idx="909">
                  <c:v>6.69102</c:v>
                </c:pt>
                <c:pt idx="910">
                  <c:v>6.6902200000000001</c:v>
                </c:pt>
                <c:pt idx="911">
                  <c:v>6.6893700000000003</c:v>
                </c:pt>
                <c:pt idx="912">
                  <c:v>6.6887400000000001</c:v>
                </c:pt>
                <c:pt idx="913">
                  <c:v>6.6879400000000002</c:v>
                </c:pt>
                <c:pt idx="914">
                  <c:v>6.6870900000000004</c:v>
                </c:pt>
                <c:pt idx="915">
                  <c:v>6.6859999999999999</c:v>
                </c:pt>
                <c:pt idx="916">
                  <c:v>6.6859500000000001</c:v>
                </c:pt>
                <c:pt idx="917">
                  <c:v>6.6838699999999998</c:v>
                </c:pt>
                <c:pt idx="918">
                  <c:v>6.6837299999999997</c:v>
                </c:pt>
                <c:pt idx="919">
                  <c:v>6.6836700000000002</c:v>
                </c:pt>
                <c:pt idx="920">
                  <c:v>6.6830800000000004</c:v>
                </c:pt>
                <c:pt idx="921">
                  <c:v>6.6822800000000004</c:v>
                </c:pt>
                <c:pt idx="922">
                  <c:v>6.6814299999999998</c:v>
                </c:pt>
                <c:pt idx="923">
                  <c:v>6.6780400000000002</c:v>
                </c:pt>
                <c:pt idx="924">
                  <c:v>6.6780099999999996</c:v>
                </c:pt>
                <c:pt idx="925">
                  <c:v>6.6779900000000003</c:v>
                </c:pt>
                <c:pt idx="926">
                  <c:v>6.6756799999999998</c:v>
                </c:pt>
                <c:pt idx="927">
                  <c:v>6.6756000000000002</c:v>
                </c:pt>
                <c:pt idx="928">
                  <c:v>6.6753</c:v>
                </c:pt>
                <c:pt idx="929">
                  <c:v>6.6744899999999996</c:v>
                </c:pt>
                <c:pt idx="930">
                  <c:v>6.6736500000000003</c:v>
                </c:pt>
                <c:pt idx="931">
                  <c:v>6.6722799999999998</c:v>
                </c:pt>
                <c:pt idx="932">
                  <c:v>6.6714399999999996</c:v>
                </c:pt>
                <c:pt idx="933">
                  <c:v>6.6699900000000003</c:v>
                </c:pt>
                <c:pt idx="934">
                  <c:v>6.6698000000000004</c:v>
                </c:pt>
                <c:pt idx="935">
                  <c:v>6.6670199999999999</c:v>
                </c:pt>
                <c:pt idx="936">
                  <c:v>6.6662600000000003</c:v>
                </c:pt>
                <c:pt idx="937">
                  <c:v>6.66547</c:v>
                </c:pt>
                <c:pt idx="938">
                  <c:v>6.6565700000000003</c:v>
                </c:pt>
                <c:pt idx="939">
                  <c:v>6.6565300000000001</c:v>
                </c:pt>
                <c:pt idx="940">
                  <c:v>6.6564699999999997</c:v>
                </c:pt>
                <c:pt idx="941">
                  <c:v>6.6549800000000001</c:v>
                </c:pt>
                <c:pt idx="942">
                  <c:v>6.6548699999999998</c:v>
                </c:pt>
                <c:pt idx="943">
                  <c:v>6.6548299999999996</c:v>
                </c:pt>
                <c:pt idx="944">
                  <c:v>6.6547700000000001</c:v>
                </c:pt>
                <c:pt idx="945">
                  <c:v>6.6509900000000002</c:v>
                </c:pt>
                <c:pt idx="946">
                  <c:v>6.6509400000000003</c:v>
                </c:pt>
                <c:pt idx="947">
                  <c:v>6.6508200000000004</c:v>
                </c:pt>
                <c:pt idx="948">
                  <c:v>6.6466599999999998</c:v>
                </c:pt>
                <c:pt idx="949">
                  <c:v>6.64499</c:v>
                </c:pt>
                <c:pt idx="950">
                  <c:v>6.6448799999999997</c:v>
                </c:pt>
                <c:pt idx="951">
                  <c:v>6.6440999999999999</c:v>
                </c:pt>
                <c:pt idx="952">
                  <c:v>6.6418600000000003</c:v>
                </c:pt>
                <c:pt idx="953">
                  <c:v>6.64053</c:v>
                </c:pt>
                <c:pt idx="954">
                  <c:v>6.5959199999999996</c:v>
                </c:pt>
                <c:pt idx="955">
                  <c:v>6.5680100000000001</c:v>
                </c:pt>
                <c:pt idx="956">
                  <c:v>6.5646550000000001</c:v>
                </c:pt>
                <c:pt idx="957">
                  <c:v>6.5553100000000004</c:v>
                </c:pt>
                <c:pt idx="958">
                  <c:v>6.5526600000000004</c:v>
                </c:pt>
                <c:pt idx="959">
                  <c:v>6.5487500000000001</c:v>
                </c:pt>
                <c:pt idx="960">
                  <c:v>6.5453099999999997</c:v>
                </c:pt>
                <c:pt idx="961">
                  <c:v>6.5407099999999998</c:v>
                </c:pt>
                <c:pt idx="962">
                  <c:v>6.5405699999999998</c:v>
                </c:pt>
                <c:pt idx="963">
                  <c:v>6.5375500000000004</c:v>
                </c:pt>
                <c:pt idx="964">
                  <c:v>6.5341399999999998</c:v>
                </c:pt>
                <c:pt idx="965">
                  <c:v>6.5307500000000003</c:v>
                </c:pt>
                <c:pt idx="966">
                  <c:v>6.5306499999999996</c:v>
                </c:pt>
                <c:pt idx="967">
                  <c:v>6.53064</c:v>
                </c:pt>
                <c:pt idx="968">
                  <c:v>6.5220000000000002</c:v>
                </c:pt>
                <c:pt idx="969">
                  <c:v>6.4774000000000003</c:v>
                </c:pt>
                <c:pt idx="970">
                  <c:v>6.4646400000000002</c:v>
                </c:pt>
                <c:pt idx="971">
                  <c:v>6.4491800000000001</c:v>
                </c:pt>
                <c:pt idx="972">
                  <c:v>6.4362599999999999</c:v>
                </c:pt>
                <c:pt idx="973">
                  <c:v>6.4199099999999998</c:v>
                </c:pt>
                <c:pt idx="974">
                  <c:v>6.4119200000000003</c:v>
                </c:pt>
                <c:pt idx="975">
                  <c:v>6.3700299999999999</c:v>
                </c:pt>
                <c:pt idx="976">
                  <c:v>6.3280200000000004</c:v>
                </c:pt>
                <c:pt idx="977">
                  <c:v>6.3273900000000003</c:v>
                </c:pt>
                <c:pt idx="978">
                  <c:v>6.3177300000000001</c:v>
                </c:pt>
                <c:pt idx="979">
                  <c:v>6.2759200000000002</c:v>
                </c:pt>
                <c:pt idx="980">
                  <c:v>6.2751799999999998</c:v>
                </c:pt>
                <c:pt idx="981">
                  <c:v>6.2495900000000004</c:v>
                </c:pt>
                <c:pt idx="982">
                  <c:v>6.2465799999999998</c:v>
                </c:pt>
                <c:pt idx="983">
                  <c:v>6.2430199999999996</c:v>
                </c:pt>
                <c:pt idx="984">
                  <c:v>6.2428699999999999</c:v>
                </c:pt>
                <c:pt idx="985">
                  <c:v>6.1440999999999999</c:v>
                </c:pt>
                <c:pt idx="986">
                  <c:v>6.1440999999999999</c:v>
                </c:pt>
                <c:pt idx="987">
                  <c:v>6.1426100000000003</c:v>
                </c:pt>
                <c:pt idx="988">
                  <c:v>6.1425400000000003</c:v>
                </c:pt>
                <c:pt idx="989">
                  <c:v>6.1408800000000001</c:v>
                </c:pt>
                <c:pt idx="990">
                  <c:v>6.14086</c:v>
                </c:pt>
                <c:pt idx="991">
                  <c:v>6.1395799999999996</c:v>
                </c:pt>
                <c:pt idx="992">
                  <c:v>6.1394700000000002</c:v>
                </c:pt>
                <c:pt idx="993">
                  <c:v>6.1394000000000002</c:v>
                </c:pt>
                <c:pt idx="994">
                  <c:v>6.1379799999999998</c:v>
                </c:pt>
                <c:pt idx="995">
                  <c:v>6.1363500000000002</c:v>
                </c:pt>
                <c:pt idx="996">
                  <c:v>6.1363200000000004</c:v>
                </c:pt>
                <c:pt idx="997">
                  <c:v>6.1362300000000003</c:v>
                </c:pt>
                <c:pt idx="998">
                  <c:v>6.1345799999999997</c:v>
                </c:pt>
                <c:pt idx="999">
                  <c:v>6.1344900000000004</c:v>
                </c:pt>
                <c:pt idx="1000">
                  <c:v>6.1330299999999998</c:v>
                </c:pt>
                <c:pt idx="1001">
                  <c:v>6.1329900000000004</c:v>
                </c:pt>
                <c:pt idx="1002">
                  <c:v>6.1329000000000002</c:v>
                </c:pt>
                <c:pt idx="1003">
                  <c:v>6.1328800000000001</c:v>
                </c:pt>
                <c:pt idx="1004">
                  <c:v>6.1328699999999996</c:v>
                </c:pt>
                <c:pt idx="1005">
                  <c:v>6.1311499999999999</c:v>
                </c:pt>
                <c:pt idx="1006">
                  <c:v>6.1296099999999996</c:v>
                </c:pt>
                <c:pt idx="1007">
                  <c:v>6.1295900000000003</c:v>
                </c:pt>
                <c:pt idx="1008">
                  <c:v>6.1294599999999999</c:v>
                </c:pt>
                <c:pt idx="1009">
                  <c:v>6.1261000000000001</c:v>
                </c:pt>
                <c:pt idx="1010">
                  <c:v>6.1260899999999996</c:v>
                </c:pt>
                <c:pt idx="1011">
                  <c:v>6.1259199999999998</c:v>
                </c:pt>
                <c:pt idx="1012">
                  <c:v>6.1224499999999997</c:v>
                </c:pt>
                <c:pt idx="1013">
                  <c:v>6.1223999999999998</c:v>
                </c:pt>
                <c:pt idx="1014">
                  <c:v>6.1208099999999996</c:v>
                </c:pt>
                <c:pt idx="1015">
                  <c:v>6.1207900000000004</c:v>
                </c:pt>
                <c:pt idx="1016">
                  <c:v>6.1148600000000002</c:v>
                </c:pt>
                <c:pt idx="1017">
                  <c:v>6.0587400000000002</c:v>
                </c:pt>
                <c:pt idx="1018">
                  <c:v>6.0489600000000001</c:v>
                </c:pt>
                <c:pt idx="1019">
                  <c:v>6.0300700000000003</c:v>
                </c:pt>
                <c:pt idx="1020">
                  <c:v>5.9783400000000002</c:v>
                </c:pt>
                <c:pt idx="1021">
                  <c:v>5.9478600000000004</c:v>
                </c:pt>
                <c:pt idx="1022">
                  <c:v>5.9289399999999999</c:v>
                </c:pt>
                <c:pt idx="1023">
                  <c:v>5.8843399999999999</c:v>
                </c:pt>
                <c:pt idx="1024">
                  <c:v>5.8769900000000002</c:v>
                </c:pt>
                <c:pt idx="1025">
                  <c:v>5.8725399999999999</c:v>
                </c:pt>
                <c:pt idx="1026">
                  <c:v>5.8078200000000004</c:v>
                </c:pt>
                <c:pt idx="1027">
                  <c:v>5.7577699999999998</c:v>
                </c:pt>
                <c:pt idx="1028">
                  <c:v>5.7353199999999998</c:v>
                </c:pt>
                <c:pt idx="1029">
                  <c:v>5.7263599999999997</c:v>
                </c:pt>
                <c:pt idx="1030">
                  <c:v>5.7165800000000004</c:v>
                </c:pt>
                <c:pt idx="1031">
                  <c:v>5.6509200000000002</c:v>
                </c:pt>
                <c:pt idx="1032">
                  <c:v>5.6326799999999997</c:v>
                </c:pt>
                <c:pt idx="1033">
                  <c:v>5.6321199999999996</c:v>
                </c:pt>
                <c:pt idx="1034">
                  <c:v>5.6118100000000002</c:v>
                </c:pt>
                <c:pt idx="1035">
                  <c:v>5.5478800000000001</c:v>
                </c:pt>
                <c:pt idx="1036">
                  <c:v>5.5055399999999999</c:v>
                </c:pt>
                <c:pt idx="1037">
                  <c:v>5.5007000000000001</c:v>
                </c:pt>
                <c:pt idx="1038">
                  <c:v>5.5006700000000004</c:v>
                </c:pt>
                <c:pt idx="1039">
                  <c:v>5.4732599999999998</c:v>
                </c:pt>
                <c:pt idx="1040">
                  <c:v>5.44597</c:v>
                </c:pt>
                <c:pt idx="1041">
                  <c:v>5.4042300000000001</c:v>
                </c:pt>
                <c:pt idx="1042">
                  <c:v>5.3920000000000003</c:v>
                </c:pt>
                <c:pt idx="1043">
                  <c:v>5.3767500000000004</c:v>
                </c:pt>
                <c:pt idx="1044">
                  <c:v>5.3435899999999998</c:v>
                </c:pt>
                <c:pt idx="1045">
                  <c:v>5.3432700000000004</c:v>
                </c:pt>
                <c:pt idx="1046">
                  <c:v>5.3339299999999996</c:v>
                </c:pt>
                <c:pt idx="1047">
                  <c:v>5.3169899999999997</c:v>
                </c:pt>
                <c:pt idx="1048">
                  <c:v>5.3136400000000004</c:v>
                </c:pt>
                <c:pt idx="1049">
                  <c:v>5.2998500000000002</c:v>
                </c:pt>
                <c:pt idx="1050">
                  <c:v>5.2909499999999996</c:v>
                </c:pt>
                <c:pt idx="1051">
                  <c:v>5.2885299999999997</c:v>
                </c:pt>
                <c:pt idx="1052">
                  <c:v>5.2515099999999997</c:v>
                </c:pt>
                <c:pt idx="1053">
                  <c:v>5.2444199999999999</c:v>
                </c:pt>
                <c:pt idx="1054">
                  <c:v>5.1895100000000003</c:v>
                </c:pt>
                <c:pt idx="1055">
                  <c:v>5.1547799999999997</c:v>
                </c:pt>
                <c:pt idx="1056">
                  <c:v>5.1369800000000003</c:v>
                </c:pt>
                <c:pt idx="1057">
                  <c:v>5.1265400000000003</c:v>
                </c:pt>
                <c:pt idx="1058">
                  <c:v>5.1229899999999997</c:v>
                </c:pt>
                <c:pt idx="1059">
                  <c:v>5.1126100000000001</c:v>
                </c:pt>
                <c:pt idx="1060">
                  <c:v>5.1071900000000001</c:v>
                </c:pt>
                <c:pt idx="1061">
                  <c:v>5.1040799999999997</c:v>
                </c:pt>
                <c:pt idx="1062">
                  <c:v>5.0959899999999996</c:v>
                </c:pt>
                <c:pt idx="1063">
                  <c:v>5.0923999999999996</c:v>
                </c:pt>
                <c:pt idx="1064">
                  <c:v>5.0803000000000003</c:v>
                </c:pt>
                <c:pt idx="1065">
                  <c:v>5.07674</c:v>
                </c:pt>
                <c:pt idx="1066">
                  <c:v>5.0338000000000003</c:v>
                </c:pt>
                <c:pt idx="1067">
                  <c:v>5.0225299999999997</c:v>
                </c:pt>
                <c:pt idx="1068">
                  <c:v>4.9399699999999998</c:v>
                </c:pt>
                <c:pt idx="1069">
                  <c:v>4.9132999999999996</c:v>
                </c:pt>
                <c:pt idx="1070">
                  <c:v>4.9010199999999999</c:v>
                </c:pt>
                <c:pt idx="1071">
                  <c:v>4.8916899999999996</c:v>
                </c:pt>
                <c:pt idx="1072">
                  <c:v>4.8794199999999996</c:v>
                </c:pt>
                <c:pt idx="1073">
                  <c:v>4.8767699999999996</c:v>
                </c:pt>
                <c:pt idx="1074">
                  <c:v>4.8676599999999999</c:v>
                </c:pt>
                <c:pt idx="1075">
                  <c:v>4.8592899999999997</c:v>
                </c:pt>
                <c:pt idx="1076">
                  <c:v>4.8053999999999997</c:v>
                </c:pt>
                <c:pt idx="1077">
                  <c:v>4.7622600000000004</c:v>
                </c:pt>
                <c:pt idx="1078">
                  <c:v>4.7528199999999998</c:v>
                </c:pt>
                <c:pt idx="1079">
                  <c:v>4.7472599999999998</c:v>
                </c:pt>
                <c:pt idx="1080">
                  <c:v>4.7328799999999998</c:v>
                </c:pt>
                <c:pt idx="1081">
                  <c:v>4.6859700000000002</c:v>
                </c:pt>
                <c:pt idx="1082">
                  <c:v>4.6343100000000002</c:v>
                </c:pt>
                <c:pt idx="1083">
                  <c:v>4.6268799999999999</c:v>
                </c:pt>
                <c:pt idx="1084">
                  <c:v>4.6239999999999997</c:v>
                </c:pt>
                <c:pt idx="1085">
                  <c:v>4.5834799999999998</c:v>
                </c:pt>
                <c:pt idx="1086">
                  <c:v>4.5793900000000001</c:v>
                </c:pt>
                <c:pt idx="1087">
                  <c:v>4.4984000000000002</c:v>
                </c:pt>
                <c:pt idx="1088">
                  <c:v>4.4826100000000002</c:v>
                </c:pt>
                <c:pt idx="1089">
                  <c:v>4.4783999999999997</c:v>
                </c:pt>
                <c:pt idx="1090">
                  <c:v>4.4655899999999997</c:v>
                </c:pt>
                <c:pt idx="1091">
                  <c:v>4.3901300000000001</c:v>
                </c:pt>
                <c:pt idx="1092">
                  <c:v>4.3269599999999997</c:v>
                </c:pt>
                <c:pt idx="1093">
                  <c:v>4.3012800000000002</c:v>
                </c:pt>
                <c:pt idx="1094">
                  <c:v>4.2986899999999997</c:v>
                </c:pt>
                <c:pt idx="1095">
                  <c:v>4.2735399999999997</c:v>
                </c:pt>
                <c:pt idx="1096">
                  <c:v>4.2666399999999998</c:v>
                </c:pt>
                <c:pt idx="1097">
                  <c:v>4.2465700000000002</c:v>
                </c:pt>
                <c:pt idx="1098">
                  <c:v>4.2101300000000004</c:v>
                </c:pt>
                <c:pt idx="1099">
                  <c:v>4.2039</c:v>
                </c:pt>
                <c:pt idx="1100">
                  <c:v>4.0762700000000001</c:v>
                </c:pt>
                <c:pt idx="1101">
                  <c:v>4.07172</c:v>
                </c:pt>
                <c:pt idx="1102">
                  <c:v>4.0599999999999996</c:v>
                </c:pt>
                <c:pt idx="1103">
                  <c:v>4.0232299999999999</c:v>
                </c:pt>
                <c:pt idx="1104">
                  <c:v>4.0176800000000004</c:v>
                </c:pt>
                <c:pt idx="1105">
                  <c:v>3.9946600000000001</c:v>
                </c:pt>
                <c:pt idx="1106">
                  <c:v>3.9551699999999999</c:v>
                </c:pt>
                <c:pt idx="1107">
                  <c:v>3.9328599999999998</c:v>
                </c:pt>
                <c:pt idx="1108">
                  <c:v>3.9304199999999998</c:v>
                </c:pt>
                <c:pt idx="1109">
                  <c:v>3.91438</c:v>
                </c:pt>
                <c:pt idx="1110">
                  <c:v>3.87296</c:v>
                </c:pt>
                <c:pt idx="1111">
                  <c:v>3.8389500000000001</c:v>
                </c:pt>
                <c:pt idx="1112">
                  <c:v>3.8220499999999999</c:v>
                </c:pt>
                <c:pt idx="1113">
                  <c:v>3.8165900000000001</c:v>
                </c:pt>
                <c:pt idx="1114">
                  <c:v>3.80898</c:v>
                </c:pt>
                <c:pt idx="1115">
                  <c:v>3.8052700000000002</c:v>
                </c:pt>
                <c:pt idx="1116">
                  <c:v>3.78566</c:v>
                </c:pt>
                <c:pt idx="1117">
                  <c:v>3.7754799999999999</c:v>
                </c:pt>
                <c:pt idx="1118">
                  <c:v>3.7192099999999999</c:v>
                </c:pt>
                <c:pt idx="1119">
                  <c:v>3.6952400000000001</c:v>
                </c:pt>
                <c:pt idx="1120">
                  <c:v>3.6560199999999998</c:v>
                </c:pt>
                <c:pt idx="1121">
                  <c:v>3.6536499999999998</c:v>
                </c:pt>
                <c:pt idx="1122">
                  <c:v>3.6433200000000001</c:v>
                </c:pt>
                <c:pt idx="1123">
                  <c:v>3.5989100000000001</c:v>
                </c:pt>
                <c:pt idx="1124">
                  <c:v>3.5893799999999998</c:v>
                </c:pt>
                <c:pt idx="1125">
                  <c:v>3.58447</c:v>
                </c:pt>
                <c:pt idx="1126">
                  <c:v>3.5843099999999999</c:v>
                </c:pt>
                <c:pt idx="1127">
                  <c:v>3.5802200000000002</c:v>
                </c:pt>
                <c:pt idx="1128">
                  <c:v>3.5186000000000002</c:v>
                </c:pt>
                <c:pt idx="1129">
                  <c:v>3.4534400000000001</c:v>
                </c:pt>
                <c:pt idx="1130">
                  <c:v>3.4323000000000001</c:v>
                </c:pt>
                <c:pt idx="1131">
                  <c:v>3.4162699999999999</c:v>
                </c:pt>
                <c:pt idx="1132">
                  <c:v>3.3099400000000001</c:v>
                </c:pt>
                <c:pt idx="1133">
                  <c:v>3.262</c:v>
                </c:pt>
                <c:pt idx="1134">
                  <c:v>3.2547600000000001</c:v>
                </c:pt>
                <c:pt idx="1135">
                  <c:v>3.21963</c:v>
                </c:pt>
                <c:pt idx="1136">
                  <c:v>3.11232</c:v>
                </c:pt>
                <c:pt idx="1137">
                  <c:v>3.0872799999999998</c:v>
                </c:pt>
                <c:pt idx="1138">
                  <c:v>3.0865800000000001</c:v>
                </c:pt>
                <c:pt idx="1139">
                  <c:v>3.0689099999999998</c:v>
                </c:pt>
                <c:pt idx="1140">
                  <c:v>3.0257100000000001</c:v>
                </c:pt>
                <c:pt idx="1141">
                  <c:v>3.01457</c:v>
                </c:pt>
                <c:pt idx="1142">
                  <c:v>2.98034</c:v>
                </c:pt>
                <c:pt idx="1143">
                  <c:v>2.9620000000000002</c:v>
                </c:pt>
                <c:pt idx="1144">
                  <c:v>2.9397000000000002</c:v>
                </c:pt>
                <c:pt idx="1145">
                  <c:v>2.93716</c:v>
                </c:pt>
                <c:pt idx="1146">
                  <c:v>2.8934700000000002</c:v>
                </c:pt>
                <c:pt idx="1147">
                  <c:v>2.87642</c:v>
                </c:pt>
                <c:pt idx="1148">
                  <c:v>2.8536000000000001</c:v>
                </c:pt>
                <c:pt idx="1149">
                  <c:v>2.8325499999999999</c:v>
                </c:pt>
                <c:pt idx="1150">
                  <c:v>2.8129200000000001</c:v>
                </c:pt>
                <c:pt idx="1151">
                  <c:v>2.8099699999999999</c:v>
                </c:pt>
                <c:pt idx="1152">
                  <c:v>2.7961399999999998</c:v>
                </c:pt>
                <c:pt idx="1153">
                  <c:v>2.75386</c:v>
                </c:pt>
                <c:pt idx="1154">
                  <c:v>2.6690299999999998</c:v>
                </c:pt>
                <c:pt idx="1155">
                  <c:v>2.6509800000000001</c:v>
                </c:pt>
                <c:pt idx="1156">
                  <c:v>2.5628000000000002</c:v>
                </c:pt>
                <c:pt idx="1157">
                  <c:v>2.5452900000000001</c:v>
                </c:pt>
                <c:pt idx="1158">
                  <c:v>2.5402200000000001</c:v>
                </c:pt>
                <c:pt idx="1159">
                  <c:v>2.53843</c:v>
                </c:pt>
                <c:pt idx="1160">
                  <c:v>2.5377299999999998</c:v>
                </c:pt>
                <c:pt idx="1161">
                  <c:v>2.49993</c:v>
                </c:pt>
                <c:pt idx="1162">
                  <c:v>2.4132699999999998</c:v>
                </c:pt>
                <c:pt idx="1163">
                  <c:v>2.3317199999999998</c:v>
                </c:pt>
                <c:pt idx="1164">
                  <c:v>2.3277199999999998</c:v>
                </c:pt>
                <c:pt idx="1165">
                  <c:v>2.2733099999999999</c:v>
                </c:pt>
                <c:pt idx="1166">
                  <c:v>2.25604</c:v>
                </c:pt>
                <c:pt idx="1167">
                  <c:v>2.24465</c:v>
                </c:pt>
                <c:pt idx="1168">
                  <c:v>2.24091</c:v>
                </c:pt>
                <c:pt idx="1169">
                  <c:v>2.2294499999999999</c:v>
                </c:pt>
                <c:pt idx="1170">
                  <c:v>2.2273700000000001</c:v>
                </c:pt>
                <c:pt idx="1171">
                  <c:v>2.1499600000000001</c:v>
                </c:pt>
                <c:pt idx="1172">
                  <c:v>2.1298900000000001</c:v>
                </c:pt>
                <c:pt idx="1173">
                  <c:v>2.1208399999999998</c:v>
                </c:pt>
                <c:pt idx="1174">
                  <c:v>2.0247099999999998</c:v>
                </c:pt>
                <c:pt idx="1175">
                  <c:v>2.01851</c:v>
                </c:pt>
                <c:pt idx="1176">
                  <c:v>2.0164499999999999</c:v>
                </c:pt>
                <c:pt idx="1177">
                  <c:v>2.0137499999999999</c:v>
                </c:pt>
                <c:pt idx="1178">
                  <c:v>2.0108700000000002</c:v>
                </c:pt>
                <c:pt idx="1179">
                  <c:v>1.9684999999999999</c:v>
                </c:pt>
                <c:pt idx="1180">
                  <c:v>1.9170199999999999</c:v>
                </c:pt>
                <c:pt idx="1181">
                  <c:v>1.9041300000000001</c:v>
                </c:pt>
                <c:pt idx="1182">
                  <c:v>1.8711</c:v>
                </c:pt>
                <c:pt idx="1183">
                  <c:v>1.84707</c:v>
                </c:pt>
                <c:pt idx="1184">
                  <c:v>1.8414900000000001</c:v>
                </c:pt>
                <c:pt idx="1185">
                  <c:v>1.83009</c:v>
                </c:pt>
                <c:pt idx="1186">
                  <c:v>1.82565</c:v>
                </c:pt>
                <c:pt idx="1187">
                  <c:v>1.82161</c:v>
                </c:pt>
                <c:pt idx="1188">
                  <c:v>1.7370699999999999</c:v>
                </c:pt>
                <c:pt idx="1189">
                  <c:v>1.72397</c:v>
                </c:pt>
                <c:pt idx="1190">
                  <c:v>1.6836100000000001</c:v>
                </c:pt>
                <c:pt idx="1191">
                  <c:v>1.6528499999999999</c:v>
                </c:pt>
                <c:pt idx="1192">
                  <c:v>1.63862</c:v>
                </c:pt>
                <c:pt idx="1193">
                  <c:v>1.62239</c:v>
                </c:pt>
                <c:pt idx="1194">
                  <c:v>1.6203399999999999</c:v>
                </c:pt>
                <c:pt idx="1195">
                  <c:v>1.56714</c:v>
                </c:pt>
                <c:pt idx="1196">
                  <c:v>1.4562600000000001</c:v>
                </c:pt>
                <c:pt idx="1197">
                  <c:v>1.4512</c:v>
                </c:pt>
                <c:pt idx="1198">
                  <c:v>1.4501299999999999</c:v>
                </c:pt>
                <c:pt idx="1199">
                  <c:v>1.44851</c:v>
                </c:pt>
                <c:pt idx="1200">
                  <c:v>1.4482999999999999</c:v>
                </c:pt>
                <c:pt idx="1201">
                  <c:v>1.44808</c:v>
                </c:pt>
                <c:pt idx="1202">
                  <c:v>1.4477199999999999</c:v>
                </c:pt>
                <c:pt idx="1203">
                  <c:v>1.4468000000000001</c:v>
                </c:pt>
                <c:pt idx="1204">
                  <c:v>1.43815</c:v>
                </c:pt>
                <c:pt idx="1205">
                  <c:v>1.4261200000000001</c:v>
                </c:pt>
                <c:pt idx="1206">
                  <c:v>1.40601</c:v>
                </c:pt>
                <c:pt idx="1207">
                  <c:v>1.40551</c:v>
                </c:pt>
                <c:pt idx="1208">
                  <c:v>1.40547</c:v>
                </c:pt>
                <c:pt idx="1209">
                  <c:v>1.40516</c:v>
                </c:pt>
                <c:pt idx="1210">
                  <c:v>1.39438</c:v>
                </c:pt>
                <c:pt idx="1211">
                  <c:v>1.37564</c:v>
                </c:pt>
                <c:pt idx="1212">
                  <c:v>1.35808</c:v>
                </c:pt>
                <c:pt idx="1213">
                  <c:v>1.3421000000000001</c:v>
                </c:pt>
                <c:pt idx="1214">
                  <c:v>1.3069999999999999</c:v>
                </c:pt>
                <c:pt idx="1215">
                  <c:v>1.2653399999999999</c:v>
                </c:pt>
                <c:pt idx="1216">
                  <c:v>1.26508</c:v>
                </c:pt>
                <c:pt idx="1217">
                  <c:v>1.2639400000000001</c:v>
                </c:pt>
                <c:pt idx="1218">
                  <c:v>1.26387</c:v>
                </c:pt>
                <c:pt idx="1219">
                  <c:v>1.26366</c:v>
                </c:pt>
                <c:pt idx="1220">
                  <c:v>1.2628299999999999</c:v>
                </c:pt>
                <c:pt idx="1221">
                  <c:v>1.2618199999999999</c:v>
                </c:pt>
                <c:pt idx="1222">
                  <c:v>1.2608999999999999</c:v>
                </c:pt>
                <c:pt idx="1223">
                  <c:v>1.2599499999999999</c:v>
                </c:pt>
                <c:pt idx="1224">
                  <c:v>1.25393</c:v>
                </c:pt>
                <c:pt idx="1225">
                  <c:v>1.2397499999999999</c:v>
                </c:pt>
                <c:pt idx="1226">
                  <c:v>1.23736</c:v>
                </c:pt>
                <c:pt idx="1227">
                  <c:v>1.2365600000000001</c:v>
                </c:pt>
                <c:pt idx="1228">
                  <c:v>1.2348399999999999</c:v>
                </c:pt>
                <c:pt idx="1229">
                  <c:v>1.23404</c:v>
                </c:pt>
                <c:pt idx="1230">
                  <c:v>1.2177800000000001</c:v>
                </c:pt>
                <c:pt idx="1231">
                  <c:v>1.2172499999999999</c:v>
                </c:pt>
                <c:pt idx="1232">
                  <c:v>1.21719</c:v>
                </c:pt>
                <c:pt idx="1233">
                  <c:v>1.2162999999999999</c:v>
                </c:pt>
                <c:pt idx="1234">
                  <c:v>1.2156100000000001</c:v>
                </c:pt>
                <c:pt idx="1235">
                  <c:v>1.2155400000000001</c:v>
                </c:pt>
                <c:pt idx="1236">
                  <c:v>1.1918800000000001</c:v>
                </c:pt>
                <c:pt idx="1237">
                  <c:v>1.12025</c:v>
                </c:pt>
                <c:pt idx="1238">
                  <c:v>1.11646</c:v>
                </c:pt>
                <c:pt idx="1239">
                  <c:v>1.08535</c:v>
                </c:pt>
                <c:pt idx="1240">
                  <c:v>1.07708</c:v>
                </c:pt>
                <c:pt idx="1241">
                  <c:v>1.0769200000000001</c:v>
                </c:pt>
                <c:pt idx="1242">
                  <c:v>1.07691</c:v>
                </c:pt>
                <c:pt idx="1243">
                  <c:v>1.0768800000000001</c:v>
                </c:pt>
                <c:pt idx="1244">
                  <c:v>1.0764800000000001</c:v>
                </c:pt>
                <c:pt idx="1245">
                  <c:v>1.07622</c:v>
                </c:pt>
                <c:pt idx="1246">
                  <c:v>1.0762</c:v>
                </c:pt>
                <c:pt idx="1247">
                  <c:v>1.07613</c:v>
                </c:pt>
                <c:pt idx="1248">
                  <c:v>1.0761000000000001</c:v>
                </c:pt>
                <c:pt idx="1249">
                  <c:v>1.0761000000000001</c:v>
                </c:pt>
                <c:pt idx="1250">
                  <c:v>1.07606</c:v>
                </c:pt>
                <c:pt idx="1251">
                  <c:v>1.07578</c:v>
                </c:pt>
                <c:pt idx="1252">
                  <c:v>1.0753999999999999</c:v>
                </c:pt>
                <c:pt idx="1253">
                  <c:v>1.0751599999999999</c:v>
                </c:pt>
                <c:pt idx="1254">
                  <c:v>1.075</c:v>
                </c:pt>
                <c:pt idx="1255">
                  <c:v>1.0748899999999999</c:v>
                </c:pt>
                <c:pt idx="1256">
                  <c:v>1.07483</c:v>
                </c:pt>
                <c:pt idx="1257">
                  <c:v>1.07477</c:v>
                </c:pt>
                <c:pt idx="1258">
                  <c:v>1.0747</c:v>
                </c:pt>
                <c:pt idx="1259">
                  <c:v>1.0744899999999999</c:v>
                </c:pt>
                <c:pt idx="1260">
                  <c:v>1.0744100000000001</c:v>
                </c:pt>
                <c:pt idx="1261">
                  <c:v>1.0743199999999999</c:v>
                </c:pt>
                <c:pt idx="1262">
                  <c:v>1.07342</c:v>
                </c:pt>
                <c:pt idx="1263">
                  <c:v>1.0730599999999999</c:v>
                </c:pt>
                <c:pt idx="1264">
                  <c:v>1.0723199999999999</c:v>
                </c:pt>
                <c:pt idx="1265">
                  <c:v>1.0717699999999999</c:v>
                </c:pt>
                <c:pt idx="1266">
                  <c:v>1.0716600000000001</c:v>
                </c:pt>
                <c:pt idx="1267">
                  <c:v>1.07057</c:v>
                </c:pt>
                <c:pt idx="1268">
                  <c:v>1.0661799999999999</c:v>
                </c:pt>
                <c:pt idx="1269">
                  <c:v>1.05382</c:v>
                </c:pt>
                <c:pt idx="1270">
                  <c:v>1.05369</c:v>
                </c:pt>
                <c:pt idx="1271">
                  <c:v>1.0525199999999999</c:v>
                </c:pt>
                <c:pt idx="1272">
                  <c:v>1.0514600000000001</c:v>
                </c:pt>
                <c:pt idx="1273">
                  <c:v>1.0508900000000001</c:v>
                </c:pt>
                <c:pt idx="1274">
                  <c:v>1.0505599999999999</c:v>
                </c:pt>
                <c:pt idx="1275">
                  <c:v>1.05054</c:v>
                </c:pt>
                <c:pt idx="1276">
                  <c:v>1.04843</c:v>
                </c:pt>
                <c:pt idx="1277">
                  <c:v>1.0463199999999999</c:v>
                </c:pt>
                <c:pt idx="1278">
                  <c:v>1.03111</c:v>
                </c:pt>
                <c:pt idx="1279">
                  <c:v>1.02979</c:v>
                </c:pt>
                <c:pt idx="1280">
                  <c:v>1.02973</c:v>
                </c:pt>
                <c:pt idx="1281">
                  <c:v>1.02854</c:v>
                </c:pt>
                <c:pt idx="1282">
                  <c:v>1.0280899999999999</c:v>
                </c:pt>
                <c:pt idx="1283">
                  <c:v>1.0280100000000001</c:v>
                </c:pt>
                <c:pt idx="1284">
                  <c:v>1.0279400000000001</c:v>
                </c:pt>
                <c:pt idx="1285">
                  <c:v>1.0155400000000001</c:v>
                </c:pt>
                <c:pt idx="1286">
                  <c:v>1.00271</c:v>
                </c:pt>
                <c:pt idx="1287">
                  <c:v>0.99787700000000001</c:v>
                </c:pt>
                <c:pt idx="1288">
                  <c:v>0.97981700000000005</c:v>
                </c:pt>
                <c:pt idx="1289">
                  <c:v>0.96596099999999996</c:v>
                </c:pt>
                <c:pt idx="1290">
                  <c:v>0.95865400000000001</c:v>
                </c:pt>
                <c:pt idx="1291">
                  <c:v>0.95710099999999998</c:v>
                </c:pt>
                <c:pt idx="1292">
                  <c:v>0.95685799999999999</c:v>
                </c:pt>
                <c:pt idx="1293">
                  <c:v>0.94631200000000004</c:v>
                </c:pt>
                <c:pt idx="1294">
                  <c:v>0.93666199999999999</c:v>
                </c:pt>
                <c:pt idx="1295">
                  <c:v>0.93543600000000005</c:v>
                </c:pt>
                <c:pt idx="1296">
                  <c:v>0.93541799999999997</c:v>
                </c:pt>
                <c:pt idx="1297">
                  <c:v>0.93328999999999995</c:v>
                </c:pt>
                <c:pt idx="1298">
                  <c:v>0.93280700000000005</c:v>
                </c:pt>
                <c:pt idx="1299">
                  <c:v>0.931288</c:v>
                </c:pt>
                <c:pt idx="1300">
                  <c:v>0.93128699999999998</c:v>
                </c:pt>
                <c:pt idx="1301">
                  <c:v>0.91361300000000001</c:v>
                </c:pt>
                <c:pt idx="1302">
                  <c:v>0.89031000000000005</c:v>
                </c:pt>
                <c:pt idx="1303">
                  <c:v>0.89025399999999999</c:v>
                </c:pt>
                <c:pt idx="1304">
                  <c:v>0.88937699999999997</c:v>
                </c:pt>
                <c:pt idx="1305">
                  <c:v>0.88932800000000001</c:v>
                </c:pt>
                <c:pt idx="1306">
                  <c:v>0.88915599999999995</c:v>
                </c:pt>
                <c:pt idx="1307">
                  <c:v>0.88853000000000004</c:v>
                </c:pt>
                <c:pt idx="1308">
                  <c:v>0.88852900000000001</c:v>
                </c:pt>
                <c:pt idx="1309">
                  <c:v>0.88848800000000006</c:v>
                </c:pt>
                <c:pt idx="1310">
                  <c:v>0.88846599999999998</c:v>
                </c:pt>
                <c:pt idx="1311">
                  <c:v>0.88829400000000003</c:v>
                </c:pt>
                <c:pt idx="1312">
                  <c:v>0.88800900000000005</c:v>
                </c:pt>
                <c:pt idx="1313">
                  <c:v>0.88799899999999998</c:v>
                </c:pt>
                <c:pt idx="1314">
                  <c:v>0.88784799999999997</c:v>
                </c:pt>
                <c:pt idx="1315">
                  <c:v>0.88777700000000004</c:v>
                </c:pt>
                <c:pt idx="1316">
                  <c:v>0.88776999999999995</c:v>
                </c:pt>
                <c:pt idx="1317">
                  <c:v>0.88776900000000003</c:v>
                </c:pt>
                <c:pt idx="1318">
                  <c:v>0.88769699999999996</c:v>
                </c:pt>
                <c:pt idx="1319">
                  <c:v>0.88761900000000005</c:v>
                </c:pt>
                <c:pt idx="1320">
                  <c:v>0.88759299999999997</c:v>
                </c:pt>
                <c:pt idx="1321">
                  <c:v>0.88749100000000003</c:v>
                </c:pt>
                <c:pt idx="1322">
                  <c:v>0.88747799999999999</c:v>
                </c:pt>
                <c:pt idx="1323">
                  <c:v>0.88745099999999999</c:v>
                </c:pt>
                <c:pt idx="1324">
                  <c:v>0.88744999999999996</c:v>
                </c:pt>
                <c:pt idx="1325">
                  <c:v>0.887436</c:v>
                </c:pt>
                <c:pt idx="1326">
                  <c:v>0.88742100000000002</c:v>
                </c:pt>
                <c:pt idx="1327">
                  <c:v>0.88740699999999995</c:v>
                </c:pt>
                <c:pt idx="1328">
                  <c:v>0.88739900000000005</c:v>
                </c:pt>
                <c:pt idx="1329">
                  <c:v>0.88737699999999997</c:v>
                </c:pt>
                <c:pt idx="1330">
                  <c:v>0.88736000000000004</c:v>
                </c:pt>
                <c:pt idx="1331">
                  <c:v>0.88734900000000005</c:v>
                </c:pt>
                <c:pt idx="1332">
                  <c:v>0.88734800000000003</c:v>
                </c:pt>
                <c:pt idx="1333">
                  <c:v>0.88732</c:v>
                </c:pt>
                <c:pt idx="1334">
                  <c:v>0.88731800000000005</c:v>
                </c:pt>
                <c:pt idx="1335">
                  <c:v>0.88731400000000005</c:v>
                </c:pt>
                <c:pt idx="1336">
                  <c:v>0.88724899999999995</c:v>
                </c:pt>
                <c:pt idx="1337">
                  <c:v>0.88718600000000003</c:v>
                </c:pt>
                <c:pt idx="1338">
                  <c:v>0.88708900000000002</c:v>
                </c:pt>
                <c:pt idx="1339">
                  <c:v>0.88705900000000004</c:v>
                </c:pt>
                <c:pt idx="1340">
                  <c:v>0.88705599999999996</c:v>
                </c:pt>
                <c:pt idx="1341">
                  <c:v>0.88701399999999997</c:v>
                </c:pt>
                <c:pt idx="1342">
                  <c:v>0.88692700000000002</c:v>
                </c:pt>
                <c:pt idx="1343">
                  <c:v>0.88677499999999998</c:v>
                </c:pt>
                <c:pt idx="1344">
                  <c:v>0.88668899999999995</c:v>
                </c:pt>
                <c:pt idx="1345">
                  <c:v>0.88647299999999996</c:v>
                </c:pt>
                <c:pt idx="1346">
                  <c:v>0.88643799999999995</c:v>
                </c:pt>
                <c:pt idx="1347">
                  <c:v>0.88639800000000002</c:v>
                </c:pt>
                <c:pt idx="1348">
                  <c:v>0.88635799999999998</c:v>
                </c:pt>
                <c:pt idx="1349">
                  <c:v>0.88635799999999998</c:v>
                </c:pt>
                <c:pt idx="1350">
                  <c:v>0.88617999999999997</c:v>
                </c:pt>
                <c:pt idx="1351">
                  <c:v>0.88604000000000005</c:v>
                </c:pt>
                <c:pt idx="1352">
                  <c:v>0.88589099999999998</c:v>
                </c:pt>
                <c:pt idx="1353">
                  <c:v>0.88561400000000001</c:v>
                </c:pt>
                <c:pt idx="1354">
                  <c:v>0.88531099999999996</c:v>
                </c:pt>
                <c:pt idx="1355">
                  <c:v>0.88490800000000003</c:v>
                </c:pt>
                <c:pt idx="1356">
                  <c:v>0.88469200000000003</c:v>
                </c:pt>
                <c:pt idx="1357">
                  <c:v>0.88447200000000004</c:v>
                </c:pt>
                <c:pt idx="1358">
                  <c:v>0.88427299999999998</c:v>
                </c:pt>
                <c:pt idx="1359">
                  <c:v>0.87447900000000001</c:v>
                </c:pt>
                <c:pt idx="1360">
                  <c:v>0.87206700000000004</c:v>
                </c:pt>
                <c:pt idx="1361">
                  <c:v>0.86662899999999998</c:v>
                </c:pt>
                <c:pt idx="1362">
                  <c:v>0.86617599999999995</c:v>
                </c:pt>
                <c:pt idx="1363">
                  <c:v>0.86476600000000003</c:v>
                </c:pt>
                <c:pt idx="1364">
                  <c:v>0.86151599999999995</c:v>
                </c:pt>
                <c:pt idx="1365">
                  <c:v>0.84359099999999998</c:v>
                </c:pt>
                <c:pt idx="1366">
                  <c:v>0.84352199999999999</c:v>
                </c:pt>
                <c:pt idx="1367">
                  <c:v>0.843387</c:v>
                </c:pt>
                <c:pt idx="1368">
                  <c:v>0.84272199999999997</c:v>
                </c:pt>
                <c:pt idx="1369">
                  <c:v>0.84254700000000005</c:v>
                </c:pt>
                <c:pt idx="1370">
                  <c:v>0.84239200000000003</c:v>
                </c:pt>
                <c:pt idx="1371">
                  <c:v>0.84238299999999999</c:v>
                </c:pt>
                <c:pt idx="1372">
                  <c:v>0.84226000000000001</c:v>
                </c:pt>
                <c:pt idx="1373">
                  <c:v>0.84221699999999999</c:v>
                </c:pt>
                <c:pt idx="1374">
                  <c:v>0.84211899999999995</c:v>
                </c:pt>
                <c:pt idx="1375">
                  <c:v>0.84210799999999997</c:v>
                </c:pt>
                <c:pt idx="1376">
                  <c:v>0.84207699999999996</c:v>
                </c:pt>
                <c:pt idx="1377">
                  <c:v>0.84204400000000001</c:v>
                </c:pt>
                <c:pt idx="1378">
                  <c:v>0.84202200000000005</c:v>
                </c:pt>
                <c:pt idx="1379">
                  <c:v>0.84198300000000004</c:v>
                </c:pt>
                <c:pt idx="1380">
                  <c:v>0.84197699999999998</c:v>
                </c:pt>
                <c:pt idx="1381">
                  <c:v>0.84193300000000004</c:v>
                </c:pt>
                <c:pt idx="1382">
                  <c:v>0.84192100000000003</c:v>
                </c:pt>
                <c:pt idx="1383">
                  <c:v>0.84187400000000001</c:v>
                </c:pt>
                <c:pt idx="1384">
                  <c:v>0.84160999999999997</c:v>
                </c:pt>
                <c:pt idx="1385">
                  <c:v>0.84149700000000005</c:v>
                </c:pt>
                <c:pt idx="1386">
                  <c:v>0.84143100000000004</c:v>
                </c:pt>
                <c:pt idx="1387">
                  <c:v>0.84132499999999999</c:v>
                </c:pt>
                <c:pt idx="1388">
                  <c:v>0.84114800000000001</c:v>
                </c:pt>
                <c:pt idx="1389">
                  <c:v>0.841059</c:v>
                </c:pt>
                <c:pt idx="1390">
                  <c:v>0.84041999999999994</c:v>
                </c:pt>
                <c:pt idx="1391">
                  <c:v>0.84037499999999998</c:v>
                </c:pt>
                <c:pt idx="1392">
                  <c:v>0.82512799999999997</c:v>
                </c:pt>
                <c:pt idx="1393">
                  <c:v>0.81967299999999998</c:v>
                </c:pt>
                <c:pt idx="1394">
                  <c:v>0.81774400000000003</c:v>
                </c:pt>
                <c:pt idx="1395">
                  <c:v>0.81773300000000004</c:v>
                </c:pt>
                <c:pt idx="1396">
                  <c:v>0.81609699999999996</c:v>
                </c:pt>
                <c:pt idx="1397">
                  <c:v>0.81609500000000001</c:v>
                </c:pt>
                <c:pt idx="1398">
                  <c:v>0.81608700000000001</c:v>
                </c:pt>
                <c:pt idx="1399">
                  <c:v>0.81501400000000002</c:v>
                </c:pt>
                <c:pt idx="1400">
                  <c:v>0.815002</c:v>
                </c:pt>
                <c:pt idx="1401">
                  <c:v>0.81227000000000005</c:v>
                </c:pt>
                <c:pt idx="1402">
                  <c:v>0.81215899999999996</c:v>
                </c:pt>
                <c:pt idx="1403">
                  <c:v>0.81215300000000001</c:v>
                </c:pt>
                <c:pt idx="1404">
                  <c:v>0.81181899999999996</c:v>
                </c:pt>
                <c:pt idx="1405">
                  <c:v>0.811114</c:v>
                </c:pt>
                <c:pt idx="1406">
                  <c:v>0.80854099999999995</c:v>
                </c:pt>
                <c:pt idx="1407">
                  <c:v>0.80431600000000003</c:v>
                </c:pt>
                <c:pt idx="1408">
                  <c:v>0.78152100000000002</c:v>
                </c:pt>
                <c:pt idx="1409">
                  <c:v>0.77825200000000005</c:v>
                </c:pt>
                <c:pt idx="1410">
                  <c:v>0.77173700000000001</c:v>
                </c:pt>
                <c:pt idx="1411">
                  <c:v>0.77113100000000001</c:v>
                </c:pt>
                <c:pt idx="1412">
                  <c:v>0.77025999999999994</c:v>
                </c:pt>
                <c:pt idx="1413">
                  <c:v>0.77015900000000004</c:v>
                </c:pt>
                <c:pt idx="1414">
                  <c:v>0.77003100000000002</c:v>
                </c:pt>
                <c:pt idx="1415">
                  <c:v>0.77000500000000005</c:v>
                </c:pt>
                <c:pt idx="1416">
                  <c:v>0.76832199999999995</c:v>
                </c:pt>
                <c:pt idx="1417">
                  <c:v>0.76810599999999996</c:v>
                </c:pt>
                <c:pt idx="1418">
                  <c:v>0.76756199999999997</c:v>
                </c:pt>
                <c:pt idx="1419">
                  <c:v>0.73817999999999995</c:v>
                </c:pt>
                <c:pt idx="1420">
                  <c:v>0.736788</c:v>
                </c:pt>
                <c:pt idx="1421">
                  <c:v>0.73467000000000005</c:v>
                </c:pt>
                <c:pt idx="1422">
                  <c:v>0.71551299999999995</c:v>
                </c:pt>
                <c:pt idx="1423">
                  <c:v>0.71278900000000001</c:v>
                </c:pt>
                <c:pt idx="1424">
                  <c:v>0.707866</c:v>
                </c:pt>
                <c:pt idx="1425">
                  <c:v>0.70786300000000002</c:v>
                </c:pt>
                <c:pt idx="1426">
                  <c:v>0.70311999999999997</c:v>
                </c:pt>
                <c:pt idx="1427">
                  <c:v>0.70286700000000002</c:v>
                </c:pt>
                <c:pt idx="1428">
                  <c:v>0.70277400000000001</c:v>
                </c:pt>
                <c:pt idx="1429">
                  <c:v>0.70263299999999995</c:v>
                </c:pt>
                <c:pt idx="1430">
                  <c:v>0.70262100000000005</c:v>
                </c:pt>
                <c:pt idx="1431">
                  <c:v>0.70258900000000002</c:v>
                </c:pt>
                <c:pt idx="1432">
                  <c:v>0.70255199999999995</c:v>
                </c:pt>
                <c:pt idx="1433">
                  <c:v>0.70254499999999998</c:v>
                </c:pt>
                <c:pt idx="1434">
                  <c:v>0.70253900000000002</c:v>
                </c:pt>
                <c:pt idx="1435">
                  <c:v>0.702538</c:v>
                </c:pt>
                <c:pt idx="1436">
                  <c:v>0.70252800000000004</c:v>
                </c:pt>
                <c:pt idx="1437">
                  <c:v>0.702515</c:v>
                </c:pt>
                <c:pt idx="1438">
                  <c:v>0.70251399999999997</c:v>
                </c:pt>
                <c:pt idx="1439">
                  <c:v>0.70250199999999996</c:v>
                </c:pt>
                <c:pt idx="1440">
                  <c:v>0.702484</c:v>
                </c:pt>
                <c:pt idx="1441">
                  <c:v>0.70246399999999998</c:v>
                </c:pt>
                <c:pt idx="1442">
                  <c:v>0.70245999999999997</c:v>
                </c:pt>
                <c:pt idx="1443">
                  <c:v>0.70243999999999995</c:v>
                </c:pt>
                <c:pt idx="1444">
                  <c:v>0.70241299999999995</c:v>
                </c:pt>
                <c:pt idx="1445">
                  <c:v>0.70240499999999995</c:v>
                </c:pt>
                <c:pt idx="1446">
                  <c:v>0.70236399999999999</c:v>
                </c:pt>
                <c:pt idx="1447">
                  <c:v>0.70235499999999995</c:v>
                </c:pt>
                <c:pt idx="1448">
                  <c:v>0.70231100000000002</c:v>
                </c:pt>
                <c:pt idx="1449">
                  <c:v>0.70230300000000001</c:v>
                </c:pt>
                <c:pt idx="1450">
                  <c:v>0.70225499999999996</c:v>
                </c:pt>
                <c:pt idx="1451">
                  <c:v>0.70224799999999998</c:v>
                </c:pt>
                <c:pt idx="1452">
                  <c:v>0.70224399999999998</c:v>
                </c:pt>
                <c:pt idx="1453">
                  <c:v>0.70223400000000002</c:v>
                </c:pt>
                <c:pt idx="1454">
                  <c:v>0.70219699999999996</c:v>
                </c:pt>
                <c:pt idx="1455">
                  <c:v>0.70218899999999995</c:v>
                </c:pt>
                <c:pt idx="1456">
                  <c:v>0.70213499999999995</c:v>
                </c:pt>
                <c:pt idx="1457">
                  <c:v>0.70212699999999995</c:v>
                </c:pt>
                <c:pt idx="1458">
                  <c:v>0.70210499999999998</c:v>
                </c:pt>
                <c:pt idx="1459">
                  <c:v>0.70198700000000003</c:v>
                </c:pt>
                <c:pt idx="1460">
                  <c:v>0.701955</c:v>
                </c:pt>
                <c:pt idx="1461">
                  <c:v>0.70187200000000005</c:v>
                </c:pt>
                <c:pt idx="1462">
                  <c:v>0.70185799999999998</c:v>
                </c:pt>
                <c:pt idx="1463">
                  <c:v>0.70169400000000004</c:v>
                </c:pt>
                <c:pt idx="1464">
                  <c:v>0.70168299999999995</c:v>
                </c:pt>
                <c:pt idx="1465">
                  <c:v>0.70167999999999997</c:v>
                </c:pt>
                <c:pt idx="1466">
                  <c:v>0.70167400000000002</c:v>
                </c:pt>
                <c:pt idx="1467">
                  <c:v>0.70167400000000002</c:v>
                </c:pt>
                <c:pt idx="1468">
                  <c:v>0.70166600000000001</c:v>
                </c:pt>
                <c:pt idx="1469">
                  <c:v>0.70165500000000003</c:v>
                </c:pt>
                <c:pt idx="1470">
                  <c:v>0.70164099999999996</c:v>
                </c:pt>
                <c:pt idx="1471">
                  <c:v>0.70163799999999998</c:v>
                </c:pt>
                <c:pt idx="1472">
                  <c:v>0.70162400000000003</c:v>
                </c:pt>
                <c:pt idx="1473">
                  <c:v>0.70162100000000005</c:v>
                </c:pt>
                <c:pt idx="1474">
                  <c:v>0.70160299999999998</c:v>
                </c:pt>
                <c:pt idx="1475">
                  <c:v>0.70160100000000003</c:v>
                </c:pt>
                <c:pt idx="1476">
                  <c:v>0.70157999999999998</c:v>
                </c:pt>
                <c:pt idx="1477">
                  <c:v>0.70155299999999998</c:v>
                </c:pt>
                <c:pt idx="1478">
                  <c:v>0.70155000000000001</c:v>
                </c:pt>
                <c:pt idx="1479">
                  <c:v>0.70152400000000004</c:v>
                </c:pt>
                <c:pt idx="1480">
                  <c:v>0.70152000000000003</c:v>
                </c:pt>
                <c:pt idx="1481">
                  <c:v>0.70151200000000002</c:v>
                </c:pt>
                <c:pt idx="1482">
                  <c:v>0.70150299999999999</c:v>
                </c:pt>
                <c:pt idx="1483">
                  <c:v>0.701492</c:v>
                </c:pt>
                <c:pt idx="1484">
                  <c:v>0.70149099999999998</c:v>
                </c:pt>
                <c:pt idx="1485">
                  <c:v>0.70147899999999996</c:v>
                </c:pt>
                <c:pt idx="1486">
                  <c:v>0.70145599999999997</c:v>
                </c:pt>
                <c:pt idx="1487">
                  <c:v>0.70145100000000005</c:v>
                </c:pt>
                <c:pt idx="1488">
                  <c:v>0.70145000000000002</c:v>
                </c:pt>
                <c:pt idx="1489">
                  <c:v>0.70144399999999996</c:v>
                </c:pt>
                <c:pt idx="1490">
                  <c:v>0.70143800000000001</c:v>
                </c:pt>
                <c:pt idx="1491">
                  <c:v>0.70142400000000005</c:v>
                </c:pt>
                <c:pt idx="1492">
                  <c:v>0.70141799999999999</c:v>
                </c:pt>
                <c:pt idx="1493">
                  <c:v>0.70141299999999995</c:v>
                </c:pt>
                <c:pt idx="1494">
                  <c:v>0.70140499999999995</c:v>
                </c:pt>
                <c:pt idx="1495">
                  <c:v>0.70139499999999999</c:v>
                </c:pt>
                <c:pt idx="1496">
                  <c:v>0.70138999999999996</c:v>
                </c:pt>
                <c:pt idx="1497">
                  <c:v>0.70138299999999998</c:v>
                </c:pt>
                <c:pt idx="1498">
                  <c:v>0.70137700000000003</c:v>
                </c:pt>
                <c:pt idx="1499">
                  <c:v>0.70137499999999997</c:v>
                </c:pt>
                <c:pt idx="1500">
                  <c:v>0.70136299999999996</c:v>
                </c:pt>
                <c:pt idx="1501">
                  <c:v>0.70133599999999996</c:v>
                </c:pt>
                <c:pt idx="1502">
                  <c:v>0.70133100000000004</c:v>
                </c:pt>
                <c:pt idx="1503">
                  <c:v>0.70132499999999998</c:v>
                </c:pt>
                <c:pt idx="1504">
                  <c:v>0.70127399999999995</c:v>
                </c:pt>
                <c:pt idx="1505">
                  <c:v>0.70126999999999995</c:v>
                </c:pt>
                <c:pt idx="1506">
                  <c:v>0.70126299999999997</c:v>
                </c:pt>
                <c:pt idx="1507">
                  <c:v>0.70121</c:v>
                </c:pt>
                <c:pt idx="1508">
                  <c:v>0.70120899999999997</c:v>
                </c:pt>
                <c:pt idx="1509">
                  <c:v>0.70120400000000005</c:v>
                </c:pt>
                <c:pt idx="1510">
                  <c:v>0.70119900000000002</c:v>
                </c:pt>
                <c:pt idx="1511">
                  <c:v>0.70119799999999999</c:v>
                </c:pt>
                <c:pt idx="1512">
                  <c:v>0.70119200000000004</c:v>
                </c:pt>
                <c:pt idx="1513">
                  <c:v>0.70116599999999996</c:v>
                </c:pt>
                <c:pt idx="1514">
                  <c:v>0.70116199999999995</c:v>
                </c:pt>
                <c:pt idx="1515">
                  <c:v>0.70115499999999997</c:v>
                </c:pt>
                <c:pt idx="1516">
                  <c:v>0.70114100000000001</c:v>
                </c:pt>
                <c:pt idx="1517">
                  <c:v>0.70113599999999998</c:v>
                </c:pt>
                <c:pt idx="1518">
                  <c:v>0.70113300000000001</c:v>
                </c:pt>
                <c:pt idx="1519">
                  <c:v>0.70113000000000003</c:v>
                </c:pt>
                <c:pt idx="1520">
                  <c:v>0.70108599999999999</c:v>
                </c:pt>
                <c:pt idx="1521">
                  <c:v>0.70108099999999995</c:v>
                </c:pt>
                <c:pt idx="1522">
                  <c:v>0.701075</c:v>
                </c:pt>
                <c:pt idx="1523">
                  <c:v>0.701071</c:v>
                </c:pt>
                <c:pt idx="1524">
                  <c:v>0.70106599999999997</c:v>
                </c:pt>
                <c:pt idx="1525">
                  <c:v>0.70106000000000002</c:v>
                </c:pt>
                <c:pt idx="1526">
                  <c:v>0.70100200000000001</c:v>
                </c:pt>
                <c:pt idx="1527">
                  <c:v>0.70099599999999995</c:v>
                </c:pt>
                <c:pt idx="1528">
                  <c:v>0.70099299999999998</c:v>
                </c:pt>
                <c:pt idx="1529">
                  <c:v>0.70099199999999995</c:v>
                </c:pt>
                <c:pt idx="1530">
                  <c:v>0.70098700000000003</c:v>
                </c:pt>
                <c:pt idx="1531">
                  <c:v>0.70096599999999998</c:v>
                </c:pt>
                <c:pt idx="1532">
                  <c:v>0.70095499999999999</c:v>
                </c:pt>
                <c:pt idx="1533">
                  <c:v>0.70089299999999999</c:v>
                </c:pt>
                <c:pt idx="1534">
                  <c:v>0.70086800000000005</c:v>
                </c:pt>
                <c:pt idx="1535">
                  <c:v>0.70082699999999998</c:v>
                </c:pt>
                <c:pt idx="1536">
                  <c:v>0.70080600000000004</c:v>
                </c:pt>
                <c:pt idx="1537">
                  <c:v>0.70079100000000005</c:v>
                </c:pt>
                <c:pt idx="1538">
                  <c:v>0.70077599999999995</c:v>
                </c:pt>
                <c:pt idx="1539">
                  <c:v>0.70075299999999996</c:v>
                </c:pt>
                <c:pt idx="1540">
                  <c:v>0.70072900000000005</c:v>
                </c:pt>
                <c:pt idx="1541">
                  <c:v>0.70070600000000005</c:v>
                </c:pt>
                <c:pt idx="1542">
                  <c:v>0.70068299999999994</c:v>
                </c:pt>
                <c:pt idx="1543">
                  <c:v>0.70066700000000004</c:v>
                </c:pt>
                <c:pt idx="1544">
                  <c:v>0.70065100000000002</c:v>
                </c:pt>
                <c:pt idx="1545">
                  <c:v>0.70064400000000004</c:v>
                </c:pt>
                <c:pt idx="1546">
                  <c:v>0.70063500000000001</c:v>
                </c:pt>
                <c:pt idx="1547">
                  <c:v>0.70060800000000001</c:v>
                </c:pt>
                <c:pt idx="1548">
                  <c:v>0.700604</c:v>
                </c:pt>
                <c:pt idx="1549">
                  <c:v>0.70059800000000005</c:v>
                </c:pt>
                <c:pt idx="1550">
                  <c:v>0.70059499999999997</c:v>
                </c:pt>
                <c:pt idx="1551">
                  <c:v>0.70059300000000002</c:v>
                </c:pt>
                <c:pt idx="1552">
                  <c:v>0.70057000000000003</c:v>
                </c:pt>
                <c:pt idx="1553">
                  <c:v>0.70056600000000002</c:v>
                </c:pt>
                <c:pt idx="1554">
                  <c:v>0.70056099999999999</c:v>
                </c:pt>
                <c:pt idx="1555">
                  <c:v>0.70052800000000004</c:v>
                </c:pt>
                <c:pt idx="1556">
                  <c:v>0.700519</c:v>
                </c:pt>
                <c:pt idx="1557">
                  <c:v>0.70048299999999997</c:v>
                </c:pt>
                <c:pt idx="1558">
                  <c:v>0.70047499999999996</c:v>
                </c:pt>
                <c:pt idx="1559">
                  <c:v>0.70043500000000003</c:v>
                </c:pt>
                <c:pt idx="1560">
                  <c:v>0.70042700000000002</c:v>
                </c:pt>
                <c:pt idx="1561">
                  <c:v>0.70042300000000002</c:v>
                </c:pt>
                <c:pt idx="1562">
                  <c:v>0.70041799999999999</c:v>
                </c:pt>
                <c:pt idx="1563">
                  <c:v>0.70041399999999998</c:v>
                </c:pt>
                <c:pt idx="1564">
                  <c:v>0.70040599999999997</c:v>
                </c:pt>
                <c:pt idx="1565">
                  <c:v>0.70035800000000004</c:v>
                </c:pt>
                <c:pt idx="1566">
                  <c:v>0.700349</c:v>
                </c:pt>
                <c:pt idx="1567">
                  <c:v>0.70030300000000001</c:v>
                </c:pt>
                <c:pt idx="1568">
                  <c:v>0.70029600000000003</c:v>
                </c:pt>
                <c:pt idx="1569">
                  <c:v>0.70029399999999997</c:v>
                </c:pt>
                <c:pt idx="1570">
                  <c:v>0.700291</c:v>
                </c:pt>
                <c:pt idx="1571">
                  <c:v>0.70028100000000004</c:v>
                </c:pt>
                <c:pt idx="1572">
                  <c:v>0.70021900000000004</c:v>
                </c:pt>
                <c:pt idx="1573">
                  <c:v>0.70021599999999995</c:v>
                </c:pt>
                <c:pt idx="1574">
                  <c:v>0.70021100000000003</c:v>
                </c:pt>
                <c:pt idx="1575">
                  <c:v>0.70014399999999999</c:v>
                </c:pt>
                <c:pt idx="1576">
                  <c:v>0.70014200000000004</c:v>
                </c:pt>
                <c:pt idx="1577">
                  <c:v>0.70006699999999999</c:v>
                </c:pt>
                <c:pt idx="1578">
                  <c:v>0.70006000000000002</c:v>
                </c:pt>
                <c:pt idx="1579">
                  <c:v>0.70005200000000001</c:v>
                </c:pt>
                <c:pt idx="1580">
                  <c:v>0.69998800000000005</c:v>
                </c:pt>
                <c:pt idx="1581">
                  <c:v>0.69990200000000002</c:v>
                </c:pt>
                <c:pt idx="1582">
                  <c:v>0.69977299999999998</c:v>
                </c:pt>
                <c:pt idx="1583">
                  <c:v>0.69976400000000005</c:v>
                </c:pt>
                <c:pt idx="1584">
                  <c:v>0.69976000000000005</c:v>
                </c:pt>
                <c:pt idx="1585">
                  <c:v>0.69975900000000002</c:v>
                </c:pt>
                <c:pt idx="1586">
                  <c:v>0.69975200000000004</c:v>
                </c:pt>
                <c:pt idx="1587">
                  <c:v>0.69974999999999998</c:v>
                </c:pt>
                <c:pt idx="1588">
                  <c:v>0.69973700000000005</c:v>
                </c:pt>
                <c:pt idx="1589">
                  <c:v>0.69973200000000002</c:v>
                </c:pt>
                <c:pt idx="1590">
                  <c:v>0.69972500000000004</c:v>
                </c:pt>
                <c:pt idx="1591">
                  <c:v>0.69970699999999997</c:v>
                </c:pt>
                <c:pt idx="1592">
                  <c:v>0.69969000000000003</c:v>
                </c:pt>
                <c:pt idx="1593">
                  <c:v>0.69968699999999995</c:v>
                </c:pt>
                <c:pt idx="1594">
                  <c:v>0.69965100000000002</c:v>
                </c:pt>
                <c:pt idx="1595">
                  <c:v>0.69964599999999999</c:v>
                </c:pt>
                <c:pt idx="1596">
                  <c:v>0.69964099999999996</c:v>
                </c:pt>
                <c:pt idx="1597">
                  <c:v>0.69962000000000002</c:v>
                </c:pt>
                <c:pt idx="1598">
                  <c:v>0.69961700000000004</c:v>
                </c:pt>
                <c:pt idx="1599">
                  <c:v>0.69960299999999997</c:v>
                </c:pt>
                <c:pt idx="1600">
                  <c:v>0.69959800000000005</c:v>
                </c:pt>
                <c:pt idx="1601">
                  <c:v>0.69957599999999998</c:v>
                </c:pt>
                <c:pt idx="1602">
                  <c:v>0.69957100000000005</c:v>
                </c:pt>
                <c:pt idx="1603">
                  <c:v>0.69955299999999998</c:v>
                </c:pt>
                <c:pt idx="1604">
                  <c:v>0.69954700000000003</c:v>
                </c:pt>
                <c:pt idx="1605">
                  <c:v>0.69954000000000005</c:v>
                </c:pt>
                <c:pt idx="1606">
                  <c:v>0.69953500000000002</c:v>
                </c:pt>
                <c:pt idx="1607">
                  <c:v>0.69938299999999998</c:v>
                </c:pt>
                <c:pt idx="1608">
                  <c:v>0.69930899999999996</c:v>
                </c:pt>
                <c:pt idx="1609">
                  <c:v>0.69930800000000004</c:v>
                </c:pt>
                <c:pt idx="1610">
                  <c:v>0.69928500000000005</c:v>
                </c:pt>
                <c:pt idx="1611">
                  <c:v>0.69924299999999995</c:v>
                </c:pt>
                <c:pt idx="1612">
                  <c:v>0.69924200000000003</c:v>
                </c:pt>
                <c:pt idx="1613">
                  <c:v>0.69923199999999996</c:v>
                </c:pt>
                <c:pt idx="1614">
                  <c:v>0.69922700000000004</c:v>
                </c:pt>
                <c:pt idx="1615">
                  <c:v>0.69921900000000003</c:v>
                </c:pt>
                <c:pt idx="1616">
                  <c:v>0.69921299999999997</c:v>
                </c:pt>
                <c:pt idx="1617">
                  <c:v>0.699152</c:v>
                </c:pt>
                <c:pt idx="1618">
                  <c:v>0.699152</c:v>
                </c:pt>
                <c:pt idx="1619">
                  <c:v>0.69914699999999996</c:v>
                </c:pt>
                <c:pt idx="1620">
                  <c:v>0.699133</c:v>
                </c:pt>
                <c:pt idx="1621">
                  <c:v>0.699129</c:v>
                </c:pt>
                <c:pt idx="1622">
                  <c:v>0.69906800000000002</c:v>
                </c:pt>
                <c:pt idx="1623">
                  <c:v>0.69898199999999999</c:v>
                </c:pt>
                <c:pt idx="1624">
                  <c:v>0.69895499999999999</c:v>
                </c:pt>
                <c:pt idx="1625">
                  <c:v>0.69895300000000005</c:v>
                </c:pt>
                <c:pt idx="1626">
                  <c:v>0.69894800000000001</c:v>
                </c:pt>
                <c:pt idx="1627">
                  <c:v>0.69894800000000001</c:v>
                </c:pt>
                <c:pt idx="1628">
                  <c:v>0.69894000000000001</c:v>
                </c:pt>
                <c:pt idx="1629">
                  <c:v>0.69893899999999998</c:v>
                </c:pt>
                <c:pt idx="1630">
                  <c:v>0.69892900000000002</c:v>
                </c:pt>
                <c:pt idx="1631">
                  <c:v>0.69892799999999999</c:v>
                </c:pt>
                <c:pt idx="1632">
                  <c:v>0.69891300000000001</c:v>
                </c:pt>
                <c:pt idx="1633">
                  <c:v>0.69889699999999999</c:v>
                </c:pt>
                <c:pt idx="1634">
                  <c:v>0.69889500000000004</c:v>
                </c:pt>
                <c:pt idx="1635">
                  <c:v>0.69887600000000005</c:v>
                </c:pt>
                <c:pt idx="1636">
                  <c:v>0.69887500000000002</c:v>
                </c:pt>
                <c:pt idx="1637">
                  <c:v>0.69885299999999995</c:v>
                </c:pt>
                <c:pt idx="1638">
                  <c:v>0.69884999999999997</c:v>
                </c:pt>
                <c:pt idx="1639">
                  <c:v>0.69883899999999999</c:v>
                </c:pt>
                <c:pt idx="1640">
                  <c:v>0.69883600000000001</c:v>
                </c:pt>
                <c:pt idx="1641">
                  <c:v>0.69882599999999995</c:v>
                </c:pt>
                <c:pt idx="1642">
                  <c:v>0.698824</c:v>
                </c:pt>
                <c:pt idx="1643">
                  <c:v>0.69880200000000003</c:v>
                </c:pt>
                <c:pt idx="1644">
                  <c:v>0.69879800000000003</c:v>
                </c:pt>
                <c:pt idx="1645">
                  <c:v>0.69879599999999997</c:v>
                </c:pt>
                <c:pt idx="1646">
                  <c:v>0.69879500000000005</c:v>
                </c:pt>
                <c:pt idx="1647">
                  <c:v>0.69879400000000003</c:v>
                </c:pt>
                <c:pt idx="1648">
                  <c:v>0.69879400000000003</c:v>
                </c:pt>
                <c:pt idx="1649">
                  <c:v>0.69876400000000005</c:v>
                </c:pt>
                <c:pt idx="1650">
                  <c:v>0.69876099999999997</c:v>
                </c:pt>
                <c:pt idx="1651">
                  <c:v>0.69872800000000002</c:v>
                </c:pt>
                <c:pt idx="1652">
                  <c:v>0.69872599999999996</c:v>
                </c:pt>
                <c:pt idx="1653">
                  <c:v>0.69869000000000003</c:v>
                </c:pt>
                <c:pt idx="1654">
                  <c:v>0.69868200000000003</c:v>
                </c:pt>
                <c:pt idx="1655">
                  <c:v>0.69867999999999997</c:v>
                </c:pt>
                <c:pt idx="1656">
                  <c:v>0.69866799999999996</c:v>
                </c:pt>
                <c:pt idx="1657">
                  <c:v>0.69864800000000005</c:v>
                </c:pt>
                <c:pt idx="1658">
                  <c:v>0.69862500000000005</c:v>
                </c:pt>
                <c:pt idx="1659">
                  <c:v>0.69862299999999999</c:v>
                </c:pt>
                <c:pt idx="1660">
                  <c:v>0.69860199999999995</c:v>
                </c:pt>
                <c:pt idx="1661">
                  <c:v>0.69860100000000003</c:v>
                </c:pt>
                <c:pt idx="1662">
                  <c:v>0.69855599999999995</c:v>
                </c:pt>
                <c:pt idx="1663">
                  <c:v>0.69855400000000001</c:v>
                </c:pt>
                <c:pt idx="1664">
                  <c:v>0.69853200000000004</c:v>
                </c:pt>
                <c:pt idx="1665">
                  <c:v>0.69850299999999999</c:v>
                </c:pt>
                <c:pt idx="1666">
                  <c:v>0.69844099999999998</c:v>
                </c:pt>
                <c:pt idx="1667">
                  <c:v>0.69840100000000005</c:v>
                </c:pt>
                <c:pt idx="1668">
                  <c:v>0.69840100000000005</c:v>
                </c:pt>
                <c:pt idx="1669">
                  <c:v>0.69840000000000002</c:v>
                </c:pt>
                <c:pt idx="1670">
                  <c:v>0.69833299999999998</c:v>
                </c:pt>
                <c:pt idx="1671">
                  <c:v>0.69833199999999995</c:v>
                </c:pt>
                <c:pt idx="1672">
                  <c:v>0.69833100000000004</c:v>
                </c:pt>
                <c:pt idx="1673">
                  <c:v>0.69833100000000004</c:v>
                </c:pt>
                <c:pt idx="1674">
                  <c:v>0.69833000000000001</c:v>
                </c:pt>
                <c:pt idx="1675">
                  <c:v>0.69832099999999997</c:v>
                </c:pt>
                <c:pt idx="1676">
                  <c:v>0.69825700000000002</c:v>
                </c:pt>
                <c:pt idx="1677">
                  <c:v>0.69825700000000002</c:v>
                </c:pt>
                <c:pt idx="1678">
                  <c:v>0.69825599999999999</c:v>
                </c:pt>
                <c:pt idx="1679">
                  <c:v>0.69825000000000004</c:v>
                </c:pt>
                <c:pt idx="1680">
                  <c:v>0.69824900000000001</c:v>
                </c:pt>
                <c:pt idx="1681">
                  <c:v>0.69824600000000003</c:v>
                </c:pt>
                <c:pt idx="1682">
                  <c:v>0.69821500000000003</c:v>
                </c:pt>
                <c:pt idx="1683">
                  <c:v>0.69818000000000002</c:v>
                </c:pt>
                <c:pt idx="1684">
                  <c:v>0.69817899999999999</c:v>
                </c:pt>
                <c:pt idx="1685">
                  <c:v>0.69816400000000001</c:v>
                </c:pt>
                <c:pt idx="1686">
                  <c:v>0.69816199999999995</c:v>
                </c:pt>
                <c:pt idx="1687">
                  <c:v>0.69816</c:v>
                </c:pt>
                <c:pt idx="1688">
                  <c:v>0.69807600000000003</c:v>
                </c:pt>
                <c:pt idx="1689">
                  <c:v>0.69803099999999996</c:v>
                </c:pt>
                <c:pt idx="1690">
                  <c:v>0.69802799999999998</c:v>
                </c:pt>
                <c:pt idx="1691">
                  <c:v>0.69800099999999998</c:v>
                </c:pt>
                <c:pt idx="1692">
                  <c:v>0.69799800000000001</c:v>
                </c:pt>
                <c:pt idx="1693">
                  <c:v>0.69798499999999997</c:v>
                </c:pt>
                <c:pt idx="1694">
                  <c:v>0.69796899999999995</c:v>
                </c:pt>
                <c:pt idx="1695">
                  <c:v>0.697967</c:v>
                </c:pt>
                <c:pt idx="1696">
                  <c:v>0.69796499999999995</c:v>
                </c:pt>
                <c:pt idx="1697">
                  <c:v>0.697963</c:v>
                </c:pt>
                <c:pt idx="1698">
                  <c:v>0.697959</c:v>
                </c:pt>
                <c:pt idx="1699">
                  <c:v>0.697936</c:v>
                </c:pt>
                <c:pt idx="1700">
                  <c:v>0.69793300000000003</c:v>
                </c:pt>
                <c:pt idx="1701">
                  <c:v>0.697932</c:v>
                </c:pt>
                <c:pt idx="1702">
                  <c:v>0.69793099999999997</c:v>
                </c:pt>
                <c:pt idx="1703">
                  <c:v>0.69792900000000002</c:v>
                </c:pt>
                <c:pt idx="1704">
                  <c:v>0.69792900000000002</c:v>
                </c:pt>
                <c:pt idx="1705">
                  <c:v>0.69792799999999999</c:v>
                </c:pt>
                <c:pt idx="1706">
                  <c:v>0.69792100000000001</c:v>
                </c:pt>
                <c:pt idx="1707">
                  <c:v>0.69791800000000004</c:v>
                </c:pt>
                <c:pt idx="1708">
                  <c:v>0.697909</c:v>
                </c:pt>
                <c:pt idx="1709">
                  <c:v>0.69790700000000006</c:v>
                </c:pt>
                <c:pt idx="1710">
                  <c:v>0.69790099999999999</c:v>
                </c:pt>
                <c:pt idx="1711">
                  <c:v>0.69789500000000004</c:v>
                </c:pt>
                <c:pt idx="1712">
                  <c:v>0.69789400000000001</c:v>
                </c:pt>
                <c:pt idx="1713">
                  <c:v>0.69789400000000001</c:v>
                </c:pt>
                <c:pt idx="1714">
                  <c:v>0.69789199999999996</c:v>
                </c:pt>
                <c:pt idx="1715">
                  <c:v>0.69789100000000004</c:v>
                </c:pt>
                <c:pt idx="1716">
                  <c:v>0.697878</c:v>
                </c:pt>
                <c:pt idx="1717">
                  <c:v>0.69787500000000002</c:v>
                </c:pt>
                <c:pt idx="1718">
                  <c:v>0.69785699999999995</c:v>
                </c:pt>
                <c:pt idx="1719">
                  <c:v>0.69785399999999997</c:v>
                </c:pt>
                <c:pt idx="1720">
                  <c:v>0.69785200000000003</c:v>
                </c:pt>
                <c:pt idx="1721">
                  <c:v>0.697851</c:v>
                </c:pt>
                <c:pt idx="1722">
                  <c:v>0.69784900000000005</c:v>
                </c:pt>
                <c:pt idx="1723">
                  <c:v>0.69783399999999995</c:v>
                </c:pt>
                <c:pt idx="1724">
                  <c:v>0.69782999999999995</c:v>
                </c:pt>
                <c:pt idx="1725">
                  <c:v>0.69780799999999998</c:v>
                </c:pt>
                <c:pt idx="1726">
                  <c:v>0.69780500000000001</c:v>
                </c:pt>
                <c:pt idx="1727">
                  <c:v>0.69775900000000002</c:v>
                </c:pt>
                <c:pt idx="1728">
                  <c:v>0.69775799999999999</c:v>
                </c:pt>
                <c:pt idx="1729">
                  <c:v>0.69770900000000002</c:v>
                </c:pt>
                <c:pt idx="1730">
                  <c:v>0.69770799999999999</c:v>
                </c:pt>
                <c:pt idx="1731">
                  <c:v>0.69770799999999999</c:v>
                </c:pt>
                <c:pt idx="1732">
                  <c:v>0.69770600000000005</c:v>
                </c:pt>
                <c:pt idx="1733">
                  <c:v>0.69765600000000005</c:v>
                </c:pt>
                <c:pt idx="1734">
                  <c:v>0.69765500000000003</c:v>
                </c:pt>
                <c:pt idx="1735">
                  <c:v>0.697654</c:v>
                </c:pt>
                <c:pt idx="1736">
                  <c:v>0.69763399999999998</c:v>
                </c:pt>
                <c:pt idx="1737">
                  <c:v>0.69760100000000003</c:v>
                </c:pt>
                <c:pt idx="1738">
                  <c:v>0.69759800000000005</c:v>
                </c:pt>
                <c:pt idx="1739">
                  <c:v>0.69759800000000005</c:v>
                </c:pt>
                <c:pt idx="1740">
                  <c:v>0.69754000000000005</c:v>
                </c:pt>
                <c:pt idx="1741">
                  <c:v>0.69753799999999999</c:v>
                </c:pt>
                <c:pt idx="1742">
                  <c:v>0.69753699999999996</c:v>
                </c:pt>
                <c:pt idx="1743">
                  <c:v>0.69753200000000004</c:v>
                </c:pt>
                <c:pt idx="1744">
                  <c:v>0.69745800000000002</c:v>
                </c:pt>
                <c:pt idx="1745">
                  <c:v>0.69738199999999995</c:v>
                </c:pt>
                <c:pt idx="1746">
                  <c:v>0.69738199999999995</c:v>
                </c:pt>
                <c:pt idx="1747">
                  <c:v>0.69730199999999998</c:v>
                </c:pt>
                <c:pt idx="1748">
                  <c:v>0.69730199999999998</c:v>
                </c:pt>
                <c:pt idx="1749">
                  <c:v>0.69727300000000003</c:v>
                </c:pt>
                <c:pt idx="1750">
                  <c:v>0.69721900000000003</c:v>
                </c:pt>
                <c:pt idx="1751">
                  <c:v>0.69718199999999997</c:v>
                </c:pt>
                <c:pt idx="1752">
                  <c:v>0.69711199999999995</c:v>
                </c:pt>
                <c:pt idx="1753">
                  <c:v>0.69702799999999998</c:v>
                </c:pt>
                <c:pt idx="1754">
                  <c:v>0.69699999999999995</c:v>
                </c:pt>
                <c:pt idx="1755">
                  <c:v>0.69697900000000002</c:v>
                </c:pt>
                <c:pt idx="1756">
                  <c:v>0.69696599999999997</c:v>
                </c:pt>
                <c:pt idx="1757">
                  <c:v>0.69693099999999997</c:v>
                </c:pt>
                <c:pt idx="1758">
                  <c:v>0.69693099999999997</c:v>
                </c:pt>
                <c:pt idx="1759">
                  <c:v>0.69692799999999999</c:v>
                </c:pt>
                <c:pt idx="1760">
                  <c:v>0.69689400000000001</c:v>
                </c:pt>
                <c:pt idx="1761">
                  <c:v>0.69687399999999999</c:v>
                </c:pt>
                <c:pt idx="1762">
                  <c:v>0.69685299999999994</c:v>
                </c:pt>
                <c:pt idx="1763">
                  <c:v>0.69681899999999997</c:v>
                </c:pt>
                <c:pt idx="1764">
                  <c:v>0.69669800000000004</c:v>
                </c:pt>
                <c:pt idx="1765">
                  <c:v>0.69663900000000001</c:v>
                </c:pt>
                <c:pt idx="1766">
                  <c:v>0.69663299999999995</c:v>
                </c:pt>
                <c:pt idx="1767">
                  <c:v>0.69662999999999997</c:v>
                </c:pt>
                <c:pt idx="1768">
                  <c:v>0.69656399999999996</c:v>
                </c:pt>
                <c:pt idx="1769">
                  <c:v>0.696519</c:v>
                </c:pt>
                <c:pt idx="1770">
                  <c:v>0.696465</c:v>
                </c:pt>
                <c:pt idx="1771">
                  <c:v>0.69643699999999997</c:v>
                </c:pt>
                <c:pt idx="1772">
                  <c:v>0.696434</c:v>
                </c:pt>
                <c:pt idx="1773">
                  <c:v>0.69642899999999996</c:v>
                </c:pt>
                <c:pt idx="1774">
                  <c:v>0.69642400000000004</c:v>
                </c:pt>
                <c:pt idx="1775">
                  <c:v>0.69641799999999998</c:v>
                </c:pt>
                <c:pt idx="1776">
                  <c:v>0.69641200000000003</c:v>
                </c:pt>
                <c:pt idx="1777">
                  <c:v>0.696353</c:v>
                </c:pt>
                <c:pt idx="1778">
                  <c:v>0.69626399999999999</c:v>
                </c:pt>
                <c:pt idx="1779">
                  <c:v>0.69620700000000002</c:v>
                </c:pt>
                <c:pt idx="1780">
                  <c:v>0.69617499999999999</c:v>
                </c:pt>
                <c:pt idx="1781">
                  <c:v>0.69613400000000003</c:v>
                </c:pt>
                <c:pt idx="1782">
                  <c:v>0.69609299999999996</c:v>
                </c:pt>
                <c:pt idx="1783">
                  <c:v>0.69604900000000003</c:v>
                </c:pt>
                <c:pt idx="1784">
                  <c:v>0.69603499999999996</c:v>
                </c:pt>
                <c:pt idx="1785">
                  <c:v>0.69602799999999998</c:v>
                </c:pt>
                <c:pt idx="1786">
                  <c:v>0.696025</c:v>
                </c:pt>
                <c:pt idx="1787">
                  <c:v>0.69602299999999995</c:v>
                </c:pt>
                <c:pt idx="1788">
                  <c:v>0.69601500000000005</c:v>
                </c:pt>
                <c:pt idx="1789">
                  <c:v>0.69600099999999998</c:v>
                </c:pt>
                <c:pt idx="1790">
                  <c:v>0.69599599999999995</c:v>
                </c:pt>
                <c:pt idx="1791">
                  <c:v>0.69590099999999999</c:v>
                </c:pt>
                <c:pt idx="1792">
                  <c:v>0.69589500000000004</c:v>
                </c:pt>
                <c:pt idx="1793">
                  <c:v>0.69583399999999995</c:v>
                </c:pt>
                <c:pt idx="1794">
                  <c:v>0.69582900000000003</c:v>
                </c:pt>
                <c:pt idx="1795">
                  <c:v>0.695824</c:v>
                </c:pt>
                <c:pt idx="1796">
                  <c:v>0.69582100000000002</c:v>
                </c:pt>
                <c:pt idx="1797">
                  <c:v>0.69581700000000002</c:v>
                </c:pt>
                <c:pt idx="1798">
                  <c:v>0.69579800000000003</c:v>
                </c:pt>
                <c:pt idx="1799">
                  <c:v>0.69572699999999998</c:v>
                </c:pt>
                <c:pt idx="1800">
                  <c:v>0.69571300000000003</c:v>
                </c:pt>
                <c:pt idx="1801">
                  <c:v>0.69565399999999999</c:v>
                </c:pt>
                <c:pt idx="1802">
                  <c:v>0.695627</c:v>
                </c:pt>
                <c:pt idx="1803">
                  <c:v>0.69562199999999996</c:v>
                </c:pt>
                <c:pt idx="1804">
                  <c:v>0.69542899999999996</c:v>
                </c:pt>
                <c:pt idx="1805">
                  <c:v>0.69542000000000004</c:v>
                </c:pt>
                <c:pt idx="1806">
                  <c:v>0.69541200000000003</c:v>
                </c:pt>
                <c:pt idx="1807">
                  <c:v>0.69540500000000005</c:v>
                </c:pt>
                <c:pt idx="1808">
                  <c:v>0.69539200000000001</c:v>
                </c:pt>
                <c:pt idx="1809">
                  <c:v>0.69535000000000002</c:v>
                </c:pt>
                <c:pt idx="1810">
                  <c:v>0.69528699999999999</c:v>
                </c:pt>
                <c:pt idx="1811">
                  <c:v>0.69525700000000001</c:v>
                </c:pt>
                <c:pt idx="1812">
                  <c:v>0.69525499999999996</c:v>
                </c:pt>
                <c:pt idx="1813">
                  <c:v>0.69521699999999997</c:v>
                </c:pt>
                <c:pt idx="1814">
                  <c:v>0.69520700000000002</c:v>
                </c:pt>
                <c:pt idx="1815">
                  <c:v>0.69509399999999999</c:v>
                </c:pt>
                <c:pt idx="1816">
                  <c:v>0.69498199999999999</c:v>
                </c:pt>
                <c:pt idx="1817">
                  <c:v>0.69478700000000004</c:v>
                </c:pt>
                <c:pt idx="1818">
                  <c:v>0.69448100000000001</c:v>
                </c:pt>
                <c:pt idx="1819">
                  <c:v>0.69442400000000004</c:v>
                </c:pt>
                <c:pt idx="1820">
                  <c:v>0.69434799999999997</c:v>
                </c:pt>
                <c:pt idx="1821">
                  <c:v>0.69433900000000004</c:v>
                </c:pt>
                <c:pt idx="1822">
                  <c:v>0.69433100000000003</c:v>
                </c:pt>
                <c:pt idx="1823">
                  <c:v>0.69273799999999996</c:v>
                </c:pt>
                <c:pt idx="1824">
                  <c:v>0.692639</c:v>
                </c:pt>
                <c:pt idx="1825">
                  <c:v>0.69097900000000001</c:v>
                </c:pt>
                <c:pt idx="1826">
                  <c:v>0.69097200000000003</c:v>
                </c:pt>
                <c:pt idx="1827">
                  <c:v>0.68207600000000002</c:v>
                </c:pt>
                <c:pt idx="1828">
                  <c:v>0.67562299999999997</c:v>
                </c:pt>
                <c:pt idx="1829">
                  <c:v>0.67523900000000003</c:v>
                </c:pt>
                <c:pt idx="1830">
                  <c:v>0.67503000000000002</c:v>
                </c:pt>
                <c:pt idx="1831">
                  <c:v>0.67236300000000004</c:v>
                </c:pt>
                <c:pt idx="1832">
                  <c:v>0.66853899999999999</c:v>
                </c:pt>
                <c:pt idx="1833">
                  <c:v>0.66694600000000004</c:v>
                </c:pt>
                <c:pt idx="1834">
                  <c:v>0.66580600000000001</c:v>
                </c:pt>
                <c:pt idx="1835">
                  <c:v>0.66419300000000003</c:v>
                </c:pt>
                <c:pt idx="1836">
                  <c:v>0.661416</c:v>
                </c:pt>
                <c:pt idx="1837">
                  <c:v>0.66020299999999998</c:v>
                </c:pt>
                <c:pt idx="1838">
                  <c:v>0.65860600000000002</c:v>
                </c:pt>
                <c:pt idx="1839">
                  <c:v>0.65636099999999997</c:v>
                </c:pt>
                <c:pt idx="1840">
                  <c:v>0.65616200000000002</c:v>
                </c:pt>
                <c:pt idx="1841">
                  <c:v>0.65579799999999999</c:v>
                </c:pt>
                <c:pt idx="1842">
                  <c:v>0.655779</c:v>
                </c:pt>
                <c:pt idx="1843">
                  <c:v>0.65576000000000001</c:v>
                </c:pt>
                <c:pt idx="1844">
                  <c:v>0.65573800000000004</c:v>
                </c:pt>
                <c:pt idx="1845">
                  <c:v>0.65566500000000005</c:v>
                </c:pt>
                <c:pt idx="1846">
                  <c:v>0.65564599999999995</c:v>
                </c:pt>
                <c:pt idx="1847">
                  <c:v>0.65563499999999997</c:v>
                </c:pt>
                <c:pt idx="1848">
                  <c:v>0.65563300000000002</c:v>
                </c:pt>
                <c:pt idx="1849">
                  <c:v>0.65559299999999998</c:v>
                </c:pt>
                <c:pt idx="1850">
                  <c:v>0.65557399999999999</c:v>
                </c:pt>
                <c:pt idx="1851">
                  <c:v>0.65529099999999996</c:v>
                </c:pt>
                <c:pt idx="1852">
                  <c:v>0.65528500000000001</c:v>
                </c:pt>
                <c:pt idx="1853">
                  <c:v>0.65525599999999995</c:v>
                </c:pt>
                <c:pt idx="1854">
                  <c:v>0.65524199999999999</c:v>
                </c:pt>
                <c:pt idx="1855">
                  <c:v>0.65517300000000001</c:v>
                </c:pt>
                <c:pt idx="1856">
                  <c:v>0.65513299999999997</c:v>
                </c:pt>
                <c:pt idx="1857">
                  <c:v>0.65511699999999995</c:v>
                </c:pt>
                <c:pt idx="1858">
                  <c:v>0.65509399999999995</c:v>
                </c:pt>
                <c:pt idx="1859">
                  <c:v>0.65502000000000005</c:v>
                </c:pt>
                <c:pt idx="1860">
                  <c:v>0.65498199999999995</c:v>
                </c:pt>
                <c:pt idx="1861">
                  <c:v>0.654972</c:v>
                </c:pt>
                <c:pt idx="1862">
                  <c:v>0.65495599999999998</c:v>
                </c:pt>
                <c:pt idx="1863">
                  <c:v>0.65493800000000002</c:v>
                </c:pt>
                <c:pt idx="1864">
                  <c:v>0.65493199999999996</c:v>
                </c:pt>
                <c:pt idx="1865">
                  <c:v>0.65481500000000004</c:v>
                </c:pt>
                <c:pt idx="1866">
                  <c:v>0.65473000000000003</c:v>
                </c:pt>
                <c:pt idx="1867">
                  <c:v>0.654725</c:v>
                </c:pt>
                <c:pt idx="1868">
                  <c:v>0.65472200000000003</c:v>
                </c:pt>
                <c:pt idx="1869">
                  <c:v>0.65471999999999997</c:v>
                </c:pt>
                <c:pt idx="1870">
                  <c:v>0.65467600000000004</c:v>
                </c:pt>
                <c:pt idx="1871">
                  <c:v>0.65462699999999996</c:v>
                </c:pt>
                <c:pt idx="1872">
                  <c:v>0.654582</c:v>
                </c:pt>
                <c:pt idx="1873">
                  <c:v>0.65456899999999996</c:v>
                </c:pt>
                <c:pt idx="1874">
                  <c:v>0.65455700000000006</c:v>
                </c:pt>
                <c:pt idx="1875">
                  <c:v>0.65455600000000003</c:v>
                </c:pt>
                <c:pt idx="1876">
                  <c:v>0.65453600000000001</c:v>
                </c:pt>
                <c:pt idx="1877">
                  <c:v>0.65452299999999997</c:v>
                </c:pt>
                <c:pt idx="1878">
                  <c:v>0.65451400000000004</c:v>
                </c:pt>
                <c:pt idx="1879">
                  <c:v>0.65449000000000002</c:v>
                </c:pt>
                <c:pt idx="1880">
                  <c:v>0.65448899999999999</c:v>
                </c:pt>
                <c:pt idx="1881">
                  <c:v>0.65446899999999997</c:v>
                </c:pt>
                <c:pt idx="1882">
                  <c:v>0.65446800000000005</c:v>
                </c:pt>
                <c:pt idx="1883">
                  <c:v>0.65441800000000006</c:v>
                </c:pt>
                <c:pt idx="1884">
                  <c:v>0.65441700000000003</c:v>
                </c:pt>
                <c:pt idx="1885">
                  <c:v>0.65441400000000005</c:v>
                </c:pt>
                <c:pt idx="1886">
                  <c:v>0.65441300000000002</c:v>
                </c:pt>
                <c:pt idx="1887">
                  <c:v>0.65440699999999996</c:v>
                </c:pt>
                <c:pt idx="1888">
                  <c:v>0.65437900000000004</c:v>
                </c:pt>
                <c:pt idx="1889">
                  <c:v>0.65436899999999998</c:v>
                </c:pt>
                <c:pt idx="1890">
                  <c:v>0.65434899999999996</c:v>
                </c:pt>
                <c:pt idx="1891">
                  <c:v>0.654339</c:v>
                </c:pt>
                <c:pt idx="1892">
                  <c:v>0.654331</c:v>
                </c:pt>
                <c:pt idx="1893">
                  <c:v>0.65432199999999996</c:v>
                </c:pt>
                <c:pt idx="1894">
                  <c:v>0.65431899999999998</c:v>
                </c:pt>
                <c:pt idx="1895">
                  <c:v>0.65429999999999999</c:v>
                </c:pt>
                <c:pt idx="1896">
                  <c:v>0.65427199999999996</c:v>
                </c:pt>
                <c:pt idx="1897">
                  <c:v>0.65425599999999995</c:v>
                </c:pt>
                <c:pt idx="1898">
                  <c:v>0.65425500000000003</c:v>
                </c:pt>
                <c:pt idx="1899">
                  <c:v>0.65421200000000002</c:v>
                </c:pt>
                <c:pt idx="1900">
                  <c:v>0.65411399999999997</c:v>
                </c:pt>
                <c:pt idx="1901">
                  <c:v>0.654053</c:v>
                </c:pt>
                <c:pt idx="1902">
                  <c:v>0.654026</c:v>
                </c:pt>
                <c:pt idx="1903">
                  <c:v>0.65402300000000002</c:v>
                </c:pt>
                <c:pt idx="1904">
                  <c:v>0.65401799999999999</c:v>
                </c:pt>
                <c:pt idx="1905">
                  <c:v>0.65400999999999998</c:v>
                </c:pt>
                <c:pt idx="1906">
                  <c:v>0.65400899999999995</c:v>
                </c:pt>
                <c:pt idx="1907">
                  <c:v>0.65400899999999995</c:v>
                </c:pt>
                <c:pt idx="1908">
                  <c:v>0.653999</c:v>
                </c:pt>
                <c:pt idx="1909">
                  <c:v>0.65398800000000001</c:v>
                </c:pt>
                <c:pt idx="1910">
                  <c:v>0.65397700000000003</c:v>
                </c:pt>
                <c:pt idx="1911">
                  <c:v>0.65394699999999994</c:v>
                </c:pt>
                <c:pt idx="1912">
                  <c:v>0.65392300000000003</c:v>
                </c:pt>
                <c:pt idx="1913">
                  <c:v>0.65391600000000005</c:v>
                </c:pt>
                <c:pt idx="1914">
                  <c:v>0.65389799999999998</c:v>
                </c:pt>
                <c:pt idx="1915">
                  <c:v>0.65389399999999998</c:v>
                </c:pt>
                <c:pt idx="1916">
                  <c:v>0.65386900000000003</c:v>
                </c:pt>
                <c:pt idx="1917">
                  <c:v>0.65386299999999997</c:v>
                </c:pt>
                <c:pt idx="1918">
                  <c:v>0.65384900000000001</c:v>
                </c:pt>
                <c:pt idx="1919">
                  <c:v>0.65383400000000003</c:v>
                </c:pt>
                <c:pt idx="1920">
                  <c:v>0.65380300000000002</c:v>
                </c:pt>
                <c:pt idx="1921">
                  <c:v>0.65374500000000002</c:v>
                </c:pt>
                <c:pt idx="1922">
                  <c:v>0.65370399999999995</c:v>
                </c:pt>
                <c:pt idx="1923">
                  <c:v>0.65366000000000002</c:v>
                </c:pt>
                <c:pt idx="1924">
                  <c:v>0.65365799999999996</c:v>
                </c:pt>
                <c:pt idx="1925">
                  <c:v>0.65363800000000005</c:v>
                </c:pt>
                <c:pt idx="1926">
                  <c:v>0.653613</c:v>
                </c:pt>
                <c:pt idx="1927">
                  <c:v>0.65361100000000005</c:v>
                </c:pt>
                <c:pt idx="1928">
                  <c:v>0.65359199999999995</c:v>
                </c:pt>
                <c:pt idx="1929">
                  <c:v>0.65351400000000004</c:v>
                </c:pt>
                <c:pt idx="1930">
                  <c:v>0.65350399999999997</c:v>
                </c:pt>
                <c:pt idx="1931">
                  <c:v>0.65340200000000004</c:v>
                </c:pt>
                <c:pt idx="1932">
                  <c:v>0.65333799999999997</c:v>
                </c:pt>
                <c:pt idx="1933">
                  <c:v>0.65328399999999998</c:v>
                </c:pt>
                <c:pt idx="1934">
                  <c:v>0.65325500000000003</c:v>
                </c:pt>
                <c:pt idx="1935">
                  <c:v>0.65307300000000001</c:v>
                </c:pt>
                <c:pt idx="1936">
                  <c:v>0.65307300000000001</c:v>
                </c:pt>
                <c:pt idx="1937">
                  <c:v>0.65292099999999997</c:v>
                </c:pt>
                <c:pt idx="1938">
                  <c:v>0.65292099999999997</c:v>
                </c:pt>
                <c:pt idx="1939">
                  <c:v>0.65287300000000004</c:v>
                </c:pt>
                <c:pt idx="1940">
                  <c:v>0.65278700000000001</c:v>
                </c:pt>
                <c:pt idx="1941">
                  <c:v>0.652729</c:v>
                </c:pt>
                <c:pt idx="1942">
                  <c:v>0.65268999999999999</c:v>
                </c:pt>
                <c:pt idx="1943">
                  <c:v>0.65262900000000001</c:v>
                </c:pt>
                <c:pt idx="1944">
                  <c:v>0.65256899999999995</c:v>
                </c:pt>
                <c:pt idx="1945">
                  <c:v>0.65256099999999995</c:v>
                </c:pt>
                <c:pt idx="1946">
                  <c:v>0.65249100000000004</c:v>
                </c:pt>
                <c:pt idx="1947">
                  <c:v>0.65239199999999997</c:v>
                </c:pt>
                <c:pt idx="1948">
                  <c:v>0.65227800000000002</c:v>
                </c:pt>
                <c:pt idx="1949">
                  <c:v>0.65224300000000002</c:v>
                </c:pt>
                <c:pt idx="1950">
                  <c:v>0.65218699999999996</c:v>
                </c:pt>
                <c:pt idx="1951">
                  <c:v>0.65218299999999996</c:v>
                </c:pt>
                <c:pt idx="1952">
                  <c:v>0.65198100000000003</c:v>
                </c:pt>
                <c:pt idx="1953">
                  <c:v>0.65146400000000004</c:v>
                </c:pt>
                <c:pt idx="1954">
                  <c:v>0.65145299999999995</c:v>
                </c:pt>
                <c:pt idx="1955">
                  <c:v>0.65142299999999997</c:v>
                </c:pt>
                <c:pt idx="1956">
                  <c:v>0.65135799999999999</c:v>
                </c:pt>
                <c:pt idx="1957">
                  <c:v>0.65132100000000004</c:v>
                </c:pt>
                <c:pt idx="1958">
                  <c:v>0.65086100000000002</c:v>
                </c:pt>
                <c:pt idx="1959">
                  <c:v>0.65085099999999996</c:v>
                </c:pt>
                <c:pt idx="1960">
                  <c:v>0.64678500000000005</c:v>
                </c:pt>
                <c:pt idx="1961">
                  <c:v>0.64677899999999999</c:v>
                </c:pt>
                <c:pt idx="1962">
                  <c:v>0.64675700000000003</c:v>
                </c:pt>
                <c:pt idx="1963">
                  <c:v>0.64034999999999997</c:v>
                </c:pt>
                <c:pt idx="1964">
                  <c:v>0.63612000000000002</c:v>
                </c:pt>
                <c:pt idx="1965">
                  <c:v>0.63495400000000002</c:v>
                </c:pt>
                <c:pt idx="1966">
                  <c:v>0.63429999999999997</c:v>
                </c:pt>
                <c:pt idx="1967">
                  <c:v>0.626691</c:v>
                </c:pt>
                <c:pt idx="1968">
                  <c:v>0.62380599999999997</c:v>
                </c:pt>
                <c:pt idx="1969">
                  <c:v>0.61873699999999998</c:v>
                </c:pt>
                <c:pt idx="1970">
                  <c:v>0.61150400000000005</c:v>
                </c:pt>
                <c:pt idx="1971">
                  <c:v>0.60598399999999997</c:v>
                </c:pt>
                <c:pt idx="1972">
                  <c:v>0.58882000000000001</c:v>
                </c:pt>
                <c:pt idx="1973">
                  <c:v>0.58557099999999995</c:v>
                </c:pt>
                <c:pt idx="1974">
                  <c:v>0.58532499999999998</c:v>
                </c:pt>
                <c:pt idx="1975">
                  <c:v>0.58528500000000006</c:v>
                </c:pt>
                <c:pt idx="1976">
                  <c:v>0.58527899999999999</c:v>
                </c:pt>
                <c:pt idx="1977">
                  <c:v>0.58504</c:v>
                </c:pt>
                <c:pt idx="1978">
                  <c:v>0.58503400000000005</c:v>
                </c:pt>
                <c:pt idx="1979">
                  <c:v>0.58477100000000004</c:v>
                </c:pt>
                <c:pt idx="1980">
                  <c:v>0.58470800000000001</c:v>
                </c:pt>
                <c:pt idx="1981">
                  <c:v>0.584623</c:v>
                </c:pt>
                <c:pt idx="1982">
                  <c:v>0.58451600000000004</c:v>
                </c:pt>
                <c:pt idx="1983">
                  <c:v>0.58449200000000001</c:v>
                </c:pt>
                <c:pt idx="1984">
                  <c:v>0.58442400000000005</c:v>
                </c:pt>
                <c:pt idx="1985">
                  <c:v>0.58441399999999999</c:v>
                </c:pt>
                <c:pt idx="1986">
                  <c:v>0.58438699999999999</c:v>
                </c:pt>
                <c:pt idx="1987">
                  <c:v>0.58430199999999999</c:v>
                </c:pt>
                <c:pt idx="1988">
                  <c:v>0.58404199999999995</c:v>
                </c:pt>
                <c:pt idx="1989">
                  <c:v>0.58396000000000003</c:v>
                </c:pt>
                <c:pt idx="1990">
                  <c:v>0.583951</c:v>
                </c:pt>
                <c:pt idx="1991">
                  <c:v>0.58394299999999999</c:v>
                </c:pt>
                <c:pt idx="1992">
                  <c:v>0.583893</c:v>
                </c:pt>
                <c:pt idx="1993">
                  <c:v>0.58387900000000004</c:v>
                </c:pt>
                <c:pt idx="1994">
                  <c:v>0.58387100000000003</c:v>
                </c:pt>
                <c:pt idx="1995">
                  <c:v>0.58380299999999996</c:v>
                </c:pt>
                <c:pt idx="1996">
                  <c:v>0.58375500000000002</c:v>
                </c:pt>
                <c:pt idx="1997">
                  <c:v>0.58375100000000002</c:v>
                </c:pt>
                <c:pt idx="1998">
                  <c:v>0.58374700000000002</c:v>
                </c:pt>
                <c:pt idx="1999">
                  <c:v>0.58366600000000002</c:v>
                </c:pt>
                <c:pt idx="2000">
                  <c:v>0.58363399999999999</c:v>
                </c:pt>
                <c:pt idx="2001">
                  <c:v>0.58352300000000001</c:v>
                </c:pt>
                <c:pt idx="2002">
                  <c:v>0.58351900000000001</c:v>
                </c:pt>
                <c:pt idx="2003">
                  <c:v>0.58351500000000001</c:v>
                </c:pt>
                <c:pt idx="2004">
                  <c:v>0.58351200000000003</c:v>
                </c:pt>
                <c:pt idx="2005">
                  <c:v>0.58348800000000001</c:v>
                </c:pt>
                <c:pt idx="2006">
                  <c:v>0.58347199999999999</c:v>
                </c:pt>
                <c:pt idx="2007">
                  <c:v>0.58346600000000004</c:v>
                </c:pt>
                <c:pt idx="2008">
                  <c:v>0.58340800000000004</c:v>
                </c:pt>
                <c:pt idx="2009">
                  <c:v>0.58340199999999998</c:v>
                </c:pt>
                <c:pt idx="2010">
                  <c:v>0.58333299999999999</c:v>
                </c:pt>
                <c:pt idx="2011">
                  <c:v>0.58332700000000004</c:v>
                </c:pt>
                <c:pt idx="2012">
                  <c:v>0.58323700000000001</c:v>
                </c:pt>
                <c:pt idx="2013">
                  <c:v>0.58252099999999996</c:v>
                </c:pt>
                <c:pt idx="2014">
                  <c:v>0.58229600000000004</c:v>
                </c:pt>
                <c:pt idx="2015">
                  <c:v>0.58206999999999998</c:v>
                </c:pt>
                <c:pt idx="2016">
                  <c:v>0.58206999999999998</c:v>
                </c:pt>
                <c:pt idx="2017">
                  <c:v>0.581847</c:v>
                </c:pt>
                <c:pt idx="2018">
                  <c:v>0.58184499999999995</c:v>
                </c:pt>
                <c:pt idx="2019">
                  <c:v>0.58176099999999997</c:v>
                </c:pt>
                <c:pt idx="2020">
                  <c:v>0.58175900000000003</c:v>
                </c:pt>
                <c:pt idx="2021">
                  <c:v>0.581758</c:v>
                </c:pt>
                <c:pt idx="2022">
                  <c:v>0.58143299999999998</c:v>
                </c:pt>
                <c:pt idx="2023">
                  <c:v>0.58121500000000004</c:v>
                </c:pt>
                <c:pt idx="2024">
                  <c:v>0.58121299999999998</c:v>
                </c:pt>
                <c:pt idx="2025">
                  <c:v>0.58114699999999997</c:v>
                </c:pt>
                <c:pt idx="2026">
                  <c:v>0.58114600000000005</c:v>
                </c:pt>
                <c:pt idx="2027">
                  <c:v>0.58109900000000003</c:v>
                </c:pt>
                <c:pt idx="2028">
                  <c:v>0.58093099999999998</c:v>
                </c:pt>
                <c:pt idx="2029">
                  <c:v>0.58092900000000003</c:v>
                </c:pt>
                <c:pt idx="2030">
                  <c:v>0.58035999999999999</c:v>
                </c:pt>
                <c:pt idx="2031">
                  <c:v>0.58034799999999997</c:v>
                </c:pt>
                <c:pt idx="2032">
                  <c:v>0.58026800000000001</c:v>
                </c:pt>
                <c:pt idx="2033">
                  <c:v>0.58019399999999999</c:v>
                </c:pt>
                <c:pt idx="2034">
                  <c:v>0.58016800000000002</c:v>
                </c:pt>
                <c:pt idx="2035">
                  <c:v>0.58016299999999998</c:v>
                </c:pt>
                <c:pt idx="2036">
                  <c:v>0.58006400000000002</c:v>
                </c:pt>
                <c:pt idx="2037">
                  <c:v>0.58006199999999997</c:v>
                </c:pt>
                <c:pt idx="2038">
                  <c:v>0.58003800000000005</c:v>
                </c:pt>
                <c:pt idx="2039">
                  <c:v>0.58003099999999996</c:v>
                </c:pt>
                <c:pt idx="2040">
                  <c:v>0.58001999999999998</c:v>
                </c:pt>
                <c:pt idx="2041">
                  <c:v>0.57991499999999996</c:v>
                </c:pt>
                <c:pt idx="2042">
                  <c:v>0.57880900000000002</c:v>
                </c:pt>
                <c:pt idx="2043">
                  <c:v>0.57862100000000005</c:v>
                </c:pt>
                <c:pt idx="2044">
                  <c:v>0.56910300000000003</c:v>
                </c:pt>
                <c:pt idx="2045">
                  <c:v>0.56910000000000005</c:v>
                </c:pt>
                <c:pt idx="2046">
                  <c:v>0.566133</c:v>
                </c:pt>
                <c:pt idx="2047">
                  <c:v>0.56477699999999997</c:v>
                </c:pt>
                <c:pt idx="2048">
                  <c:v>0.55617899999999998</c:v>
                </c:pt>
                <c:pt idx="2049">
                  <c:v>0.55548799999999998</c:v>
                </c:pt>
                <c:pt idx="2050">
                  <c:v>0.55540199999999995</c:v>
                </c:pt>
                <c:pt idx="2051">
                  <c:v>0.55350900000000003</c:v>
                </c:pt>
                <c:pt idx="2052">
                  <c:v>0.55131799999999997</c:v>
                </c:pt>
                <c:pt idx="2053">
                  <c:v>0.54797200000000001</c:v>
                </c:pt>
                <c:pt idx="2054">
                  <c:v>0.546794</c:v>
                </c:pt>
                <c:pt idx="2055">
                  <c:v>0.54679199999999994</c:v>
                </c:pt>
                <c:pt idx="2056">
                  <c:v>0.54574400000000001</c:v>
                </c:pt>
                <c:pt idx="2057">
                  <c:v>0.54559999999999997</c:v>
                </c:pt>
                <c:pt idx="2058">
                  <c:v>0.54346000000000005</c:v>
                </c:pt>
                <c:pt idx="2059">
                  <c:v>0.53748600000000002</c:v>
                </c:pt>
                <c:pt idx="2060">
                  <c:v>0.53667799999999999</c:v>
                </c:pt>
                <c:pt idx="2061">
                  <c:v>0.53533200000000003</c:v>
                </c:pt>
                <c:pt idx="2062">
                  <c:v>0.53355799999999998</c:v>
                </c:pt>
                <c:pt idx="2063">
                  <c:v>0.53258899999999998</c:v>
                </c:pt>
                <c:pt idx="2064">
                  <c:v>0.52738700000000005</c:v>
                </c:pt>
                <c:pt idx="2065">
                  <c:v>0.52487899999999998</c:v>
                </c:pt>
                <c:pt idx="2066">
                  <c:v>0.52115699999999998</c:v>
                </c:pt>
                <c:pt idx="2067">
                  <c:v>0.51831899999999997</c:v>
                </c:pt>
                <c:pt idx="2068">
                  <c:v>0.51790000000000003</c:v>
                </c:pt>
                <c:pt idx="2069">
                  <c:v>0.51566199999999995</c:v>
                </c:pt>
                <c:pt idx="2070">
                  <c:v>0.51229899999999995</c:v>
                </c:pt>
                <c:pt idx="2071">
                  <c:v>0.51229199999999997</c:v>
                </c:pt>
                <c:pt idx="2072">
                  <c:v>0.50897599999999998</c:v>
                </c:pt>
                <c:pt idx="2073">
                  <c:v>0.50272600000000001</c:v>
                </c:pt>
                <c:pt idx="2074">
                  <c:v>0.50124800000000003</c:v>
                </c:pt>
                <c:pt idx="2075">
                  <c:v>0.49897799999999998</c:v>
                </c:pt>
                <c:pt idx="2076">
                  <c:v>0.49418000000000001</c:v>
                </c:pt>
                <c:pt idx="2077">
                  <c:v>0.494174</c:v>
                </c:pt>
                <c:pt idx="2078">
                  <c:v>0.49182599999999999</c:v>
                </c:pt>
                <c:pt idx="2079">
                  <c:v>0.49080200000000002</c:v>
                </c:pt>
                <c:pt idx="2080">
                  <c:v>0.49080099999999999</c:v>
                </c:pt>
                <c:pt idx="2081">
                  <c:v>0.48945</c:v>
                </c:pt>
                <c:pt idx="2082">
                  <c:v>0.48445300000000002</c:v>
                </c:pt>
                <c:pt idx="2083">
                  <c:v>0.48364099999999999</c:v>
                </c:pt>
                <c:pt idx="2084">
                  <c:v>0.47924299999999997</c:v>
                </c:pt>
                <c:pt idx="2085">
                  <c:v>0.47760599999999998</c:v>
                </c:pt>
                <c:pt idx="2086">
                  <c:v>0.47707699999999997</c:v>
                </c:pt>
                <c:pt idx="2087">
                  <c:v>0.47681099999999998</c:v>
                </c:pt>
                <c:pt idx="2088">
                  <c:v>0.47486</c:v>
                </c:pt>
                <c:pt idx="2089">
                  <c:v>0.46969899999999998</c:v>
                </c:pt>
                <c:pt idx="2090">
                  <c:v>0.46879900000000002</c:v>
                </c:pt>
                <c:pt idx="2091">
                  <c:v>0.46877600000000003</c:v>
                </c:pt>
                <c:pt idx="2092">
                  <c:v>0.46873700000000001</c:v>
                </c:pt>
                <c:pt idx="2093">
                  <c:v>0.46873300000000001</c:v>
                </c:pt>
                <c:pt idx="2094">
                  <c:v>0.468727</c:v>
                </c:pt>
                <c:pt idx="2095">
                  <c:v>0.46872000000000003</c:v>
                </c:pt>
                <c:pt idx="2096">
                  <c:v>0.46871200000000002</c:v>
                </c:pt>
                <c:pt idx="2097">
                  <c:v>0.46871000000000002</c:v>
                </c:pt>
                <c:pt idx="2098">
                  <c:v>0.468698</c:v>
                </c:pt>
                <c:pt idx="2099">
                  <c:v>0.46868399999999999</c:v>
                </c:pt>
                <c:pt idx="2100">
                  <c:v>0.46868300000000002</c:v>
                </c:pt>
                <c:pt idx="2101">
                  <c:v>0.46866799999999997</c:v>
                </c:pt>
                <c:pt idx="2102">
                  <c:v>0.46862900000000002</c:v>
                </c:pt>
                <c:pt idx="2103">
                  <c:v>0.46862199999999998</c:v>
                </c:pt>
                <c:pt idx="2104">
                  <c:v>0.46860800000000002</c:v>
                </c:pt>
                <c:pt idx="2105">
                  <c:v>0.46860099999999999</c:v>
                </c:pt>
                <c:pt idx="2106">
                  <c:v>0.46857700000000002</c:v>
                </c:pt>
                <c:pt idx="2107">
                  <c:v>0.46857100000000002</c:v>
                </c:pt>
                <c:pt idx="2108">
                  <c:v>0.46856900000000001</c:v>
                </c:pt>
                <c:pt idx="2109">
                  <c:v>0.46856599999999998</c:v>
                </c:pt>
                <c:pt idx="2110">
                  <c:v>0.46855999999999998</c:v>
                </c:pt>
                <c:pt idx="2111">
                  <c:v>0.46855200000000002</c:v>
                </c:pt>
                <c:pt idx="2112">
                  <c:v>0.468551</c:v>
                </c:pt>
                <c:pt idx="2113">
                  <c:v>0.46854400000000002</c:v>
                </c:pt>
                <c:pt idx="2114">
                  <c:v>0.46854299999999999</c:v>
                </c:pt>
                <c:pt idx="2115">
                  <c:v>0.46853099999999998</c:v>
                </c:pt>
                <c:pt idx="2116">
                  <c:v>0.46851599999999999</c:v>
                </c:pt>
                <c:pt idx="2117">
                  <c:v>0.46851599999999999</c:v>
                </c:pt>
                <c:pt idx="2118">
                  <c:v>0.468501</c:v>
                </c:pt>
                <c:pt idx="2119">
                  <c:v>0.46848499999999998</c:v>
                </c:pt>
                <c:pt idx="2120">
                  <c:v>0.46847800000000001</c:v>
                </c:pt>
                <c:pt idx="2121">
                  <c:v>0.468445</c:v>
                </c:pt>
                <c:pt idx="2122">
                  <c:v>0.468416</c:v>
                </c:pt>
                <c:pt idx="2123">
                  <c:v>0.46840999999999999</c:v>
                </c:pt>
                <c:pt idx="2124">
                  <c:v>0.46837899999999999</c:v>
                </c:pt>
                <c:pt idx="2125">
                  <c:v>0.46837299999999998</c:v>
                </c:pt>
                <c:pt idx="2126">
                  <c:v>0.46833900000000001</c:v>
                </c:pt>
                <c:pt idx="2127">
                  <c:v>0.46833399999999997</c:v>
                </c:pt>
                <c:pt idx="2128">
                  <c:v>0.46831600000000001</c:v>
                </c:pt>
                <c:pt idx="2129">
                  <c:v>0.46831600000000001</c:v>
                </c:pt>
                <c:pt idx="2130">
                  <c:v>0.46829799999999999</c:v>
                </c:pt>
                <c:pt idx="2131">
                  <c:v>0.46829300000000001</c:v>
                </c:pt>
                <c:pt idx="2132">
                  <c:v>0.46821400000000002</c:v>
                </c:pt>
                <c:pt idx="2133">
                  <c:v>0.46820699999999998</c:v>
                </c:pt>
                <c:pt idx="2134">
                  <c:v>0.468192</c:v>
                </c:pt>
                <c:pt idx="2135">
                  <c:v>0.46818500000000002</c:v>
                </c:pt>
                <c:pt idx="2136">
                  <c:v>0.46816099999999999</c:v>
                </c:pt>
                <c:pt idx="2137">
                  <c:v>0.46815699999999999</c:v>
                </c:pt>
                <c:pt idx="2138">
                  <c:v>0.46815499999999999</c:v>
                </c:pt>
                <c:pt idx="2139">
                  <c:v>0.46815099999999998</c:v>
                </c:pt>
                <c:pt idx="2140">
                  <c:v>0.46815000000000001</c:v>
                </c:pt>
                <c:pt idx="2141">
                  <c:v>0.46814800000000001</c:v>
                </c:pt>
                <c:pt idx="2142">
                  <c:v>0.46814499999999998</c:v>
                </c:pt>
                <c:pt idx="2143">
                  <c:v>0.46813900000000003</c:v>
                </c:pt>
                <c:pt idx="2144">
                  <c:v>0.46813900000000003</c:v>
                </c:pt>
                <c:pt idx="2145">
                  <c:v>0.468136</c:v>
                </c:pt>
                <c:pt idx="2146">
                  <c:v>0.46812999999999999</c:v>
                </c:pt>
                <c:pt idx="2147">
                  <c:v>0.46812799999999999</c:v>
                </c:pt>
                <c:pt idx="2148">
                  <c:v>0.46811799999999998</c:v>
                </c:pt>
                <c:pt idx="2149">
                  <c:v>0.46811599999999998</c:v>
                </c:pt>
                <c:pt idx="2150">
                  <c:v>0.46810800000000002</c:v>
                </c:pt>
                <c:pt idx="2151">
                  <c:v>0.46810499999999999</c:v>
                </c:pt>
                <c:pt idx="2152">
                  <c:v>0.46810299999999999</c:v>
                </c:pt>
                <c:pt idx="2153">
                  <c:v>0.46808899999999998</c:v>
                </c:pt>
                <c:pt idx="2154">
                  <c:v>0.46807100000000001</c:v>
                </c:pt>
                <c:pt idx="2155">
                  <c:v>0.46806900000000001</c:v>
                </c:pt>
                <c:pt idx="2156">
                  <c:v>0.46805200000000002</c:v>
                </c:pt>
                <c:pt idx="2157">
                  <c:v>0.46804200000000001</c:v>
                </c:pt>
                <c:pt idx="2158">
                  <c:v>0.46803499999999998</c:v>
                </c:pt>
                <c:pt idx="2159">
                  <c:v>0.46803</c:v>
                </c:pt>
                <c:pt idx="2160">
                  <c:v>0.46803</c:v>
                </c:pt>
                <c:pt idx="2161">
                  <c:v>0.46801999999999999</c:v>
                </c:pt>
                <c:pt idx="2162">
                  <c:v>0.46800599999999998</c:v>
                </c:pt>
                <c:pt idx="2163">
                  <c:v>0.468003</c:v>
                </c:pt>
                <c:pt idx="2164">
                  <c:v>0.46800000000000003</c:v>
                </c:pt>
                <c:pt idx="2165">
                  <c:v>0.467997</c:v>
                </c:pt>
                <c:pt idx="2166">
                  <c:v>0.46799400000000002</c:v>
                </c:pt>
                <c:pt idx="2167">
                  <c:v>0.46799099999999999</c:v>
                </c:pt>
                <c:pt idx="2168">
                  <c:v>0.46799099999999999</c:v>
                </c:pt>
                <c:pt idx="2169">
                  <c:v>0.46798800000000002</c:v>
                </c:pt>
                <c:pt idx="2170">
                  <c:v>0.46798800000000002</c:v>
                </c:pt>
                <c:pt idx="2171">
                  <c:v>0.46798200000000001</c:v>
                </c:pt>
                <c:pt idx="2172">
                  <c:v>0.46798099999999998</c:v>
                </c:pt>
                <c:pt idx="2173">
                  <c:v>0.46798000000000001</c:v>
                </c:pt>
                <c:pt idx="2174">
                  <c:v>0.46797499999999997</c:v>
                </c:pt>
                <c:pt idx="2175">
                  <c:v>0.46797100000000003</c:v>
                </c:pt>
                <c:pt idx="2176">
                  <c:v>0.46796500000000002</c:v>
                </c:pt>
                <c:pt idx="2177">
                  <c:v>0.46796300000000002</c:v>
                </c:pt>
                <c:pt idx="2178">
                  <c:v>0.46795999999999999</c:v>
                </c:pt>
                <c:pt idx="2179">
                  <c:v>0.46795799999999999</c:v>
                </c:pt>
                <c:pt idx="2180">
                  <c:v>0.46795500000000001</c:v>
                </c:pt>
                <c:pt idx="2181">
                  <c:v>0.46795199999999998</c:v>
                </c:pt>
                <c:pt idx="2182">
                  <c:v>0.46795199999999998</c:v>
                </c:pt>
                <c:pt idx="2183">
                  <c:v>0.467943</c:v>
                </c:pt>
                <c:pt idx="2184">
                  <c:v>0.46794000000000002</c:v>
                </c:pt>
                <c:pt idx="2185">
                  <c:v>0.46793899999999999</c:v>
                </c:pt>
                <c:pt idx="2186">
                  <c:v>0.46792400000000001</c:v>
                </c:pt>
                <c:pt idx="2187">
                  <c:v>0.46791899999999997</c:v>
                </c:pt>
                <c:pt idx="2188">
                  <c:v>0.46791300000000002</c:v>
                </c:pt>
                <c:pt idx="2189">
                  <c:v>0.46790799999999999</c:v>
                </c:pt>
                <c:pt idx="2190">
                  <c:v>0.46790700000000002</c:v>
                </c:pt>
                <c:pt idx="2191">
                  <c:v>0.46790399999999999</c:v>
                </c:pt>
                <c:pt idx="2192">
                  <c:v>0.46790300000000001</c:v>
                </c:pt>
                <c:pt idx="2193">
                  <c:v>0.467887</c:v>
                </c:pt>
                <c:pt idx="2194">
                  <c:v>0.467885</c:v>
                </c:pt>
                <c:pt idx="2195">
                  <c:v>0.46787800000000002</c:v>
                </c:pt>
                <c:pt idx="2196">
                  <c:v>0.46787800000000002</c:v>
                </c:pt>
                <c:pt idx="2197">
                  <c:v>0.46787299999999998</c:v>
                </c:pt>
                <c:pt idx="2198">
                  <c:v>0.46787000000000001</c:v>
                </c:pt>
                <c:pt idx="2199">
                  <c:v>0.467866</c:v>
                </c:pt>
                <c:pt idx="2200">
                  <c:v>0.46786499999999998</c:v>
                </c:pt>
                <c:pt idx="2201">
                  <c:v>0.46786299999999997</c:v>
                </c:pt>
                <c:pt idx="2202">
                  <c:v>0.46785900000000002</c:v>
                </c:pt>
                <c:pt idx="2203">
                  <c:v>0.46785700000000002</c:v>
                </c:pt>
                <c:pt idx="2204">
                  <c:v>0.46784199999999998</c:v>
                </c:pt>
                <c:pt idx="2205">
                  <c:v>0.467839</c:v>
                </c:pt>
                <c:pt idx="2206">
                  <c:v>0.467839</c:v>
                </c:pt>
                <c:pt idx="2207">
                  <c:v>0.46783799999999998</c:v>
                </c:pt>
                <c:pt idx="2208">
                  <c:v>0.467835</c:v>
                </c:pt>
                <c:pt idx="2209">
                  <c:v>0.467835</c:v>
                </c:pt>
                <c:pt idx="2210">
                  <c:v>0.467833</c:v>
                </c:pt>
                <c:pt idx="2211">
                  <c:v>0.46783000000000002</c:v>
                </c:pt>
                <c:pt idx="2212">
                  <c:v>0.46781600000000001</c:v>
                </c:pt>
                <c:pt idx="2213">
                  <c:v>0.46781200000000001</c:v>
                </c:pt>
                <c:pt idx="2214">
                  <c:v>0.467808</c:v>
                </c:pt>
                <c:pt idx="2215">
                  <c:v>0.46780699999999997</c:v>
                </c:pt>
                <c:pt idx="2216">
                  <c:v>0.46780100000000002</c:v>
                </c:pt>
                <c:pt idx="2217">
                  <c:v>0.46779799999999999</c:v>
                </c:pt>
                <c:pt idx="2218">
                  <c:v>0.46779399999999999</c:v>
                </c:pt>
                <c:pt idx="2219">
                  <c:v>0.46779300000000001</c:v>
                </c:pt>
                <c:pt idx="2220">
                  <c:v>0.46778999999999998</c:v>
                </c:pt>
                <c:pt idx="2221">
                  <c:v>0.46778799999999998</c:v>
                </c:pt>
                <c:pt idx="2222">
                  <c:v>0.46777999999999997</c:v>
                </c:pt>
                <c:pt idx="2223">
                  <c:v>0.46776299999999998</c:v>
                </c:pt>
                <c:pt idx="2224">
                  <c:v>0.46775899999999998</c:v>
                </c:pt>
                <c:pt idx="2225">
                  <c:v>0.46775499999999998</c:v>
                </c:pt>
                <c:pt idx="2226">
                  <c:v>0.467754</c:v>
                </c:pt>
                <c:pt idx="2227">
                  <c:v>0.46774700000000002</c:v>
                </c:pt>
                <c:pt idx="2228">
                  <c:v>0.46774300000000002</c:v>
                </c:pt>
                <c:pt idx="2229">
                  <c:v>0.467721</c:v>
                </c:pt>
                <c:pt idx="2230">
                  <c:v>0.46771800000000002</c:v>
                </c:pt>
                <c:pt idx="2231">
                  <c:v>0.46771299999999999</c:v>
                </c:pt>
                <c:pt idx="2232">
                  <c:v>0.467698</c:v>
                </c:pt>
                <c:pt idx="2233">
                  <c:v>0.46769300000000003</c:v>
                </c:pt>
                <c:pt idx="2234">
                  <c:v>0.46767799999999998</c:v>
                </c:pt>
                <c:pt idx="2235">
                  <c:v>0.46767500000000001</c:v>
                </c:pt>
                <c:pt idx="2236">
                  <c:v>0.46767399999999998</c:v>
                </c:pt>
                <c:pt idx="2237">
                  <c:v>0.46766999999999997</c:v>
                </c:pt>
                <c:pt idx="2238">
                  <c:v>0.46764699999999998</c:v>
                </c:pt>
                <c:pt idx="2239">
                  <c:v>0.467642</c:v>
                </c:pt>
                <c:pt idx="2240">
                  <c:v>0.46763300000000002</c:v>
                </c:pt>
                <c:pt idx="2241">
                  <c:v>0.46762900000000002</c:v>
                </c:pt>
                <c:pt idx="2242">
                  <c:v>0.46762500000000001</c:v>
                </c:pt>
                <c:pt idx="2243">
                  <c:v>0.46761599999999998</c:v>
                </c:pt>
                <c:pt idx="2244">
                  <c:v>0.46758899999999998</c:v>
                </c:pt>
                <c:pt idx="2245">
                  <c:v>0.46758499999999997</c:v>
                </c:pt>
                <c:pt idx="2246">
                  <c:v>0.46758499999999997</c:v>
                </c:pt>
                <c:pt idx="2247">
                  <c:v>0.467584</c:v>
                </c:pt>
                <c:pt idx="2248">
                  <c:v>0.467582</c:v>
                </c:pt>
                <c:pt idx="2249">
                  <c:v>0.46758</c:v>
                </c:pt>
                <c:pt idx="2250">
                  <c:v>0.46757799999999999</c:v>
                </c:pt>
                <c:pt idx="2251">
                  <c:v>0.46757500000000002</c:v>
                </c:pt>
                <c:pt idx="2252">
                  <c:v>0.46756700000000001</c:v>
                </c:pt>
                <c:pt idx="2253">
                  <c:v>0.46756599999999998</c:v>
                </c:pt>
                <c:pt idx="2254">
                  <c:v>0.46755799999999997</c:v>
                </c:pt>
                <c:pt idx="2255">
                  <c:v>0.46755600000000003</c:v>
                </c:pt>
                <c:pt idx="2256">
                  <c:v>0.46755600000000003</c:v>
                </c:pt>
                <c:pt idx="2257">
                  <c:v>0.46754600000000002</c:v>
                </c:pt>
                <c:pt idx="2258">
                  <c:v>0.46753600000000001</c:v>
                </c:pt>
                <c:pt idx="2259">
                  <c:v>0.46753400000000001</c:v>
                </c:pt>
                <c:pt idx="2260">
                  <c:v>0.46753299999999998</c:v>
                </c:pt>
                <c:pt idx="2261">
                  <c:v>0.46753299999999998</c:v>
                </c:pt>
                <c:pt idx="2262">
                  <c:v>0.46752899999999997</c:v>
                </c:pt>
                <c:pt idx="2263">
                  <c:v>0.46751700000000002</c:v>
                </c:pt>
                <c:pt idx="2264">
                  <c:v>0.46751500000000001</c:v>
                </c:pt>
                <c:pt idx="2265">
                  <c:v>0.46750000000000003</c:v>
                </c:pt>
                <c:pt idx="2266">
                  <c:v>0.46749800000000002</c:v>
                </c:pt>
                <c:pt idx="2267">
                  <c:v>0.46749400000000002</c:v>
                </c:pt>
                <c:pt idx="2268">
                  <c:v>0.46749400000000002</c:v>
                </c:pt>
                <c:pt idx="2269">
                  <c:v>0.46748000000000001</c:v>
                </c:pt>
                <c:pt idx="2270">
                  <c:v>0.46747699999999998</c:v>
                </c:pt>
                <c:pt idx="2271">
                  <c:v>0.467472</c:v>
                </c:pt>
                <c:pt idx="2272">
                  <c:v>0.46745799999999998</c:v>
                </c:pt>
                <c:pt idx="2273">
                  <c:v>0.46745100000000001</c:v>
                </c:pt>
                <c:pt idx="2274">
                  <c:v>0.46745100000000001</c:v>
                </c:pt>
                <c:pt idx="2275">
                  <c:v>0.46743499999999999</c:v>
                </c:pt>
                <c:pt idx="2276">
                  <c:v>0.46743299999999999</c:v>
                </c:pt>
                <c:pt idx="2277">
                  <c:v>0.46743200000000001</c:v>
                </c:pt>
                <c:pt idx="2278">
                  <c:v>0.46743099999999999</c:v>
                </c:pt>
                <c:pt idx="2279">
                  <c:v>0.46742899999999998</c:v>
                </c:pt>
                <c:pt idx="2280">
                  <c:v>0.46742699999999998</c:v>
                </c:pt>
                <c:pt idx="2281">
                  <c:v>0.46742600000000001</c:v>
                </c:pt>
                <c:pt idx="2282">
                  <c:v>0.46742299999999998</c:v>
                </c:pt>
                <c:pt idx="2283">
                  <c:v>0.467422</c:v>
                </c:pt>
                <c:pt idx="2284">
                  <c:v>0.46741899999999997</c:v>
                </c:pt>
                <c:pt idx="2285">
                  <c:v>0.467418</c:v>
                </c:pt>
                <c:pt idx="2286">
                  <c:v>0.46741300000000002</c:v>
                </c:pt>
                <c:pt idx="2287">
                  <c:v>0.46741199999999999</c:v>
                </c:pt>
                <c:pt idx="2288">
                  <c:v>0.46740900000000002</c:v>
                </c:pt>
                <c:pt idx="2289">
                  <c:v>0.46740500000000001</c:v>
                </c:pt>
                <c:pt idx="2290">
                  <c:v>0.46740500000000001</c:v>
                </c:pt>
                <c:pt idx="2291">
                  <c:v>0.46740199999999998</c:v>
                </c:pt>
                <c:pt idx="2292">
                  <c:v>0.46739599999999998</c:v>
                </c:pt>
                <c:pt idx="2293">
                  <c:v>0.467395</c:v>
                </c:pt>
                <c:pt idx="2294">
                  <c:v>0.46739199999999997</c:v>
                </c:pt>
                <c:pt idx="2295">
                  <c:v>0.46739000000000003</c:v>
                </c:pt>
                <c:pt idx="2296">
                  <c:v>0.467389</c:v>
                </c:pt>
                <c:pt idx="2297">
                  <c:v>0.46738499999999999</c:v>
                </c:pt>
                <c:pt idx="2298">
                  <c:v>0.46738499999999999</c:v>
                </c:pt>
                <c:pt idx="2299">
                  <c:v>0.46738099999999999</c:v>
                </c:pt>
                <c:pt idx="2300">
                  <c:v>0.46737400000000001</c:v>
                </c:pt>
                <c:pt idx="2301">
                  <c:v>0.46737099999999998</c:v>
                </c:pt>
                <c:pt idx="2302">
                  <c:v>0.46736899999999998</c:v>
                </c:pt>
                <c:pt idx="2303">
                  <c:v>0.46735599999999999</c:v>
                </c:pt>
                <c:pt idx="2304">
                  <c:v>0.46735300000000002</c:v>
                </c:pt>
                <c:pt idx="2305">
                  <c:v>0.46735300000000002</c:v>
                </c:pt>
                <c:pt idx="2306">
                  <c:v>0.46735100000000002</c:v>
                </c:pt>
                <c:pt idx="2307">
                  <c:v>0.46734999999999999</c:v>
                </c:pt>
                <c:pt idx="2308">
                  <c:v>0.46734599999999998</c:v>
                </c:pt>
                <c:pt idx="2309">
                  <c:v>0.46734399999999998</c:v>
                </c:pt>
                <c:pt idx="2310">
                  <c:v>0.46733799999999998</c:v>
                </c:pt>
                <c:pt idx="2311">
                  <c:v>0.46733599999999997</c:v>
                </c:pt>
                <c:pt idx="2312">
                  <c:v>0.46733200000000003</c:v>
                </c:pt>
                <c:pt idx="2313">
                  <c:v>0.46732800000000002</c:v>
                </c:pt>
                <c:pt idx="2314">
                  <c:v>0.46731800000000001</c:v>
                </c:pt>
                <c:pt idx="2315">
                  <c:v>0.46731600000000001</c:v>
                </c:pt>
                <c:pt idx="2316">
                  <c:v>0.46731200000000001</c:v>
                </c:pt>
                <c:pt idx="2317">
                  <c:v>0.46731099999999998</c:v>
                </c:pt>
                <c:pt idx="2318">
                  <c:v>0.46730500000000003</c:v>
                </c:pt>
                <c:pt idx="2319">
                  <c:v>0.46729700000000002</c:v>
                </c:pt>
                <c:pt idx="2320">
                  <c:v>0.46729399999999999</c:v>
                </c:pt>
                <c:pt idx="2321">
                  <c:v>0.46728999999999998</c:v>
                </c:pt>
                <c:pt idx="2322">
                  <c:v>0.46728799999999998</c:v>
                </c:pt>
                <c:pt idx="2323">
                  <c:v>0.46728700000000001</c:v>
                </c:pt>
                <c:pt idx="2324">
                  <c:v>0.46728500000000001</c:v>
                </c:pt>
                <c:pt idx="2325">
                  <c:v>0.46727299999999999</c:v>
                </c:pt>
                <c:pt idx="2326">
                  <c:v>0.46726899999999999</c:v>
                </c:pt>
                <c:pt idx="2327">
                  <c:v>0.46726699999999999</c:v>
                </c:pt>
                <c:pt idx="2328">
                  <c:v>0.46726600000000001</c:v>
                </c:pt>
                <c:pt idx="2329">
                  <c:v>0.46726600000000001</c:v>
                </c:pt>
                <c:pt idx="2330">
                  <c:v>0.46726400000000001</c:v>
                </c:pt>
                <c:pt idx="2331">
                  <c:v>0.46726299999999998</c:v>
                </c:pt>
                <c:pt idx="2332">
                  <c:v>0.46726200000000001</c:v>
                </c:pt>
                <c:pt idx="2333">
                  <c:v>0.46726000000000001</c:v>
                </c:pt>
                <c:pt idx="2334">
                  <c:v>0.46724700000000002</c:v>
                </c:pt>
                <c:pt idx="2335">
                  <c:v>0.46723999999999999</c:v>
                </c:pt>
                <c:pt idx="2336">
                  <c:v>0.46723900000000002</c:v>
                </c:pt>
                <c:pt idx="2337">
                  <c:v>0.46723599999999998</c:v>
                </c:pt>
                <c:pt idx="2338">
                  <c:v>0.46723199999999998</c:v>
                </c:pt>
                <c:pt idx="2339">
                  <c:v>0.46723100000000001</c:v>
                </c:pt>
                <c:pt idx="2340">
                  <c:v>0.46722399999999997</c:v>
                </c:pt>
                <c:pt idx="2341">
                  <c:v>0.46722399999999997</c:v>
                </c:pt>
                <c:pt idx="2342">
                  <c:v>0.467219</c:v>
                </c:pt>
                <c:pt idx="2343">
                  <c:v>0.46721699999999999</c:v>
                </c:pt>
                <c:pt idx="2344">
                  <c:v>0.46721200000000002</c:v>
                </c:pt>
                <c:pt idx="2345">
                  <c:v>0.46719100000000002</c:v>
                </c:pt>
                <c:pt idx="2346">
                  <c:v>0.46718900000000002</c:v>
                </c:pt>
                <c:pt idx="2347">
                  <c:v>0.46718900000000002</c:v>
                </c:pt>
                <c:pt idx="2348">
                  <c:v>0.46718599999999999</c:v>
                </c:pt>
                <c:pt idx="2349">
                  <c:v>0.46718500000000002</c:v>
                </c:pt>
                <c:pt idx="2350">
                  <c:v>0.46718300000000001</c:v>
                </c:pt>
                <c:pt idx="2351">
                  <c:v>0.46718300000000001</c:v>
                </c:pt>
                <c:pt idx="2352">
                  <c:v>0.46717900000000001</c:v>
                </c:pt>
                <c:pt idx="2353">
                  <c:v>0.46717599999999998</c:v>
                </c:pt>
                <c:pt idx="2354">
                  <c:v>0.467173</c:v>
                </c:pt>
                <c:pt idx="2355">
                  <c:v>0.46716999999999997</c:v>
                </c:pt>
                <c:pt idx="2356">
                  <c:v>0.46715000000000001</c:v>
                </c:pt>
                <c:pt idx="2357">
                  <c:v>0.46714699999999998</c:v>
                </c:pt>
                <c:pt idx="2358">
                  <c:v>0.46714299999999997</c:v>
                </c:pt>
                <c:pt idx="2359">
                  <c:v>0.467138</c:v>
                </c:pt>
                <c:pt idx="2360">
                  <c:v>0.46712999999999999</c:v>
                </c:pt>
                <c:pt idx="2361">
                  <c:v>0.46712700000000001</c:v>
                </c:pt>
                <c:pt idx="2362">
                  <c:v>0.46712700000000001</c:v>
                </c:pt>
                <c:pt idx="2363">
                  <c:v>0.46712300000000001</c:v>
                </c:pt>
                <c:pt idx="2364">
                  <c:v>0.46712100000000001</c:v>
                </c:pt>
                <c:pt idx="2365">
                  <c:v>0.46710699999999999</c:v>
                </c:pt>
                <c:pt idx="2366">
                  <c:v>0.46710299999999999</c:v>
                </c:pt>
                <c:pt idx="2367">
                  <c:v>0.46710000000000002</c:v>
                </c:pt>
                <c:pt idx="2368">
                  <c:v>0.46707599999999999</c:v>
                </c:pt>
                <c:pt idx="2369">
                  <c:v>0.46707300000000002</c:v>
                </c:pt>
                <c:pt idx="2370">
                  <c:v>0.46707300000000002</c:v>
                </c:pt>
                <c:pt idx="2371">
                  <c:v>0.46706900000000001</c:v>
                </c:pt>
                <c:pt idx="2372">
                  <c:v>0.46706900000000001</c:v>
                </c:pt>
                <c:pt idx="2373">
                  <c:v>0.46706599999999998</c:v>
                </c:pt>
                <c:pt idx="2374">
                  <c:v>0.46706599999999998</c:v>
                </c:pt>
                <c:pt idx="2375">
                  <c:v>0.46706300000000001</c:v>
                </c:pt>
                <c:pt idx="2376">
                  <c:v>0.46706199999999998</c:v>
                </c:pt>
                <c:pt idx="2377">
                  <c:v>0.467059</c:v>
                </c:pt>
                <c:pt idx="2378">
                  <c:v>0.467055</c:v>
                </c:pt>
                <c:pt idx="2379">
                  <c:v>0.46702199999999999</c:v>
                </c:pt>
                <c:pt idx="2380">
                  <c:v>0.46701999999999999</c:v>
                </c:pt>
                <c:pt idx="2381">
                  <c:v>0.46701599999999999</c:v>
                </c:pt>
                <c:pt idx="2382">
                  <c:v>0.46701399999999998</c:v>
                </c:pt>
                <c:pt idx="2383">
                  <c:v>0.46701199999999998</c:v>
                </c:pt>
                <c:pt idx="2384">
                  <c:v>0.46700599999999998</c:v>
                </c:pt>
                <c:pt idx="2385">
                  <c:v>0.467005</c:v>
                </c:pt>
                <c:pt idx="2386">
                  <c:v>0.46699600000000002</c:v>
                </c:pt>
                <c:pt idx="2387">
                  <c:v>0.46699499999999999</c:v>
                </c:pt>
                <c:pt idx="2388">
                  <c:v>0.46698499999999998</c:v>
                </c:pt>
                <c:pt idx="2389">
                  <c:v>0.46698299999999998</c:v>
                </c:pt>
                <c:pt idx="2390">
                  <c:v>0.46698099999999998</c:v>
                </c:pt>
                <c:pt idx="2391">
                  <c:v>0.46697100000000002</c:v>
                </c:pt>
                <c:pt idx="2392">
                  <c:v>0.46696700000000002</c:v>
                </c:pt>
                <c:pt idx="2393">
                  <c:v>0.46696500000000002</c:v>
                </c:pt>
                <c:pt idx="2394">
                  <c:v>0.46696199999999999</c:v>
                </c:pt>
                <c:pt idx="2395">
                  <c:v>0.46695900000000001</c:v>
                </c:pt>
                <c:pt idx="2396">
                  <c:v>0.46695500000000001</c:v>
                </c:pt>
                <c:pt idx="2397">
                  <c:v>0.46693600000000002</c:v>
                </c:pt>
                <c:pt idx="2398">
                  <c:v>0.466918</c:v>
                </c:pt>
                <c:pt idx="2399">
                  <c:v>0.466914</c:v>
                </c:pt>
                <c:pt idx="2400">
                  <c:v>0.46691300000000002</c:v>
                </c:pt>
                <c:pt idx="2401">
                  <c:v>0.46691300000000002</c:v>
                </c:pt>
                <c:pt idx="2402">
                  <c:v>0.46691100000000002</c:v>
                </c:pt>
                <c:pt idx="2403">
                  <c:v>0.46690900000000002</c:v>
                </c:pt>
                <c:pt idx="2404">
                  <c:v>0.46690799999999999</c:v>
                </c:pt>
                <c:pt idx="2405">
                  <c:v>0.46690399999999999</c:v>
                </c:pt>
                <c:pt idx="2406">
                  <c:v>0.46689700000000001</c:v>
                </c:pt>
                <c:pt idx="2407">
                  <c:v>0.46689399999999998</c:v>
                </c:pt>
                <c:pt idx="2408">
                  <c:v>0.466891</c:v>
                </c:pt>
                <c:pt idx="2409">
                  <c:v>0.46687299999999998</c:v>
                </c:pt>
                <c:pt idx="2410">
                  <c:v>0.46686699999999998</c:v>
                </c:pt>
                <c:pt idx="2411">
                  <c:v>0.46686499999999997</c:v>
                </c:pt>
                <c:pt idx="2412">
                  <c:v>0.46686299999999997</c:v>
                </c:pt>
                <c:pt idx="2413">
                  <c:v>0.46686</c:v>
                </c:pt>
                <c:pt idx="2414">
                  <c:v>0.46686</c:v>
                </c:pt>
                <c:pt idx="2415">
                  <c:v>0.46685900000000002</c:v>
                </c:pt>
                <c:pt idx="2416">
                  <c:v>0.46685500000000002</c:v>
                </c:pt>
                <c:pt idx="2417">
                  <c:v>0.46685500000000002</c:v>
                </c:pt>
                <c:pt idx="2418">
                  <c:v>0.46685399999999999</c:v>
                </c:pt>
                <c:pt idx="2419">
                  <c:v>0.46684700000000001</c:v>
                </c:pt>
                <c:pt idx="2420">
                  <c:v>0.46684700000000001</c:v>
                </c:pt>
                <c:pt idx="2421">
                  <c:v>0.46684199999999998</c:v>
                </c:pt>
                <c:pt idx="2422">
                  <c:v>0.46683599999999997</c:v>
                </c:pt>
                <c:pt idx="2423">
                  <c:v>0.46682600000000002</c:v>
                </c:pt>
                <c:pt idx="2424">
                  <c:v>0.46682000000000001</c:v>
                </c:pt>
                <c:pt idx="2425">
                  <c:v>0.46681699999999998</c:v>
                </c:pt>
                <c:pt idx="2426">
                  <c:v>0.46681400000000001</c:v>
                </c:pt>
                <c:pt idx="2427">
                  <c:v>0.46679700000000002</c:v>
                </c:pt>
                <c:pt idx="2428">
                  <c:v>0.46678999999999998</c:v>
                </c:pt>
                <c:pt idx="2429">
                  <c:v>0.46678399999999998</c:v>
                </c:pt>
                <c:pt idx="2430">
                  <c:v>0.46675899999999998</c:v>
                </c:pt>
                <c:pt idx="2431">
                  <c:v>0.46675800000000001</c:v>
                </c:pt>
                <c:pt idx="2432">
                  <c:v>0.466756</c:v>
                </c:pt>
                <c:pt idx="2433">
                  <c:v>0.466756</c:v>
                </c:pt>
                <c:pt idx="2434">
                  <c:v>0.466754</c:v>
                </c:pt>
                <c:pt idx="2435">
                  <c:v>0.46675299999999997</c:v>
                </c:pt>
                <c:pt idx="2436">
                  <c:v>0.466748</c:v>
                </c:pt>
                <c:pt idx="2437">
                  <c:v>0.46674599999999999</c:v>
                </c:pt>
                <c:pt idx="2438">
                  <c:v>0.46674300000000002</c:v>
                </c:pt>
                <c:pt idx="2439">
                  <c:v>0.46673799999999999</c:v>
                </c:pt>
                <c:pt idx="2440">
                  <c:v>0.46673599999999998</c:v>
                </c:pt>
                <c:pt idx="2441">
                  <c:v>0.46673300000000001</c:v>
                </c:pt>
                <c:pt idx="2442">
                  <c:v>0.46671400000000002</c:v>
                </c:pt>
                <c:pt idx="2443">
                  <c:v>0.46671200000000002</c:v>
                </c:pt>
                <c:pt idx="2444">
                  <c:v>0.46670899999999998</c:v>
                </c:pt>
                <c:pt idx="2445">
                  <c:v>0.46670499999999998</c:v>
                </c:pt>
                <c:pt idx="2446">
                  <c:v>0.46670299999999998</c:v>
                </c:pt>
                <c:pt idx="2447">
                  <c:v>0.46670200000000001</c:v>
                </c:pt>
                <c:pt idx="2448">
                  <c:v>0.4667</c:v>
                </c:pt>
                <c:pt idx="2449">
                  <c:v>0.46668900000000002</c:v>
                </c:pt>
                <c:pt idx="2450">
                  <c:v>0.46668900000000002</c:v>
                </c:pt>
                <c:pt idx="2451">
                  <c:v>0.46668799999999999</c:v>
                </c:pt>
                <c:pt idx="2452">
                  <c:v>0.46668399999999999</c:v>
                </c:pt>
                <c:pt idx="2453">
                  <c:v>0.46667999999999998</c:v>
                </c:pt>
                <c:pt idx="2454">
                  <c:v>0.46667900000000001</c:v>
                </c:pt>
                <c:pt idx="2455">
                  <c:v>0.466667</c:v>
                </c:pt>
                <c:pt idx="2456">
                  <c:v>0.46666600000000003</c:v>
                </c:pt>
                <c:pt idx="2457">
                  <c:v>0.46666099999999999</c:v>
                </c:pt>
                <c:pt idx="2458">
                  <c:v>0.46666000000000002</c:v>
                </c:pt>
                <c:pt idx="2459">
                  <c:v>0.46665699999999999</c:v>
                </c:pt>
                <c:pt idx="2460">
                  <c:v>0.46665600000000002</c:v>
                </c:pt>
                <c:pt idx="2461">
                  <c:v>0.46665400000000001</c:v>
                </c:pt>
                <c:pt idx="2462">
                  <c:v>0.46663900000000003</c:v>
                </c:pt>
                <c:pt idx="2463">
                  <c:v>0.46663100000000002</c:v>
                </c:pt>
                <c:pt idx="2464">
                  <c:v>0.46662999999999999</c:v>
                </c:pt>
                <c:pt idx="2465">
                  <c:v>0.46662799999999999</c:v>
                </c:pt>
                <c:pt idx="2466">
                  <c:v>0.46662599999999999</c:v>
                </c:pt>
                <c:pt idx="2467">
                  <c:v>0.46662500000000001</c:v>
                </c:pt>
                <c:pt idx="2468">
                  <c:v>0.46661200000000003</c:v>
                </c:pt>
                <c:pt idx="2469">
                  <c:v>0.46660600000000002</c:v>
                </c:pt>
                <c:pt idx="2470">
                  <c:v>0.46660299999999999</c:v>
                </c:pt>
                <c:pt idx="2471">
                  <c:v>0.46659899999999999</c:v>
                </c:pt>
                <c:pt idx="2472">
                  <c:v>0.46659699999999998</c:v>
                </c:pt>
                <c:pt idx="2473">
                  <c:v>0.466586</c:v>
                </c:pt>
                <c:pt idx="2474">
                  <c:v>0.466584</c:v>
                </c:pt>
                <c:pt idx="2475">
                  <c:v>0.46657999999999999</c:v>
                </c:pt>
                <c:pt idx="2476">
                  <c:v>0.46657799999999999</c:v>
                </c:pt>
                <c:pt idx="2477">
                  <c:v>0.46657599999999999</c:v>
                </c:pt>
                <c:pt idx="2478">
                  <c:v>0.46656500000000001</c:v>
                </c:pt>
                <c:pt idx="2479">
                  <c:v>0.46656300000000001</c:v>
                </c:pt>
                <c:pt idx="2480">
                  <c:v>0.466559</c:v>
                </c:pt>
                <c:pt idx="2481">
                  <c:v>0.46655600000000003</c:v>
                </c:pt>
                <c:pt idx="2482">
                  <c:v>0.46655200000000002</c:v>
                </c:pt>
                <c:pt idx="2483">
                  <c:v>0.46654600000000002</c:v>
                </c:pt>
                <c:pt idx="2484">
                  <c:v>0.46654099999999998</c:v>
                </c:pt>
                <c:pt idx="2485">
                  <c:v>0.46651199999999998</c:v>
                </c:pt>
                <c:pt idx="2486">
                  <c:v>0.46650799999999998</c:v>
                </c:pt>
                <c:pt idx="2487">
                  <c:v>0.46650700000000001</c:v>
                </c:pt>
                <c:pt idx="2488">
                  <c:v>0.466505</c:v>
                </c:pt>
                <c:pt idx="2489">
                  <c:v>0.466505</c:v>
                </c:pt>
                <c:pt idx="2490">
                  <c:v>0.466501</c:v>
                </c:pt>
                <c:pt idx="2491">
                  <c:v>0.46649600000000002</c:v>
                </c:pt>
                <c:pt idx="2492">
                  <c:v>0.46647100000000002</c:v>
                </c:pt>
                <c:pt idx="2493">
                  <c:v>0.46646900000000002</c:v>
                </c:pt>
                <c:pt idx="2494">
                  <c:v>0.46646700000000002</c:v>
                </c:pt>
                <c:pt idx="2495">
                  <c:v>0.46645799999999998</c:v>
                </c:pt>
                <c:pt idx="2496">
                  <c:v>0.46645700000000001</c:v>
                </c:pt>
                <c:pt idx="2497">
                  <c:v>0.46645399999999998</c:v>
                </c:pt>
                <c:pt idx="2498">
                  <c:v>0.46645300000000001</c:v>
                </c:pt>
                <c:pt idx="2499">
                  <c:v>0.466449</c:v>
                </c:pt>
                <c:pt idx="2500">
                  <c:v>0.466445</c:v>
                </c:pt>
                <c:pt idx="2501">
                  <c:v>0.46643000000000001</c:v>
                </c:pt>
                <c:pt idx="2502">
                  <c:v>0.46642800000000001</c:v>
                </c:pt>
                <c:pt idx="2503">
                  <c:v>0.46642600000000001</c:v>
                </c:pt>
                <c:pt idx="2504">
                  <c:v>0.46640399999999999</c:v>
                </c:pt>
                <c:pt idx="2505">
                  <c:v>0.46640300000000001</c:v>
                </c:pt>
                <c:pt idx="2506">
                  <c:v>0.46639999999999998</c:v>
                </c:pt>
                <c:pt idx="2507">
                  <c:v>0.46639900000000001</c:v>
                </c:pt>
                <c:pt idx="2508">
                  <c:v>0.466387</c:v>
                </c:pt>
                <c:pt idx="2509">
                  <c:v>0.46638499999999999</c:v>
                </c:pt>
                <c:pt idx="2510">
                  <c:v>0.46638299999999999</c:v>
                </c:pt>
                <c:pt idx="2511">
                  <c:v>0.46635199999999999</c:v>
                </c:pt>
                <c:pt idx="2512">
                  <c:v>0.46635100000000002</c:v>
                </c:pt>
                <c:pt idx="2513">
                  <c:v>0.46634900000000001</c:v>
                </c:pt>
                <c:pt idx="2514">
                  <c:v>0.46634500000000001</c:v>
                </c:pt>
                <c:pt idx="2515">
                  <c:v>0.46634500000000001</c:v>
                </c:pt>
                <c:pt idx="2516">
                  <c:v>0.46634199999999998</c:v>
                </c:pt>
                <c:pt idx="2517">
                  <c:v>0.46633799999999997</c:v>
                </c:pt>
                <c:pt idx="2518">
                  <c:v>0.46631699999999998</c:v>
                </c:pt>
                <c:pt idx="2519">
                  <c:v>0.466312</c:v>
                </c:pt>
                <c:pt idx="2520">
                  <c:v>0.466306</c:v>
                </c:pt>
                <c:pt idx="2521">
                  <c:v>0.46629900000000002</c:v>
                </c:pt>
                <c:pt idx="2522">
                  <c:v>0.46629500000000002</c:v>
                </c:pt>
                <c:pt idx="2523">
                  <c:v>0.46629500000000002</c:v>
                </c:pt>
                <c:pt idx="2524">
                  <c:v>0.46629399999999999</c:v>
                </c:pt>
                <c:pt idx="2525">
                  <c:v>0.46629300000000001</c:v>
                </c:pt>
                <c:pt idx="2526">
                  <c:v>0.46628999999999998</c:v>
                </c:pt>
                <c:pt idx="2527">
                  <c:v>0.46628599999999998</c:v>
                </c:pt>
                <c:pt idx="2528">
                  <c:v>0.46627800000000003</c:v>
                </c:pt>
                <c:pt idx="2529">
                  <c:v>0.46626800000000002</c:v>
                </c:pt>
                <c:pt idx="2530">
                  <c:v>0.46626499999999999</c:v>
                </c:pt>
                <c:pt idx="2531">
                  <c:v>0.46626400000000001</c:v>
                </c:pt>
                <c:pt idx="2532">
                  <c:v>0.46626299999999998</c:v>
                </c:pt>
                <c:pt idx="2533">
                  <c:v>0.46624900000000002</c:v>
                </c:pt>
                <c:pt idx="2534">
                  <c:v>0.46624700000000002</c:v>
                </c:pt>
                <c:pt idx="2535">
                  <c:v>0.46624399999999999</c:v>
                </c:pt>
                <c:pt idx="2536">
                  <c:v>0.46624300000000002</c:v>
                </c:pt>
                <c:pt idx="2537">
                  <c:v>0.46623999999999999</c:v>
                </c:pt>
                <c:pt idx="2538">
                  <c:v>0.46623799999999999</c:v>
                </c:pt>
                <c:pt idx="2539">
                  <c:v>0.46623500000000001</c:v>
                </c:pt>
                <c:pt idx="2540">
                  <c:v>0.46623100000000001</c:v>
                </c:pt>
                <c:pt idx="2541">
                  <c:v>0.46622999999999998</c:v>
                </c:pt>
                <c:pt idx="2542">
                  <c:v>0.466225</c:v>
                </c:pt>
                <c:pt idx="2543">
                  <c:v>0.46622000000000002</c:v>
                </c:pt>
                <c:pt idx="2544">
                  <c:v>0.46621699999999999</c:v>
                </c:pt>
                <c:pt idx="2545">
                  <c:v>0.46621000000000001</c:v>
                </c:pt>
                <c:pt idx="2546">
                  <c:v>0.46620800000000001</c:v>
                </c:pt>
                <c:pt idx="2547">
                  <c:v>0.46620600000000001</c:v>
                </c:pt>
                <c:pt idx="2548">
                  <c:v>0.46620400000000001</c:v>
                </c:pt>
                <c:pt idx="2549">
                  <c:v>0.46618900000000002</c:v>
                </c:pt>
                <c:pt idx="2550">
                  <c:v>0.46618599999999999</c:v>
                </c:pt>
                <c:pt idx="2551">
                  <c:v>0.46618599999999999</c:v>
                </c:pt>
                <c:pt idx="2552">
                  <c:v>0.46617199999999998</c:v>
                </c:pt>
                <c:pt idx="2553">
                  <c:v>0.46616999999999997</c:v>
                </c:pt>
                <c:pt idx="2554">
                  <c:v>0.466165</c:v>
                </c:pt>
                <c:pt idx="2555">
                  <c:v>0.46616400000000002</c:v>
                </c:pt>
                <c:pt idx="2556">
                  <c:v>0.46616299999999999</c:v>
                </c:pt>
                <c:pt idx="2557">
                  <c:v>0.46616200000000002</c:v>
                </c:pt>
                <c:pt idx="2558">
                  <c:v>0.46616000000000002</c:v>
                </c:pt>
                <c:pt idx="2559">
                  <c:v>0.46615699999999999</c:v>
                </c:pt>
                <c:pt idx="2560">
                  <c:v>0.46615200000000001</c:v>
                </c:pt>
                <c:pt idx="2561">
                  <c:v>0.466144</c:v>
                </c:pt>
                <c:pt idx="2562">
                  <c:v>0.466144</c:v>
                </c:pt>
                <c:pt idx="2563">
                  <c:v>0.46614</c:v>
                </c:pt>
                <c:pt idx="2564">
                  <c:v>0.46613700000000002</c:v>
                </c:pt>
                <c:pt idx="2565">
                  <c:v>0.46613599999999999</c:v>
                </c:pt>
                <c:pt idx="2566">
                  <c:v>0.46613500000000002</c:v>
                </c:pt>
                <c:pt idx="2567">
                  <c:v>0.46613399999999999</c:v>
                </c:pt>
                <c:pt idx="2568">
                  <c:v>0.46613399999999999</c:v>
                </c:pt>
                <c:pt idx="2569">
                  <c:v>0.46612700000000001</c:v>
                </c:pt>
                <c:pt idx="2570">
                  <c:v>0.46612300000000001</c:v>
                </c:pt>
                <c:pt idx="2571">
                  <c:v>0.46611599999999997</c:v>
                </c:pt>
                <c:pt idx="2572">
                  <c:v>0.466113</c:v>
                </c:pt>
                <c:pt idx="2573">
                  <c:v>0.466109</c:v>
                </c:pt>
                <c:pt idx="2574">
                  <c:v>0.466109</c:v>
                </c:pt>
                <c:pt idx="2575">
                  <c:v>0.466109</c:v>
                </c:pt>
                <c:pt idx="2576">
                  <c:v>0.46609400000000001</c:v>
                </c:pt>
                <c:pt idx="2577">
                  <c:v>0.46608300000000003</c:v>
                </c:pt>
                <c:pt idx="2578">
                  <c:v>0.46608100000000002</c:v>
                </c:pt>
                <c:pt idx="2579">
                  <c:v>0.46607999999999999</c:v>
                </c:pt>
                <c:pt idx="2580">
                  <c:v>0.46607700000000002</c:v>
                </c:pt>
                <c:pt idx="2581">
                  <c:v>0.46607599999999999</c:v>
                </c:pt>
                <c:pt idx="2582">
                  <c:v>0.46606300000000001</c:v>
                </c:pt>
                <c:pt idx="2583">
                  <c:v>0.466061</c:v>
                </c:pt>
                <c:pt idx="2584">
                  <c:v>0.466059</c:v>
                </c:pt>
                <c:pt idx="2585">
                  <c:v>0.46605799999999997</c:v>
                </c:pt>
                <c:pt idx="2586">
                  <c:v>0.466057</c:v>
                </c:pt>
                <c:pt idx="2587">
                  <c:v>0.466057</c:v>
                </c:pt>
                <c:pt idx="2588">
                  <c:v>0.46605600000000003</c:v>
                </c:pt>
                <c:pt idx="2589">
                  <c:v>0.466055</c:v>
                </c:pt>
                <c:pt idx="2590">
                  <c:v>0.46605400000000002</c:v>
                </c:pt>
                <c:pt idx="2591">
                  <c:v>0.46605099999999999</c:v>
                </c:pt>
                <c:pt idx="2592">
                  <c:v>0.46604899999999999</c:v>
                </c:pt>
                <c:pt idx="2593">
                  <c:v>0.46604800000000002</c:v>
                </c:pt>
                <c:pt idx="2594">
                  <c:v>0.46603800000000001</c:v>
                </c:pt>
                <c:pt idx="2595">
                  <c:v>0.46603699999999998</c:v>
                </c:pt>
                <c:pt idx="2596">
                  <c:v>0.46603600000000001</c:v>
                </c:pt>
                <c:pt idx="2597">
                  <c:v>0.46603499999999998</c:v>
                </c:pt>
                <c:pt idx="2598">
                  <c:v>0.466032</c:v>
                </c:pt>
                <c:pt idx="2599">
                  <c:v>0.46601599999999999</c:v>
                </c:pt>
                <c:pt idx="2600">
                  <c:v>0.46601500000000001</c:v>
                </c:pt>
                <c:pt idx="2601">
                  <c:v>0.46601100000000001</c:v>
                </c:pt>
                <c:pt idx="2602">
                  <c:v>0.46600900000000001</c:v>
                </c:pt>
                <c:pt idx="2603">
                  <c:v>0.46600900000000001</c:v>
                </c:pt>
                <c:pt idx="2604">
                  <c:v>0.46600900000000001</c:v>
                </c:pt>
                <c:pt idx="2605">
                  <c:v>0.46600599999999998</c:v>
                </c:pt>
                <c:pt idx="2606">
                  <c:v>0.46599499999999999</c:v>
                </c:pt>
                <c:pt idx="2607">
                  <c:v>0.46599200000000002</c:v>
                </c:pt>
                <c:pt idx="2608">
                  <c:v>0.46598600000000001</c:v>
                </c:pt>
                <c:pt idx="2609">
                  <c:v>0.46598400000000001</c:v>
                </c:pt>
                <c:pt idx="2610">
                  <c:v>0.46598400000000001</c:v>
                </c:pt>
                <c:pt idx="2611">
                  <c:v>0.46598099999999998</c:v>
                </c:pt>
                <c:pt idx="2612">
                  <c:v>0.46597899999999998</c:v>
                </c:pt>
                <c:pt idx="2613">
                  <c:v>0.46595799999999998</c:v>
                </c:pt>
                <c:pt idx="2614">
                  <c:v>0.46595799999999998</c:v>
                </c:pt>
                <c:pt idx="2615">
                  <c:v>0.46595599999999998</c:v>
                </c:pt>
                <c:pt idx="2616">
                  <c:v>0.46595599999999998</c:v>
                </c:pt>
                <c:pt idx="2617">
                  <c:v>0.46595500000000001</c:v>
                </c:pt>
                <c:pt idx="2618">
                  <c:v>0.465949</c:v>
                </c:pt>
                <c:pt idx="2619">
                  <c:v>0.46594200000000002</c:v>
                </c:pt>
                <c:pt idx="2620">
                  <c:v>0.46594099999999999</c:v>
                </c:pt>
                <c:pt idx="2621">
                  <c:v>0.46592800000000001</c:v>
                </c:pt>
                <c:pt idx="2622">
                  <c:v>0.46592600000000001</c:v>
                </c:pt>
                <c:pt idx="2623">
                  <c:v>0.465922</c:v>
                </c:pt>
                <c:pt idx="2624">
                  <c:v>0.46590500000000001</c:v>
                </c:pt>
                <c:pt idx="2625">
                  <c:v>0.46590500000000001</c:v>
                </c:pt>
                <c:pt idx="2626">
                  <c:v>0.46590199999999998</c:v>
                </c:pt>
                <c:pt idx="2627">
                  <c:v>0.46589599999999998</c:v>
                </c:pt>
                <c:pt idx="2628">
                  <c:v>0.465895</c:v>
                </c:pt>
                <c:pt idx="2629">
                  <c:v>0.46589399999999997</c:v>
                </c:pt>
                <c:pt idx="2630">
                  <c:v>0.46586100000000003</c:v>
                </c:pt>
                <c:pt idx="2631">
                  <c:v>0.46585300000000002</c:v>
                </c:pt>
                <c:pt idx="2632">
                  <c:v>0.46585300000000002</c:v>
                </c:pt>
                <c:pt idx="2633">
                  <c:v>0.46585100000000002</c:v>
                </c:pt>
                <c:pt idx="2634">
                  <c:v>0.46584999999999999</c:v>
                </c:pt>
                <c:pt idx="2635">
                  <c:v>0.46584999999999999</c:v>
                </c:pt>
                <c:pt idx="2636">
                  <c:v>0.46584700000000001</c:v>
                </c:pt>
                <c:pt idx="2637">
                  <c:v>0.465839</c:v>
                </c:pt>
                <c:pt idx="2638">
                  <c:v>0.46583799999999997</c:v>
                </c:pt>
                <c:pt idx="2639">
                  <c:v>0.46583799999999997</c:v>
                </c:pt>
                <c:pt idx="2640">
                  <c:v>0.46580199999999999</c:v>
                </c:pt>
                <c:pt idx="2641">
                  <c:v>0.46579999999999999</c:v>
                </c:pt>
                <c:pt idx="2642">
                  <c:v>0.46579399999999999</c:v>
                </c:pt>
                <c:pt idx="2643">
                  <c:v>0.46579300000000001</c:v>
                </c:pt>
                <c:pt idx="2644">
                  <c:v>0.46579199999999998</c:v>
                </c:pt>
                <c:pt idx="2645">
                  <c:v>0.46579100000000001</c:v>
                </c:pt>
                <c:pt idx="2646">
                  <c:v>0.46578999999999998</c:v>
                </c:pt>
                <c:pt idx="2647">
                  <c:v>0.465779</c:v>
                </c:pt>
                <c:pt idx="2648">
                  <c:v>0.46577800000000003</c:v>
                </c:pt>
                <c:pt idx="2649">
                  <c:v>0.46577499999999999</c:v>
                </c:pt>
                <c:pt idx="2650">
                  <c:v>0.46577400000000002</c:v>
                </c:pt>
                <c:pt idx="2651">
                  <c:v>0.46576899999999999</c:v>
                </c:pt>
                <c:pt idx="2652">
                  <c:v>0.46576899999999999</c:v>
                </c:pt>
                <c:pt idx="2653">
                  <c:v>0.46576200000000001</c:v>
                </c:pt>
                <c:pt idx="2654">
                  <c:v>0.46576099999999998</c:v>
                </c:pt>
                <c:pt idx="2655">
                  <c:v>0.46575299999999997</c:v>
                </c:pt>
                <c:pt idx="2656">
                  <c:v>0.46575100000000003</c:v>
                </c:pt>
                <c:pt idx="2657">
                  <c:v>0.46574900000000002</c:v>
                </c:pt>
                <c:pt idx="2658">
                  <c:v>0.465748</c:v>
                </c:pt>
                <c:pt idx="2659">
                  <c:v>0.46574700000000002</c:v>
                </c:pt>
                <c:pt idx="2660">
                  <c:v>0.46574700000000002</c:v>
                </c:pt>
                <c:pt idx="2661">
                  <c:v>0.46574599999999999</c:v>
                </c:pt>
                <c:pt idx="2662">
                  <c:v>0.46574500000000002</c:v>
                </c:pt>
                <c:pt idx="2663">
                  <c:v>0.46573999999999999</c:v>
                </c:pt>
                <c:pt idx="2664">
                  <c:v>0.46573999999999999</c:v>
                </c:pt>
                <c:pt idx="2665">
                  <c:v>0.46573300000000001</c:v>
                </c:pt>
                <c:pt idx="2666">
                  <c:v>0.465727</c:v>
                </c:pt>
                <c:pt idx="2667">
                  <c:v>0.46571099999999999</c:v>
                </c:pt>
                <c:pt idx="2668">
                  <c:v>0.46571000000000001</c:v>
                </c:pt>
                <c:pt idx="2669">
                  <c:v>0.465698</c:v>
                </c:pt>
                <c:pt idx="2670">
                  <c:v>0.46569700000000003</c:v>
                </c:pt>
                <c:pt idx="2671">
                  <c:v>0.465696</c:v>
                </c:pt>
                <c:pt idx="2672">
                  <c:v>0.465694</c:v>
                </c:pt>
                <c:pt idx="2673">
                  <c:v>0.46569300000000002</c:v>
                </c:pt>
                <c:pt idx="2674">
                  <c:v>0.46569300000000002</c:v>
                </c:pt>
                <c:pt idx="2675">
                  <c:v>0.46569199999999999</c:v>
                </c:pt>
                <c:pt idx="2676">
                  <c:v>0.46567399999999998</c:v>
                </c:pt>
                <c:pt idx="2677">
                  <c:v>0.46567199999999997</c:v>
                </c:pt>
                <c:pt idx="2678">
                  <c:v>0.46567199999999997</c:v>
                </c:pt>
                <c:pt idx="2679">
                  <c:v>0.46567199999999997</c:v>
                </c:pt>
                <c:pt idx="2680">
                  <c:v>0.46566800000000003</c:v>
                </c:pt>
                <c:pt idx="2681">
                  <c:v>0.465665</c:v>
                </c:pt>
                <c:pt idx="2682">
                  <c:v>0.46565200000000001</c:v>
                </c:pt>
                <c:pt idx="2683">
                  <c:v>0.46565099999999998</c:v>
                </c:pt>
                <c:pt idx="2684">
                  <c:v>0.46565099999999998</c:v>
                </c:pt>
                <c:pt idx="2685">
                  <c:v>0.46564699999999998</c:v>
                </c:pt>
                <c:pt idx="2686">
                  <c:v>0.465646</c:v>
                </c:pt>
                <c:pt idx="2687">
                  <c:v>0.46564499999999998</c:v>
                </c:pt>
                <c:pt idx="2688">
                  <c:v>0.46563500000000002</c:v>
                </c:pt>
                <c:pt idx="2689">
                  <c:v>0.46563399999999999</c:v>
                </c:pt>
                <c:pt idx="2690">
                  <c:v>0.46562799999999999</c:v>
                </c:pt>
                <c:pt idx="2691">
                  <c:v>0.46562799999999999</c:v>
                </c:pt>
                <c:pt idx="2692">
                  <c:v>0.46562700000000001</c:v>
                </c:pt>
                <c:pt idx="2693">
                  <c:v>0.46562599999999998</c:v>
                </c:pt>
                <c:pt idx="2694">
                  <c:v>0.46562300000000001</c:v>
                </c:pt>
                <c:pt idx="2695">
                  <c:v>0.46562300000000001</c:v>
                </c:pt>
                <c:pt idx="2696">
                  <c:v>0.46561799999999998</c:v>
                </c:pt>
                <c:pt idx="2697">
                  <c:v>0.465617</c:v>
                </c:pt>
                <c:pt idx="2698">
                  <c:v>0.46561000000000002</c:v>
                </c:pt>
                <c:pt idx="2699">
                  <c:v>0.46561000000000002</c:v>
                </c:pt>
                <c:pt idx="2700">
                  <c:v>0.46560299999999999</c:v>
                </c:pt>
                <c:pt idx="2701">
                  <c:v>0.46560200000000002</c:v>
                </c:pt>
                <c:pt idx="2702">
                  <c:v>0.46560099999999999</c:v>
                </c:pt>
                <c:pt idx="2703">
                  <c:v>0.46560099999999999</c:v>
                </c:pt>
                <c:pt idx="2704">
                  <c:v>0.46560000000000001</c:v>
                </c:pt>
                <c:pt idx="2705">
                  <c:v>0.46559600000000001</c:v>
                </c:pt>
                <c:pt idx="2706">
                  <c:v>0.46559499999999998</c:v>
                </c:pt>
                <c:pt idx="2707">
                  <c:v>0.46559499999999998</c:v>
                </c:pt>
                <c:pt idx="2708">
                  <c:v>0.46558899999999998</c:v>
                </c:pt>
                <c:pt idx="2709">
                  <c:v>0.46557799999999999</c:v>
                </c:pt>
                <c:pt idx="2710">
                  <c:v>0.46557500000000002</c:v>
                </c:pt>
                <c:pt idx="2711">
                  <c:v>0.46557500000000002</c:v>
                </c:pt>
                <c:pt idx="2712">
                  <c:v>0.46557399999999999</c:v>
                </c:pt>
                <c:pt idx="2713">
                  <c:v>0.46557399999999999</c:v>
                </c:pt>
                <c:pt idx="2714">
                  <c:v>0.46555999999999997</c:v>
                </c:pt>
                <c:pt idx="2715">
                  <c:v>0.46555800000000003</c:v>
                </c:pt>
                <c:pt idx="2716">
                  <c:v>0.46555800000000003</c:v>
                </c:pt>
                <c:pt idx="2717">
                  <c:v>0.465557</c:v>
                </c:pt>
                <c:pt idx="2718">
                  <c:v>0.46554499999999999</c:v>
                </c:pt>
                <c:pt idx="2719">
                  <c:v>0.46554200000000001</c:v>
                </c:pt>
                <c:pt idx="2720">
                  <c:v>0.46554000000000001</c:v>
                </c:pt>
                <c:pt idx="2721">
                  <c:v>0.46552199999999999</c:v>
                </c:pt>
                <c:pt idx="2722">
                  <c:v>0.46551999999999999</c:v>
                </c:pt>
                <c:pt idx="2723">
                  <c:v>0.46551999999999999</c:v>
                </c:pt>
                <c:pt idx="2724">
                  <c:v>0.46551799999999999</c:v>
                </c:pt>
                <c:pt idx="2725">
                  <c:v>0.46551700000000001</c:v>
                </c:pt>
                <c:pt idx="2726">
                  <c:v>0.46551700000000001</c:v>
                </c:pt>
                <c:pt idx="2727">
                  <c:v>0.46551300000000001</c:v>
                </c:pt>
                <c:pt idx="2728">
                  <c:v>0.46551300000000001</c:v>
                </c:pt>
                <c:pt idx="2729">
                  <c:v>0.46551199999999998</c:v>
                </c:pt>
                <c:pt idx="2730">
                  <c:v>0.46550999999999998</c:v>
                </c:pt>
                <c:pt idx="2731">
                  <c:v>0.465507</c:v>
                </c:pt>
                <c:pt idx="2732">
                  <c:v>0.46550399999999997</c:v>
                </c:pt>
                <c:pt idx="2733">
                  <c:v>0.46550000000000002</c:v>
                </c:pt>
                <c:pt idx="2734">
                  <c:v>0.465499</c:v>
                </c:pt>
                <c:pt idx="2735">
                  <c:v>0.465499</c:v>
                </c:pt>
                <c:pt idx="2736">
                  <c:v>0.46547899999999998</c:v>
                </c:pt>
                <c:pt idx="2737">
                  <c:v>0.46547899999999998</c:v>
                </c:pt>
                <c:pt idx="2738">
                  <c:v>0.465478</c:v>
                </c:pt>
                <c:pt idx="2739">
                  <c:v>0.465478</c:v>
                </c:pt>
                <c:pt idx="2740">
                  <c:v>0.465476</c:v>
                </c:pt>
                <c:pt idx="2741">
                  <c:v>0.465476</c:v>
                </c:pt>
                <c:pt idx="2742">
                  <c:v>0.46547500000000003</c:v>
                </c:pt>
                <c:pt idx="2743">
                  <c:v>0.46547500000000003</c:v>
                </c:pt>
                <c:pt idx="2744">
                  <c:v>0.46547300000000003</c:v>
                </c:pt>
                <c:pt idx="2745">
                  <c:v>0.465472</c:v>
                </c:pt>
                <c:pt idx="2746">
                  <c:v>0.46546799999999999</c:v>
                </c:pt>
                <c:pt idx="2747">
                  <c:v>0.46546599999999999</c:v>
                </c:pt>
                <c:pt idx="2748">
                  <c:v>0.46545999999999998</c:v>
                </c:pt>
                <c:pt idx="2749">
                  <c:v>0.46545900000000001</c:v>
                </c:pt>
                <c:pt idx="2750">
                  <c:v>0.46545399999999998</c:v>
                </c:pt>
                <c:pt idx="2751">
                  <c:v>0.465451</c:v>
                </c:pt>
                <c:pt idx="2752">
                  <c:v>0.46544999999999997</c:v>
                </c:pt>
                <c:pt idx="2753">
                  <c:v>0.465449</c:v>
                </c:pt>
                <c:pt idx="2754">
                  <c:v>0.46544400000000002</c:v>
                </c:pt>
                <c:pt idx="2755">
                  <c:v>0.465443</c:v>
                </c:pt>
                <c:pt idx="2756">
                  <c:v>0.465443</c:v>
                </c:pt>
                <c:pt idx="2757">
                  <c:v>0.46543899999999999</c:v>
                </c:pt>
                <c:pt idx="2758">
                  <c:v>0.46543699999999999</c:v>
                </c:pt>
                <c:pt idx="2759">
                  <c:v>0.46542499999999998</c:v>
                </c:pt>
                <c:pt idx="2760">
                  <c:v>0.46542299999999998</c:v>
                </c:pt>
                <c:pt idx="2761">
                  <c:v>0.465422</c:v>
                </c:pt>
                <c:pt idx="2762">
                  <c:v>0.46542099999999997</c:v>
                </c:pt>
                <c:pt idx="2763">
                  <c:v>0.46540900000000002</c:v>
                </c:pt>
                <c:pt idx="2764">
                  <c:v>0.46540700000000002</c:v>
                </c:pt>
                <c:pt idx="2765">
                  <c:v>0.46540599999999999</c:v>
                </c:pt>
                <c:pt idx="2766">
                  <c:v>0.46540500000000001</c:v>
                </c:pt>
                <c:pt idx="2767">
                  <c:v>0.465393</c:v>
                </c:pt>
                <c:pt idx="2768">
                  <c:v>0.465393</c:v>
                </c:pt>
                <c:pt idx="2769">
                  <c:v>0.46539199999999997</c:v>
                </c:pt>
                <c:pt idx="2770">
                  <c:v>0.465366</c:v>
                </c:pt>
                <c:pt idx="2771">
                  <c:v>0.46536499999999997</c:v>
                </c:pt>
                <c:pt idx="2772">
                  <c:v>0.465362</c:v>
                </c:pt>
                <c:pt idx="2773">
                  <c:v>0.46536100000000002</c:v>
                </c:pt>
                <c:pt idx="2774">
                  <c:v>0.46536100000000002</c:v>
                </c:pt>
                <c:pt idx="2775">
                  <c:v>0.46536100000000002</c:v>
                </c:pt>
                <c:pt idx="2776">
                  <c:v>0.46536100000000002</c:v>
                </c:pt>
                <c:pt idx="2777">
                  <c:v>0.46536100000000002</c:v>
                </c:pt>
                <c:pt idx="2778">
                  <c:v>0.46536</c:v>
                </c:pt>
                <c:pt idx="2779">
                  <c:v>0.46534399999999998</c:v>
                </c:pt>
                <c:pt idx="2780">
                  <c:v>0.465341</c:v>
                </c:pt>
                <c:pt idx="2781">
                  <c:v>0.46532800000000002</c:v>
                </c:pt>
                <c:pt idx="2782">
                  <c:v>0.46532699999999999</c:v>
                </c:pt>
                <c:pt idx="2783">
                  <c:v>0.46532600000000002</c:v>
                </c:pt>
                <c:pt idx="2784">
                  <c:v>0.46532400000000002</c:v>
                </c:pt>
                <c:pt idx="2785">
                  <c:v>0.46532299999999999</c:v>
                </c:pt>
                <c:pt idx="2786">
                  <c:v>0.46531400000000001</c:v>
                </c:pt>
                <c:pt idx="2787">
                  <c:v>0.46531299999999998</c:v>
                </c:pt>
                <c:pt idx="2788">
                  <c:v>0.465312</c:v>
                </c:pt>
                <c:pt idx="2789">
                  <c:v>0.465306</c:v>
                </c:pt>
                <c:pt idx="2790">
                  <c:v>0.465306</c:v>
                </c:pt>
                <c:pt idx="2791">
                  <c:v>0.46530199999999999</c:v>
                </c:pt>
                <c:pt idx="2792">
                  <c:v>0.46529199999999998</c:v>
                </c:pt>
                <c:pt idx="2793">
                  <c:v>0.46529100000000001</c:v>
                </c:pt>
                <c:pt idx="2794">
                  <c:v>0.46529100000000001</c:v>
                </c:pt>
                <c:pt idx="2795">
                  <c:v>0.46526200000000001</c:v>
                </c:pt>
                <c:pt idx="2796">
                  <c:v>0.46526099999999998</c:v>
                </c:pt>
                <c:pt idx="2797">
                  <c:v>0.46525699999999998</c:v>
                </c:pt>
                <c:pt idx="2798">
                  <c:v>0.465254</c:v>
                </c:pt>
                <c:pt idx="2799">
                  <c:v>0.465254</c:v>
                </c:pt>
                <c:pt idx="2800">
                  <c:v>0.46525300000000003</c:v>
                </c:pt>
                <c:pt idx="2801">
                  <c:v>0.46525100000000003</c:v>
                </c:pt>
                <c:pt idx="2802">
                  <c:v>0.46524900000000002</c:v>
                </c:pt>
                <c:pt idx="2803">
                  <c:v>0.46524799999999999</c:v>
                </c:pt>
                <c:pt idx="2804">
                  <c:v>0.46523700000000001</c:v>
                </c:pt>
                <c:pt idx="2805">
                  <c:v>0.46521499999999999</c:v>
                </c:pt>
                <c:pt idx="2806">
                  <c:v>0.46521299999999999</c:v>
                </c:pt>
                <c:pt idx="2807">
                  <c:v>0.46521000000000001</c:v>
                </c:pt>
                <c:pt idx="2808">
                  <c:v>0.46520899999999998</c:v>
                </c:pt>
                <c:pt idx="2809">
                  <c:v>0.46520800000000001</c:v>
                </c:pt>
                <c:pt idx="2810">
                  <c:v>0.46520800000000001</c:v>
                </c:pt>
                <c:pt idx="2811">
                  <c:v>0.46519199999999999</c:v>
                </c:pt>
                <c:pt idx="2812">
                  <c:v>0.465167</c:v>
                </c:pt>
                <c:pt idx="2813">
                  <c:v>0.46516099999999999</c:v>
                </c:pt>
                <c:pt idx="2814">
                  <c:v>0.46516000000000002</c:v>
                </c:pt>
                <c:pt idx="2815">
                  <c:v>0.46515400000000001</c:v>
                </c:pt>
                <c:pt idx="2816">
                  <c:v>0.46515299999999998</c:v>
                </c:pt>
                <c:pt idx="2817">
                  <c:v>0.46515299999999998</c:v>
                </c:pt>
                <c:pt idx="2818">
                  <c:v>0.46514699999999998</c:v>
                </c:pt>
                <c:pt idx="2819">
                  <c:v>0.465146</c:v>
                </c:pt>
                <c:pt idx="2820">
                  <c:v>0.46512500000000001</c:v>
                </c:pt>
                <c:pt idx="2821">
                  <c:v>0.46512500000000001</c:v>
                </c:pt>
                <c:pt idx="2822">
                  <c:v>0.46512300000000001</c:v>
                </c:pt>
                <c:pt idx="2823">
                  <c:v>0.46511000000000002</c:v>
                </c:pt>
                <c:pt idx="2824">
                  <c:v>0.46511000000000002</c:v>
                </c:pt>
                <c:pt idx="2825">
                  <c:v>0.46510499999999999</c:v>
                </c:pt>
                <c:pt idx="2826">
                  <c:v>0.46510499999999999</c:v>
                </c:pt>
                <c:pt idx="2827">
                  <c:v>0.46510299999999999</c:v>
                </c:pt>
                <c:pt idx="2828">
                  <c:v>0.46510099999999999</c:v>
                </c:pt>
                <c:pt idx="2829">
                  <c:v>0.46510000000000001</c:v>
                </c:pt>
                <c:pt idx="2830">
                  <c:v>0.46510000000000001</c:v>
                </c:pt>
                <c:pt idx="2831">
                  <c:v>0.46510000000000001</c:v>
                </c:pt>
                <c:pt idx="2832">
                  <c:v>0.46509899999999998</c:v>
                </c:pt>
                <c:pt idx="2833">
                  <c:v>0.46509499999999998</c:v>
                </c:pt>
                <c:pt idx="2834">
                  <c:v>0.46509400000000001</c:v>
                </c:pt>
                <c:pt idx="2835">
                  <c:v>0.46509299999999998</c:v>
                </c:pt>
                <c:pt idx="2836">
                  <c:v>0.465086</c:v>
                </c:pt>
                <c:pt idx="2837">
                  <c:v>0.46507799999999999</c:v>
                </c:pt>
                <c:pt idx="2838">
                  <c:v>0.46507500000000002</c:v>
                </c:pt>
                <c:pt idx="2839">
                  <c:v>0.46507500000000002</c:v>
                </c:pt>
                <c:pt idx="2840">
                  <c:v>0.46507300000000001</c:v>
                </c:pt>
                <c:pt idx="2841">
                  <c:v>0.46506399999999998</c:v>
                </c:pt>
                <c:pt idx="2842">
                  <c:v>0.465057</c:v>
                </c:pt>
                <c:pt idx="2843">
                  <c:v>0.46505600000000002</c:v>
                </c:pt>
                <c:pt idx="2844">
                  <c:v>0.465055</c:v>
                </c:pt>
                <c:pt idx="2845">
                  <c:v>0.46505000000000002</c:v>
                </c:pt>
                <c:pt idx="2846">
                  <c:v>0.46504800000000002</c:v>
                </c:pt>
                <c:pt idx="2847">
                  <c:v>0.46504800000000002</c:v>
                </c:pt>
                <c:pt idx="2848">
                  <c:v>0.46504600000000001</c:v>
                </c:pt>
                <c:pt idx="2849">
                  <c:v>0.46503299999999997</c:v>
                </c:pt>
                <c:pt idx="2850">
                  <c:v>0.46501799999999999</c:v>
                </c:pt>
                <c:pt idx="2851">
                  <c:v>0.46501599999999998</c:v>
                </c:pt>
                <c:pt idx="2852">
                  <c:v>0.46501500000000001</c:v>
                </c:pt>
                <c:pt idx="2853">
                  <c:v>0.46500200000000003</c:v>
                </c:pt>
                <c:pt idx="2854">
                  <c:v>0.465001</c:v>
                </c:pt>
                <c:pt idx="2855">
                  <c:v>0.46500000000000002</c:v>
                </c:pt>
                <c:pt idx="2856">
                  <c:v>0.46498699999999998</c:v>
                </c:pt>
                <c:pt idx="2857">
                  <c:v>0.46498600000000001</c:v>
                </c:pt>
                <c:pt idx="2858">
                  <c:v>0.46498499999999998</c:v>
                </c:pt>
                <c:pt idx="2859">
                  <c:v>0.46497500000000003</c:v>
                </c:pt>
                <c:pt idx="2860">
                  <c:v>0.464974</c:v>
                </c:pt>
                <c:pt idx="2861">
                  <c:v>0.46495300000000001</c:v>
                </c:pt>
                <c:pt idx="2862">
                  <c:v>0.46495199999999998</c:v>
                </c:pt>
                <c:pt idx="2863">
                  <c:v>0.464951</c:v>
                </c:pt>
                <c:pt idx="2864">
                  <c:v>0.46494999999999997</c:v>
                </c:pt>
                <c:pt idx="2865">
                  <c:v>0.464949</c:v>
                </c:pt>
                <c:pt idx="2866">
                  <c:v>0.464945</c:v>
                </c:pt>
                <c:pt idx="2867">
                  <c:v>0.46493699999999999</c:v>
                </c:pt>
                <c:pt idx="2868">
                  <c:v>0.46493400000000001</c:v>
                </c:pt>
                <c:pt idx="2869">
                  <c:v>0.46492699999999998</c:v>
                </c:pt>
                <c:pt idx="2870">
                  <c:v>0.46492499999999998</c:v>
                </c:pt>
                <c:pt idx="2871">
                  <c:v>0.464916</c:v>
                </c:pt>
                <c:pt idx="2872">
                  <c:v>0.464916</c:v>
                </c:pt>
                <c:pt idx="2873">
                  <c:v>0.46490399999999998</c:v>
                </c:pt>
                <c:pt idx="2874">
                  <c:v>0.46490199999999998</c:v>
                </c:pt>
                <c:pt idx="2875">
                  <c:v>0.46489900000000001</c:v>
                </c:pt>
                <c:pt idx="2876">
                  <c:v>0.46489900000000001</c:v>
                </c:pt>
                <c:pt idx="2877">
                  <c:v>0.464897</c:v>
                </c:pt>
                <c:pt idx="2878">
                  <c:v>0.46487899999999999</c:v>
                </c:pt>
                <c:pt idx="2879">
                  <c:v>0.46487800000000001</c:v>
                </c:pt>
                <c:pt idx="2880">
                  <c:v>0.46487000000000001</c:v>
                </c:pt>
                <c:pt idx="2881">
                  <c:v>0.46486899999999998</c:v>
                </c:pt>
                <c:pt idx="2882">
                  <c:v>0.46485500000000002</c:v>
                </c:pt>
                <c:pt idx="2883">
                  <c:v>0.46483999999999998</c:v>
                </c:pt>
                <c:pt idx="2884">
                  <c:v>0.464839</c:v>
                </c:pt>
                <c:pt idx="2885">
                  <c:v>0.46483799999999997</c:v>
                </c:pt>
                <c:pt idx="2886">
                  <c:v>0.46483799999999997</c:v>
                </c:pt>
                <c:pt idx="2887">
                  <c:v>0.464837</c:v>
                </c:pt>
                <c:pt idx="2888">
                  <c:v>0.464833</c:v>
                </c:pt>
                <c:pt idx="2889">
                  <c:v>0.46482800000000002</c:v>
                </c:pt>
                <c:pt idx="2890">
                  <c:v>0.46480500000000002</c:v>
                </c:pt>
                <c:pt idx="2891">
                  <c:v>0.46480300000000002</c:v>
                </c:pt>
                <c:pt idx="2892">
                  <c:v>0.46480300000000002</c:v>
                </c:pt>
                <c:pt idx="2893">
                  <c:v>0.46479799999999999</c:v>
                </c:pt>
                <c:pt idx="2894">
                  <c:v>0.46479599999999999</c:v>
                </c:pt>
                <c:pt idx="2895">
                  <c:v>0.46478399999999997</c:v>
                </c:pt>
                <c:pt idx="2896">
                  <c:v>0.46476800000000001</c:v>
                </c:pt>
                <c:pt idx="2897">
                  <c:v>0.46476699999999999</c:v>
                </c:pt>
                <c:pt idx="2898">
                  <c:v>0.46475499999999997</c:v>
                </c:pt>
                <c:pt idx="2899">
                  <c:v>0.464752</c:v>
                </c:pt>
                <c:pt idx="2900">
                  <c:v>0.464752</c:v>
                </c:pt>
                <c:pt idx="2901">
                  <c:v>0.46473399999999998</c:v>
                </c:pt>
                <c:pt idx="2902">
                  <c:v>0.46473399999999998</c:v>
                </c:pt>
                <c:pt idx="2903">
                  <c:v>0.46473199999999998</c:v>
                </c:pt>
                <c:pt idx="2904">
                  <c:v>0.46472999999999998</c:v>
                </c:pt>
                <c:pt idx="2905">
                  <c:v>0.464729</c:v>
                </c:pt>
                <c:pt idx="2906">
                  <c:v>0.46470899999999998</c:v>
                </c:pt>
                <c:pt idx="2907">
                  <c:v>0.46470600000000001</c:v>
                </c:pt>
                <c:pt idx="2908">
                  <c:v>0.46468999999999999</c:v>
                </c:pt>
                <c:pt idx="2909">
                  <c:v>0.46468900000000002</c:v>
                </c:pt>
                <c:pt idx="2910">
                  <c:v>0.46468399999999999</c:v>
                </c:pt>
                <c:pt idx="2911">
                  <c:v>0.46466099999999999</c:v>
                </c:pt>
                <c:pt idx="2912">
                  <c:v>0.46466000000000002</c:v>
                </c:pt>
                <c:pt idx="2913">
                  <c:v>0.46465800000000002</c:v>
                </c:pt>
                <c:pt idx="2914">
                  <c:v>0.46465000000000001</c:v>
                </c:pt>
                <c:pt idx="2915">
                  <c:v>0.46464800000000001</c:v>
                </c:pt>
                <c:pt idx="2916">
                  <c:v>0.46464699999999998</c:v>
                </c:pt>
                <c:pt idx="2917">
                  <c:v>0.46463500000000002</c:v>
                </c:pt>
                <c:pt idx="2918">
                  <c:v>0.46462500000000001</c:v>
                </c:pt>
                <c:pt idx="2919">
                  <c:v>0.46460699999999999</c:v>
                </c:pt>
                <c:pt idx="2920">
                  <c:v>0.46460499999999999</c:v>
                </c:pt>
                <c:pt idx="2921">
                  <c:v>0.46460000000000001</c:v>
                </c:pt>
                <c:pt idx="2922">
                  <c:v>0.464584</c:v>
                </c:pt>
                <c:pt idx="2923">
                  <c:v>0.46456900000000001</c:v>
                </c:pt>
                <c:pt idx="2924">
                  <c:v>0.464561</c:v>
                </c:pt>
                <c:pt idx="2925">
                  <c:v>0.46453100000000003</c:v>
                </c:pt>
                <c:pt idx="2926">
                  <c:v>0.46450999999999998</c:v>
                </c:pt>
                <c:pt idx="2927">
                  <c:v>0.46450200000000003</c:v>
                </c:pt>
                <c:pt idx="2928">
                  <c:v>0.46446999999999999</c:v>
                </c:pt>
                <c:pt idx="2929">
                  <c:v>0.46446300000000001</c:v>
                </c:pt>
                <c:pt idx="2930">
                  <c:v>0.46444999999999997</c:v>
                </c:pt>
                <c:pt idx="2931">
                  <c:v>0.46443899999999999</c:v>
                </c:pt>
                <c:pt idx="2932">
                  <c:v>0.46443699999999999</c:v>
                </c:pt>
                <c:pt idx="2933">
                  <c:v>0.46442800000000001</c:v>
                </c:pt>
                <c:pt idx="2934">
                  <c:v>0.46442299999999997</c:v>
                </c:pt>
                <c:pt idx="2935">
                  <c:v>0.464422</c:v>
                </c:pt>
                <c:pt idx="2936">
                  <c:v>0.46442</c:v>
                </c:pt>
                <c:pt idx="2937">
                  <c:v>0.46442</c:v>
                </c:pt>
                <c:pt idx="2938">
                  <c:v>0.464418</c:v>
                </c:pt>
                <c:pt idx="2939">
                  <c:v>0.464416</c:v>
                </c:pt>
                <c:pt idx="2940">
                  <c:v>0.464416</c:v>
                </c:pt>
                <c:pt idx="2941">
                  <c:v>0.46441399999999999</c:v>
                </c:pt>
                <c:pt idx="2942">
                  <c:v>0.46441199999999999</c:v>
                </c:pt>
                <c:pt idx="2943">
                  <c:v>0.46440900000000002</c:v>
                </c:pt>
                <c:pt idx="2944">
                  <c:v>0.46440399999999998</c:v>
                </c:pt>
                <c:pt idx="2945">
                  <c:v>0.46440100000000001</c:v>
                </c:pt>
                <c:pt idx="2946">
                  <c:v>0.46440100000000001</c:v>
                </c:pt>
                <c:pt idx="2947">
                  <c:v>0.46438600000000002</c:v>
                </c:pt>
                <c:pt idx="2948">
                  <c:v>0.464364</c:v>
                </c:pt>
                <c:pt idx="2949">
                  <c:v>0.464362</c:v>
                </c:pt>
                <c:pt idx="2950">
                  <c:v>0.46435700000000002</c:v>
                </c:pt>
                <c:pt idx="2951">
                  <c:v>0.46433999999999997</c:v>
                </c:pt>
                <c:pt idx="2952">
                  <c:v>0.46432499999999999</c:v>
                </c:pt>
                <c:pt idx="2953">
                  <c:v>0.46432400000000001</c:v>
                </c:pt>
                <c:pt idx="2954">
                  <c:v>0.46431800000000001</c:v>
                </c:pt>
                <c:pt idx="2955">
                  <c:v>0.46430199999999999</c:v>
                </c:pt>
                <c:pt idx="2956">
                  <c:v>0.46429900000000002</c:v>
                </c:pt>
                <c:pt idx="2957">
                  <c:v>0.46429599999999999</c:v>
                </c:pt>
                <c:pt idx="2958">
                  <c:v>0.46429399999999998</c:v>
                </c:pt>
                <c:pt idx="2959">
                  <c:v>0.46429100000000001</c:v>
                </c:pt>
                <c:pt idx="2960">
                  <c:v>0.46429100000000001</c:v>
                </c:pt>
                <c:pt idx="2961">
                  <c:v>0.46428399999999997</c:v>
                </c:pt>
                <c:pt idx="2962">
                  <c:v>0.46428199999999997</c:v>
                </c:pt>
                <c:pt idx="2963">
                  <c:v>0.46427800000000002</c:v>
                </c:pt>
                <c:pt idx="2964">
                  <c:v>0.46427400000000002</c:v>
                </c:pt>
                <c:pt idx="2965">
                  <c:v>0.46426899999999999</c:v>
                </c:pt>
                <c:pt idx="2966">
                  <c:v>0.46426600000000001</c:v>
                </c:pt>
                <c:pt idx="2967">
                  <c:v>0.464256</c:v>
                </c:pt>
                <c:pt idx="2968">
                  <c:v>0.46424199999999999</c:v>
                </c:pt>
                <c:pt idx="2969">
                  <c:v>0.46424199999999999</c:v>
                </c:pt>
                <c:pt idx="2970">
                  <c:v>0.46423900000000001</c:v>
                </c:pt>
                <c:pt idx="2971">
                  <c:v>0.46421800000000002</c:v>
                </c:pt>
                <c:pt idx="2972">
                  <c:v>0.46419300000000002</c:v>
                </c:pt>
                <c:pt idx="2973">
                  <c:v>0.46418999999999999</c:v>
                </c:pt>
                <c:pt idx="2974">
                  <c:v>0.46418100000000001</c:v>
                </c:pt>
                <c:pt idx="2975">
                  <c:v>0.46417799999999998</c:v>
                </c:pt>
                <c:pt idx="2976">
                  <c:v>0.46416800000000003</c:v>
                </c:pt>
                <c:pt idx="2977">
                  <c:v>0.46416299999999999</c:v>
                </c:pt>
                <c:pt idx="2978">
                  <c:v>0.46416200000000002</c:v>
                </c:pt>
                <c:pt idx="2979">
                  <c:v>0.46416200000000002</c:v>
                </c:pt>
                <c:pt idx="2980">
                  <c:v>0.46415899999999999</c:v>
                </c:pt>
                <c:pt idx="2981">
                  <c:v>0.46415499999999998</c:v>
                </c:pt>
                <c:pt idx="2982">
                  <c:v>0.46415200000000001</c:v>
                </c:pt>
                <c:pt idx="2983">
                  <c:v>0.46415099999999998</c:v>
                </c:pt>
                <c:pt idx="2984">
                  <c:v>0.46414800000000001</c:v>
                </c:pt>
                <c:pt idx="2985">
                  <c:v>0.46414699999999998</c:v>
                </c:pt>
                <c:pt idx="2986">
                  <c:v>0.46414499999999997</c:v>
                </c:pt>
                <c:pt idx="2987">
                  <c:v>0.46414299999999997</c:v>
                </c:pt>
                <c:pt idx="2988">
                  <c:v>0.46414</c:v>
                </c:pt>
                <c:pt idx="2989">
                  <c:v>0.46413599999999999</c:v>
                </c:pt>
                <c:pt idx="2990">
                  <c:v>0.46413599999999999</c:v>
                </c:pt>
                <c:pt idx="2991">
                  <c:v>0.46413199999999999</c:v>
                </c:pt>
                <c:pt idx="2992">
                  <c:v>0.464111</c:v>
                </c:pt>
                <c:pt idx="2993">
                  <c:v>0.46410699999999999</c:v>
                </c:pt>
                <c:pt idx="2994">
                  <c:v>0.46409600000000001</c:v>
                </c:pt>
                <c:pt idx="2995">
                  <c:v>0.46409299999999998</c:v>
                </c:pt>
                <c:pt idx="2996">
                  <c:v>0.46405200000000002</c:v>
                </c:pt>
                <c:pt idx="2997">
                  <c:v>0.46404699999999999</c:v>
                </c:pt>
                <c:pt idx="2998">
                  <c:v>0.46404400000000001</c:v>
                </c:pt>
                <c:pt idx="2999">
                  <c:v>0.464036</c:v>
                </c:pt>
                <c:pt idx="3000">
                  <c:v>0.464032</c:v>
                </c:pt>
                <c:pt idx="3001">
                  <c:v>0.464028</c:v>
                </c:pt>
                <c:pt idx="3002">
                  <c:v>0.46402399999999999</c:v>
                </c:pt>
                <c:pt idx="3003">
                  <c:v>0.46402100000000002</c:v>
                </c:pt>
                <c:pt idx="3004">
                  <c:v>0.46401700000000001</c:v>
                </c:pt>
                <c:pt idx="3005">
                  <c:v>0.464009</c:v>
                </c:pt>
                <c:pt idx="3006">
                  <c:v>0.464003</c:v>
                </c:pt>
                <c:pt idx="3007">
                  <c:v>0.46399899999999999</c:v>
                </c:pt>
                <c:pt idx="3008">
                  <c:v>0.46399299999999999</c:v>
                </c:pt>
                <c:pt idx="3009">
                  <c:v>0.46399000000000001</c:v>
                </c:pt>
                <c:pt idx="3010">
                  <c:v>0.46398200000000001</c:v>
                </c:pt>
                <c:pt idx="3011">
                  <c:v>0.46396100000000001</c:v>
                </c:pt>
                <c:pt idx="3012">
                  <c:v>0.46394999999999997</c:v>
                </c:pt>
                <c:pt idx="3013">
                  <c:v>0.46393699999999999</c:v>
                </c:pt>
                <c:pt idx="3014">
                  <c:v>0.46393299999999998</c:v>
                </c:pt>
                <c:pt idx="3015">
                  <c:v>0.46391199999999999</c:v>
                </c:pt>
                <c:pt idx="3016">
                  <c:v>0.46389900000000001</c:v>
                </c:pt>
                <c:pt idx="3017">
                  <c:v>0.46389200000000003</c:v>
                </c:pt>
                <c:pt idx="3018">
                  <c:v>0.46388699999999999</c:v>
                </c:pt>
                <c:pt idx="3019">
                  <c:v>0.46388400000000002</c:v>
                </c:pt>
                <c:pt idx="3020">
                  <c:v>0.46388200000000002</c:v>
                </c:pt>
                <c:pt idx="3021">
                  <c:v>0.46387699999999998</c:v>
                </c:pt>
                <c:pt idx="3022">
                  <c:v>0.46387200000000001</c:v>
                </c:pt>
                <c:pt idx="3023">
                  <c:v>0.46386899999999998</c:v>
                </c:pt>
                <c:pt idx="3024">
                  <c:v>0.463864</c:v>
                </c:pt>
                <c:pt idx="3025">
                  <c:v>0.46386300000000003</c:v>
                </c:pt>
                <c:pt idx="3026">
                  <c:v>0.46385500000000002</c:v>
                </c:pt>
                <c:pt idx="3027">
                  <c:v>0.46383999999999997</c:v>
                </c:pt>
                <c:pt idx="3028">
                  <c:v>0.46382299999999999</c:v>
                </c:pt>
                <c:pt idx="3029">
                  <c:v>0.46381899999999998</c:v>
                </c:pt>
                <c:pt idx="3030">
                  <c:v>0.46381699999999998</c:v>
                </c:pt>
                <c:pt idx="3031">
                  <c:v>0.46379500000000001</c:v>
                </c:pt>
                <c:pt idx="3032">
                  <c:v>0.46378900000000001</c:v>
                </c:pt>
                <c:pt idx="3033">
                  <c:v>0.46377400000000002</c:v>
                </c:pt>
                <c:pt idx="3034">
                  <c:v>0.46376299999999998</c:v>
                </c:pt>
                <c:pt idx="3035">
                  <c:v>0.46375899999999998</c:v>
                </c:pt>
                <c:pt idx="3036">
                  <c:v>0.46375300000000003</c:v>
                </c:pt>
                <c:pt idx="3037">
                  <c:v>0.46375</c:v>
                </c:pt>
                <c:pt idx="3038">
                  <c:v>0.46374500000000002</c:v>
                </c:pt>
                <c:pt idx="3039">
                  <c:v>0.46374100000000001</c:v>
                </c:pt>
                <c:pt idx="3040">
                  <c:v>0.46373700000000001</c:v>
                </c:pt>
                <c:pt idx="3041">
                  <c:v>0.463731</c:v>
                </c:pt>
                <c:pt idx="3042">
                  <c:v>0.46371499999999999</c:v>
                </c:pt>
                <c:pt idx="3043">
                  <c:v>0.46369899999999997</c:v>
                </c:pt>
                <c:pt idx="3044">
                  <c:v>0.46368500000000001</c:v>
                </c:pt>
                <c:pt idx="3045">
                  <c:v>0.46368100000000001</c:v>
                </c:pt>
                <c:pt idx="3046">
                  <c:v>0.46367799999999998</c:v>
                </c:pt>
                <c:pt idx="3047">
                  <c:v>0.46367399999999998</c:v>
                </c:pt>
                <c:pt idx="3048">
                  <c:v>0.46363799999999999</c:v>
                </c:pt>
                <c:pt idx="3049">
                  <c:v>0.46363100000000002</c:v>
                </c:pt>
                <c:pt idx="3050">
                  <c:v>0.46362799999999998</c:v>
                </c:pt>
                <c:pt idx="3051">
                  <c:v>0.46362500000000001</c:v>
                </c:pt>
                <c:pt idx="3052">
                  <c:v>0.46362100000000001</c:v>
                </c:pt>
                <c:pt idx="3053">
                  <c:v>0.463619</c:v>
                </c:pt>
                <c:pt idx="3054">
                  <c:v>0.46359299999999998</c:v>
                </c:pt>
                <c:pt idx="3055">
                  <c:v>0.46358899999999997</c:v>
                </c:pt>
                <c:pt idx="3056">
                  <c:v>0.463588</c:v>
                </c:pt>
                <c:pt idx="3057">
                  <c:v>0.46357199999999998</c:v>
                </c:pt>
                <c:pt idx="3058">
                  <c:v>0.46357199999999998</c:v>
                </c:pt>
                <c:pt idx="3059">
                  <c:v>0.46354099999999998</c:v>
                </c:pt>
                <c:pt idx="3060">
                  <c:v>0.46353800000000001</c:v>
                </c:pt>
                <c:pt idx="3061">
                  <c:v>0.46349400000000002</c:v>
                </c:pt>
                <c:pt idx="3062">
                  <c:v>0.46348600000000001</c:v>
                </c:pt>
                <c:pt idx="3063">
                  <c:v>0.46348499999999998</c:v>
                </c:pt>
                <c:pt idx="3064">
                  <c:v>0.46348200000000001</c:v>
                </c:pt>
                <c:pt idx="3065">
                  <c:v>0.46345599999999998</c:v>
                </c:pt>
                <c:pt idx="3066">
                  <c:v>0.463451</c:v>
                </c:pt>
                <c:pt idx="3067">
                  <c:v>0.463445</c:v>
                </c:pt>
                <c:pt idx="3068">
                  <c:v>0.46342899999999998</c:v>
                </c:pt>
                <c:pt idx="3069">
                  <c:v>0.46342</c:v>
                </c:pt>
                <c:pt idx="3070">
                  <c:v>0.46339599999999997</c:v>
                </c:pt>
                <c:pt idx="3071">
                  <c:v>0.46339200000000003</c:v>
                </c:pt>
                <c:pt idx="3072">
                  <c:v>0.46336300000000002</c:v>
                </c:pt>
                <c:pt idx="3073">
                  <c:v>0.46335199999999999</c:v>
                </c:pt>
                <c:pt idx="3074">
                  <c:v>0.46334199999999998</c:v>
                </c:pt>
                <c:pt idx="3075">
                  <c:v>0.46333200000000002</c:v>
                </c:pt>
                <c:pt idx="3076">
                  <c:v>0.46333200000000002</c:v>
                </c:pt>
                <c:pt idx="3077">
                  <c:v>0.46333000000000002</c:v>
                </c:pt>
                <c:pt idx="3078">
                  <c:v>0.46332699999999999</c:v>
                </c:pt>
                <c:pt idx="3079">
                  <c:v>0.46331600000000001</c:v>
                </c:pt>
                <c:pt idx="3080">
                  <c:v>0.463312</c:v>
                </c:pt>
                <c:pt idx="3081">
                  <c:v>0.463306</c:v>
                </c:pt>
                <c:pt idx="3082">
                  <c:v>0.46329700000000001</c:v>
                </c:pt>
                <c:pt idx="3083">
                  <c:v>0.46328599999999998</c:v>
                </c:pt>
                <c:pt idx="3084">
                  <c:v>0.46328200000000003</c:v>
                </c:pt>
                <c:pt idx="3085">
                  <c:v>0.463254</c:v>
                </c:pt>
                <c:pt idx="3086">
                  <c:v>0.46322400000000002</c:v>
                </c:pt>
                <c:pt idx="3087">
                  <c:v>0.46322200000000002</c:v>
                </c:pt>
                <c:pt idx="3088">
                  <c:v>0.46321400000000001</c:v>
                </c:pt>
                <c:pt idx="3089">
                  <c:v>0.46319300000000002</c:v>
                </c:pt>
                <c:pt idx="3090">
                  <c:v>0.46318900000000002</c:v>
                </c:pt>
                <c:pt idx="3091">
                  <c:v>0.46318599999999999</c:v>
                </c:pt>
                <c:pt idx="3092">
                  <c:v>0.46317999999999998</c:v>
                </c:pt>
                <c:pt idx="3093">
                  <c:v>0.463175</c:v>
                </c:pt>
                <c:pt idx="3094">
                  <c:v>0.46316800000000002</c:v>
                </c:pt>
                <c:pt idx="3095">
                  <c:v>0.46315800000000001</c:v>
                </c:pt>
                <c:pt idx="3096">
                  <c:v>0.463144</c:v>
                </c:pt>
                <c:pt idx="3097">
                  <c:v>0.46311999999999998</c:v>
                </c:pt>
                <c:pt idx="3098">
                  <c:v>0.46311600000000003</c:v>
                </c:pt>
                <c:pt idx="3099">
                  <c:v>0.46308700000000003</c:v>
                </c:pt>
                <c:pt idx="3100">
                  <c:v>0.46308300000000002</c:v>
                </c:pt>
                <c:pt idx="3101">
                  <c:v>0.463059</c:v>
                </c:pt>
                <c:pt idx="3102">
                  <c:v>0.46305600000000002</c:v>
                </c:pt>
                <c:pt idx="3103">
                  <c:v>0.46305400000000002</c:v>
                </c:pt>
                <c:pt idx="3104">
                  <c:v>0.46304899999999999</c:v>
                </c:pt>
                <c:pt idx="3105">
                  <c:v>0.46304499999999998</c:v>
                </c:pt>
                <c:pt idx="3106">
                  <c:v>0.46304400000000001</c:v>
                </c:pt>
                <c:pt idx="3107">
                  <c:v>0.46291100000000002</c:v>
                </c:pt>
                <c:pt idx="3108">
                  <c:v>0.46290999999999999</c:v>
                </c:pt>
                <c:pt idx="3109">
                  <c:v>0.462756</c:v>
                </c:pt>
                <c:pt idx="3110">
                  <c:v>0.46273599999999998</c:v>
                </c:pt>
                <c:pt idx="3111">
                  <c:v>0.462731</c:v>
                </c:pt>
                <c:pt idx="3112">
                  <c:v>0.462725</c:v>
                </c:pt>
                <c:pt idx="3113">
                  <c:v>0.46231499999999998</c:v>
                </c:pt>
                <c:pt idx="3114">
                  <c:v>0.44058799999999998</c:v>
                </c:pt>
                <c:pt idx="3115">
                  <c:v>0.43569600000000003</c:v>
                </c:pt>
                <c:pt idx="3116">
                  <c:v>0.42833900000000003</c:v>
                </c:pt>
                <c:pt idx="3117">
                  <c:v>0.42516100000000001</c:v>
                </c:pt>
                <c:pt idx="3118">
                  <c:v>0.422954</c:v>
                </c:pt>
                <c:pt idx="3119">
                  <c:v>0.41889799999999999</c:v>
                </c:pt>
                <c:pt idx="3120">
                  <c:v>0.41349399999999997</c:v>
                </c:pt>
                <c:pt idx="3121">
                  <c:v>0.412912</c:v>
                </c:pt>
                <c:pt idx="3122">
                  <c:v>0.41188200000000003</c:v>
                </c:pt>
                <c:pt idx="3123">
                  <c:v>0.40279199999999998</c:v>
                </c:pt>
                <c:pt idx="3124">
                  <c:v>0.40257599999999999</c:v>
                </c:pt>
                <c:pt idx="3125">
                  <c:v>0.40162999999999999</c:v>
                </c:pt>
                <c:pt idx="3126">
                  <c:v>0.399785</c:v>
                </c:pt>
                <c:pt idx="3127">
                  <c:v>0.38922000000000001</c:v>
                </c:pt>
                <c:pt idx="3128">
                  <c:v>0.37890000000000001</c:v>
                </c:pt>
                <c:pt idx="3129">
                  <c:v>0.37823600000000002</c:v>
                </c:pt>
                <c:pt idx="3130">
                  <c:v>0.374471</c:v>
                </c:pt>
                <c:pt idx="3131">
                  <c:v>0.369008</c:v>
                </c:pt>
                <c:pt idx="3132">
                  <c:v>0.35898400000000003</c:v>
                </c:pt>
                <c:pt idx="3133">
                  <c:v>0.35446800000000001</c:v>
                </c:pt>
                <c:pt idx="3134">
                  <c:v>0.35132099999999999</c:v>
                </c:pt>
                <c:pt idx="3135">
                  <c:v>0.350767</c:v>
                </c:pt>
                <c:pt idx="3136">
                  <c:v>0.35034500000000002</c:v>
                </c:pt>
                <c:pt idx="3137">
                  <c:v>0.350329</c:v>
                </c:pt>
                <c:pt idx="3138">
                  <c:v>0.34981200000000001</c:v>
                </c:pt>
                <c:pt idx="3139">
                  <c:v>0.349408</c:v>
                </c:pt>
                <c:pt idx="3140">
                  <c:v>0.34900999999999999</c:v>
                </c:pt>
                <c:pt idx="3141">
                  <c:v>0.34851100000000002</c:v>
                </c:pt>
                <c:pt idx="3142">
                  <c:v>0.34813100000000002</c:v>
                </c:pt>
                <c:pt idx="3143">
                  <c:v>0.34765400000000002</c:v>
                </c:pt>
                <c:pt idx="3144">
                  <c:v>0.34481699999999998</c:v>
                </c:pt>
                <c:pt idx="3145">
                  <c:v>0.33899899999999999</c:v>
                </c:pt>
                <c:pt idx="3146">
                  <c:v>0.33071699999999998</c:v>
                </c:pt>
                <c:pt idx="3147">
                  <c:v>0.323023</c:v>
                </c:pt>
                <c:pt idx="3148">
                  <c:v>0.32243300000000003</c:v>
                </c:pt>
                <c:pt idx="3149">
                  <c:v>0.32070700000000002</c:v>
                </c:pt>
                <c:pt idx="3150">
                  <c:v>0.316944</c:v>
                </c:pt>
                <c:pt idx="3151">
                  <c:v>0.31414900000000001</c:v>
                </c:pt>
                <c:pt idx="3152">
                  <c:v>0.30950299999999997</c:v>
                </c:pt>
                <c:pt idx="3153">
                  <c:v>0.30586400000000002</c:v>
                </c:pt>
                <c:pt idx="3154">
                  <c:v>0.30293500000000001</c:v>
                </c:pt>
                <c:pt idx="3155">
                  <c:v>0.29757800000000001</c:v>
                </c:pt>
                <c:pt idx="3156">
                  <c:v>0.28929100000000002</c:v>
                </c:pt>
                <c:pt idx="3157">
                  <c:v>0.28873799999999999</c:v>
                </c:pt>
                <c:pt idx="3158">
                  <c:v>0.28100399999999998</c:v>
                </c:pt>
                <c:pt idx="3159">
                  <c:v>0.27651999999999999</c:v>
                </c:pt>
                <c:pt idx="3160">
                  <c:v>0.27271600000000001</c:v>
                </c:pt>
                <c:pt idx="3161">
                  <c:v>0.27024999999999999</c:v>
                </c:pt>
                <c:pt idx="3162">
                  <c:v>0.24370600000000001</c:v>
                </c:pt>
                <c:pt idx="3163">
                  <c:v>0.235597</c:v>
                </c:pt>
                <c:pt idx="3164">
                  <c:v>0.23541799999999999</c:v>
                </c:pt>
                <c:pt idx="3165">
                  <c:v>0.234318</c:v>
                </c:pt>
                <c:pt idx="3166">
                  <c:v>0.23411100000000001</c:v>
                </c:pt>
                <c:pt idx="3167">
                  <c:v>0.23402800000000001</c:v>
                </c:pt>
                <c:pt idx="3168">
                  <c:v>0.23394699999999999</c:v>
                </c:pt>
                <c:pt idx="3169">
                  <c:v>0.23374300000000001</c:v>
                </c:pt>
                <c:pt idx="3170">
                  <c:v>0.23366300000000001</c:v>
                </c:pt>
                <c:pt idx="3171">
                  <c:v>0.233464</c:v>
                </c:pt>
                <c:pt idx="3172">
                  <c:v>0.23338500000000001</c:v>
                </c:pt>
                <c:pt idx="3173">
                  <c:v>0.23330600000000001</c:v>
                </c:pt>
                <c:pt idx="3174">
                  <c:v>0.23311100000000001</c:v>
                </c:pt>
                <c:pt idx="3175">
                  <c:v>0.23303399999999999</c:v>
                </c:pt>
                <c:pt idx="3176">
                  <c:v>0.23284299999999999</c:v>
                </c:pt>
                <c:pt idx="3177">
                  <c:v>0.23283499999999999</c:v>
                </c:pt>
                <c:pt idx="3178">
                  <c:v>0.232768</c:v>
                </c:pt>
                <c:pt idx="3179">
                  <c:v>0.23258000000000001</c:v>
                </c:pt>
                <c:pt idx="3180">
                  <c:v>0.23250599999999999</c:v>
                </c:pt>
                <c:pt idx="3181">
                  <c:v>0.232432</c:v>
                </c:pt>
                <c:pt idx="3182">
                  <c:v>0.23224900000000001</c:v>
                </c:pt>
                <c:pt idx="3183">
                  <c:v>0.23217699999999999</c:v>
                </c:pt>
                <c:pt idx="3184">
                  <c:v>0.23199800000000001</c:v>
                </c:pt>
                <c:pt idx="3185">
                  <c:v>0.23192699999999999</c:v>
                </c:pt>
                <c:pt idx="3186">
                  <c:v>0.23185700000000001</c:v>
                </c:pt>
                <c:pt idx="3187">
                  <c:v>0.231683</c:v>
                </c:pt>
                <c:pt idx="3188">
                  <c:v>0.23161399999999999</c:v>
                </c:pt>
                <c:pt idx="3189">
                  <c:v>0.229158</c:v>
                </c:pt>
                <c:pt idx="3190">
                  <c:v>0.227128</c:v>
                </c:pt>
                <c:pt idx="3191">
                  <c:v>0.22057599999999999</c:v>
                </c:pt>
                <c:pt idx="3192">
                  <c:v>0.218838</c:v>
                </c:pt>
                <c:pt idx="3193">
                  <c:v>0.21542</c:v>
                </c:pt>
                <c:pt idx="3194">
                  <c:v>0.2109</c:v>
                </c:pt>
                <c:pt idx="3195">
                  <c:v>0.21054999999999999</c:v>
                </c:pt>
                <c:pt idx="3196">
                  <c:v>0.20582700000000001</c:v>
                </c:pt>
                <c:pt idx="3197">
                  <c:v>0.205622</c:v>
                </c:pt>
                <c:pt idx="3198">
                  <c:v>0.204622</c:v>
                </c:pt>
                <c:pt idx="3199">
                  <c:v>0.20400799999999999</c:v>
                </c:pt>
                <c:pt idx="3200">
                  <c:v>0.202261</c:v>
                </c:pt>
                <c:pt idx="3201">
                  <c:v>0.19397200000000001</c:v>
                </c:pt>
                <c:pt idx="3202">
                  <c:v>0.191637</c:v>
                </c:pt>
                <c:pt idx="3203">
                  <c:v>0.18853</c:v>
                </c:pt>
                <c:pt idx="3204">
                  <c:v>0.18568399999999999</c:v>
                </c:pt>
                <c:pt idx="3205">
                  <c:v>0.177397</c:v>
                </c:pt>
                <c:pt idx="3206">
                  <c:v>0.17518400000000001</c:v>
                </c:pt>
                <c:pt idx="3207">
                  <c:v>0.16911000000000001</c:v>
                </c:pt>
                <c:pt idx="3208">
                  <c:v>0.16105</c:v>
                </c:pt>
                <c:pt idx="3209">
                  <c:v>0.157301</c:v>
                </c:pt>
                <c:pt idx="3210">
                  <c:v>0.151729</c:v>
                </c:pt>
                <c:pt idx="3211">
                  <c:v>0.15149599999999999</c:v>
                </c:pt>
                <c:pt idx="3212">
                  <c:v>0.15041299999999999</c:v>
                </c:pt>
                <c:pt idx="3213">
                  <c:v>0.14636399999999999</c:v>
                </c:pt>
                <c:pt idx="3214">
                  <c:v>0.117547</c:v>
                </c:pt>
                <c:pt idx="3215">
                  <c:v>0.113347</c:v>
                </c:pt>
                <c:pt idx="3216">
                  <c:v>9.3552999999999997E-2</c:v>
                </c:pt>
                <c:pt idx="3217">
                  <c:v>8.8733000000000006E-2</c:v>
                </c:pt>
                <c:pt idx="3218">
                  <c:v>7.5096999999999997E-2</c:v>
                </c:pt>
                <c:pt idx="3219">
                  <c:v>7.0710999999999996E-2</c:v>
                </c:pt>
                <c:pt idx="3220">
                  <c:v>6.019E-2</c:v>
                </c:pt>
                <c:pt idx="3221">
                  <c:v>5.9923999999999998E-2</c:v>
                </c:pt>
                <c:pt idx="3222">
                  <c:v>4.2888000000000003E-2</c:v>
                </c:pt>
                <c:pt idx="3223">
                  <c:v>3.9085000000000002E-2</c:v>
                </c:pt>
                <c:pt idx="3224">
                  <c:v>3.1119000000000001E-2</c:v>
                </c:pt>
                <c:pt idx="3225">
                  <c:v>2.5772E-2</c:v>
                </c:pt>
                <c:pt idx="3226">
                  <c:v>1.5334E-2</c:v>
                </c:pt>
                <c:pt idx="3227">
                  <c:v>9.3100000000000006E-3</c:v>
                </c:pt>
                <c:pt idx="3228">
                  <c:v>8.8909999999999996E-3</c:v>
                </c:pt>
                <c:pt idx="3229">
                  <c:v>5.2560000000000003E-3</c:v>
                </c:pt>
                <c:pt idx="3230">
                  <c:v>4.8520000000000004E-3</c:v>
                </c:pt>
                <c:pt idx="3231">
                  <c:v>1.523E-3</c:v>
                </c:pt>
              </c:numCache>
            </c:numRef>
          </c:xVal>
          <c:yVal>
            <c:numRef>
              <c:f>'[1]2008_nox_cor_r'!$F$2:$F$3233</c:f>
              <c:numCache>
                <c:formatCode>General</c:formatCode>
                <c:ptCount val="3232"/>
                <c:pt idx="0">
                  <c:v>941110012674000</c:v>
                </c:pt>
                <c:pt idx="1">
                  <c:v>878950024741000</c:v>
                </c:pt>
                <c:pt idx="2">
                  <c:v>1176200013680000</c:v>
                </c:pt>
                <c:pt idx="3">
                  <c:v>974680013930000</c:v>
                </c:pt>
                <c:pt idx="4">
                  <c:v>1137800053260000</c:v>
                </c:pt>
                <c:pt idx="5">
                  <c:v>1343799972330000</c:v>
                </c:pt>
                <c:pt idx="6">
                  <c:v>1616800039040000</c:v>
                </c:pt>
                <c:pt idx="7">
                  <c:v>1148000063720000</c:v>
                </c:pt>
                <c:pt idx="8">
                  <c:v>1597500066630000</c:v>
                </c:pt>
                <c:pt idx="9">
                  <c:v>1110199989440000</c:v>
                </c:pt>
                <c:pt idx="10">
                  <c:v>2030300028730000</c:v>
                </c:pt>
                <c:pt idx="11">
                  <c:v>1124199972210000</c:v>
                </c:pt>
                <c:pt idx="12">
                  <c:v>1114000028860000</c:v>
                </c:pt>
                <c:pt idx="13">
                  <c:v>1199499942820000</c:v>
                </c:pt>
                <c:pt idx="14">
                  <c:v>973790016176000</c:v>
                </c:pt>
                <c:pt idx="15">
                  <c:v>974680013930000</c:v>
                </c:pt>
                <c:pt idx="16">
                  <c:v>1425199937360000</c:v>
                </c:pt>
                <c:pt idx="17">
                  <c:v>1700799935680000</c:v>
                </c:pt>
                <c:pt idx="18">
                  <c:v>1110199989440000</c:v>
                </c:pt>
                <c:pt idx="19">
                  <c:v>992070000968000</c:v>
                </c:pt>
                <c:pt idx="20">
                  <c:v>1094599997130000</c:v>
                </c:pt>
                <c:pt idx="21">
                  <c:v>1922199996860000</c:v>
                </c:pt>
                <c:pt idx="22">
                  <c:v>1370800015800000</c:v>
                </c:pt>
                <c:pt idx="23">
                  <c:v>2086900047280000</c:v>
                </c:pt>
                <c:pt idx="24">
                  <c:v>1176599982510000</c:v>
                </c:pt>
                <c:pt idx="25">
                  <c:v>1159100004040000</c:v>
                </c:pt>
                <c:pt idx="26">
                  <c:v>998489970442000</c:v>
                </c:pt>
                <c:pt idx="27">
                  <c:v>1365200049540000</c:v>
                </c:pt>
                <c:pt idx="28">
                  <c:v>1627600002740000</c:v>
                </c:pt>
                <c:pt idx="29">
                  <c:v>1782999972580000</c:v>
                </c:pt>
                <c:pt idx="30">
                  <c:v>1122900006400000</c:v>
                </c:pt>
                <c:pt idx="31">
                  <c:v>2006200027710000</c:v>
                </c:pt>
                <c:pt idx="32">
                  <c:v>1617399992290000</c:v>
                </c:pt>
                <c:pt idx="33">
                  <c:v>1106500009330000</c:v>
                </c:pt>
                <c:pt idx="34">
                  <c:v>1588099993830000</c:v>
                </c:pt>
                <c:pt idx="35">
                  <c:v>1244800036630000</c:v>
                </c:pt>
                <c:pt idx="36">
                  <c:v>1327400042360000</c:v>
                </c:pt>
                <c:pt idx="37">
                  <c:v>1128799949290000</c:v>
                </c:pt>
                <c:pt idx="38">
                  <c:v>1148200048130000</c:v>
                </c:pt>
                <c:pt idx="39">
                  <c:v>1478099975800000</c:v>
                </c:pt>
                <c:pt idx="40">
                  <c:v>1079800009590000</c:v>
                </c:pt>
                <c:pt idx="41">
                  <c:v>1154499959850000</c:v>
                </c:pt>
                <c:pt idx="42">
                  <c:v>1154099991020000</c:v>
                </c:pt>
                <c:pt idx="43">
                  <c:v>1572400009310000</c:v>
                </c:pt>
                <c:pt idx="44">
                  <c:v>1414199989240000</c:v>
                </c:pt>
                <c:pt idx="45">
                  <c:v>1502299969030000</c:v>
                </c:pt>
                <c:pt idx="46">
                  <c:v>1195000025060000</c:v>
                </c:pt>
                <c:pt idx="47">
                  <c:v>851149976502000</c:v>
                </c:pt>
                <c:pt idx="48">
                  <c:v>1802099960580000</c:v>
                </c:pt>
                <c:pt idx="49">
                  <c:v>1378099983810000</c:v>
                </c:pt>
                <c:pt idx="50">
                  <c:v>1169599991120000</c:v>
                </c:pt>
                <c:pt idx="51">
                  <c:v>1152599973690000</c:v>
                </c:pt>
                <c:pt idx="52">
                  <c:v>1226799962910000</c:v>
                </c:pt>
                <c:pt idx="53">
                  <c:v>1265700018590000</c:v>
                </c:pt>
                <c:pt idx="54">
                  <c:v>2108999935720000</c:v>
                </c:pt>
                <c:pt idx="55">
                  <c:v>2221000066330000</c:v>
                </c:pt>
                <c:pt idx="56">
                  <c:v>2068100035900000</c:v>
                </c:pt>
                <c:pt idx="57">
                  <c:v>1157400002300000</c:v>
                </c:pt>
                <c:pt idx="58">
                  <c:v>1505100019270000</c:v>
                </c:pt>
                <c:pt idx="59">
                  <c:v>1250899963940000</c:v>
                </c:pt>
                <c:pt idx="60">
                  <c:v>1017000004420000</c:v>
                </c:pt>
                <c:pt idx="61">
                  <c:v>1540599937240000</c:v>
                </c:pt>
                <c:pt idx="62">
                  <c:v>1366900051280000</c:v>
                </c:pt>
                <c:pt idx="63">
                  <c:v>1242599939640000</c:v>
                </c:pt>
                <c:pt idx="64">
                  <c:v>1083900025630000</c:v>
                </c:pt>
                <c:pt idx="65">
                  <c:v>1600499967070000</c:v>
                </c:pt>
                <c:pt idx="66">
                  <c:v>1179800001580000</c:v>
                </c:pt>
                <c:pt idx="67">
                  <c:v>1655299991670000</c:v>
                </c:pt>
                <c:pt idx="68">
                  <c:v>1115700030600000</c:v>
                </c:pt>
                <c:pt idx="69">
                  <c:v>2400800013810000</c:v>
                </c:pt>
                <c:pt idx="70">
                  <c:v>1103800018400000</c:v>
                </c:pt>
                <c:pt idx="71">
                  <c:v>1237299949990000</c:v>
                </c:pt>
                <c:pt idx="72">
                  <c:v>2063599983920000</c:v>
                </c:pt>
                <c:pt idx="73">
                  <c:v>985870014349000</c:v>
                </c:pt>
                <c:pt idx="74">
                  <c:v>1248500016740000</c:v>
                </c:pt>
                <c:pt idx="75">
                  <c:v>1377600022770000</c:v>
                </c:pt>
                <c:pt idx="76">
                  <c:v>1427100057730000</c:v>
                </c:pt>
                <c:pt idx="77">
                  <c:v>1342199962800000</c:v>
                </c:pt>
                <c:pt idx="78">
                  <c:v>1169599991120000</c:v>
                </c:pt>
                <c:pt idx="79">
                  <c:v>1925699992550000</c:v>
                </c:pt>
                <c:pt idx="80">
                  <c:v>1353000060720000</c:v>
                </c:pt>
                <c:pt idx="81">
                  <c:v>1195200009470000</c:v>
                </c:pt>
                <c:pt idx="82">
                  <c:v>1201500055400000</c:v>
                </c:pt>
                <c:pt idx="83">
                  <c:v>1738299966230000</c:v>
                </c:pt>
                <c:pt idx="84">
                  <c:v>1485199959390000</c:v>
                </c:pt>
                <c:pt idx="85">
                  <c:v>1295599970290000</c:v>
                </c:pt>
                <c:pt idx="86">
                  <c:v>1944400011720000</c:v>
                </c:pt>
                <c:pt idx="87">
                  <c:v>1263600048010000</c:v>
                </c:pt>
                <c:pt idx="88">
                  <c:v>1054000006820000</c:v>
                </c:pt>
                <c:pt idx="89">
                  <c:v>1198000059710000</c:v>
                </c:pt>
                <c:pt idx="90">
                  <c:v>1980600009360000</c:v>
                </c:pt>
                <c:pt idx="91">
                  <c:v>1181999964360000</c:v>
                </c:pt>
                <c:pt idx="92">
                  <c:v>1509800055670000</c:v>
                </c:pt>
                <c:pt idx="93">
                  <c:v>1189099947950000</c:v>
                </c:pt>
                <c:pt idx="94">
                  <c:v>1164999946930000</c:v>
                </c:pt>
                <c:pt idx="95">
                  <c:v>1269000029860000</c:v>
                </c:pt>
                <c:pt idx="96">
                  <c:v>1182900028440000</c:v>
                </c:pt>
                <c:pt idx="97">
                  <c:v>1266499956240000</c:v>
                </c:pt>
                <c:pt idx="98">
                  <c:v>1374400003700000</c:v>
                </c:pt>
                <c:pt idx="99">
                  <c:v>1131300022910000</c:v>
                </c:pt>
                <c:pt idx="100">
                  <c:v>1161599943440000</c:v>
                </c:pt>
                <c:pt idx="101">
                  <c:v>1511700041830000</c:v>
                </c:pt>
                <c:pt idx="102">
                  <c:v>1166699948670000</c:v>
                </c:pt>
                <c:pt idx="103">
                  <c:v>1079399973650000</c:v>
                </c:pt>
                <c:pt idx="104">
                  <c:v>1459199972210000</c:v>
                </c:pt>
                <c:pt idx="105">
                  <c:v>1113799977340000</c:v>
                </c:pt>
                <c:pt idx="106">
                  <c:v>1359799933470000</c:v>
                </c:pt>
                <c:pt idx="107">
                  <c:v>1073299979240000</c:v>
                </c:pt>
                <c:pt idx="108">
                  <c:v>1939799967530000</c:v>
                </c:pt>
                <c:pt idx="109">
                  <c:v>1114599982100000</c:v>
                </c:pt>
                <c:pt idx="110">
                  <c:v>1476499966260000</c:v>
                </c:pt>
                <c:pt idx="111">
                  <c:v>1606500036380000</c:v>
                </c:pt>
                <c:pt idx="112">
                  <c:v>1249199962190000</c:v>
                </c:pt>
                <c:pt idx="113">
                  <c:v>1513100066950000</c:v>
                </c:pt>
                <c:pt idx="114">
                  <c:v>1819399954630000</c:v>
                </c:pt>
                <c:pt idx="115">
                  <c:v>1089000030860000</c:v>
                </c:pt>
                <c:pt idx="116">
                  <c:v>1530099950160000</c:v>
                </c:pt>
                <c:pt idx="117">
                  <c:v>1045200021490000</c:v>
                </c:pt>
                <c:pt idx="118">
                  <c:v>1545599950260000</c:v>
                </c:pt>
                <c:pt idx="119">
                  <c:v>1491100036500000</c:v>
                </c:pt>
                <c:pt idx="120">
                  <c:v>1644600020170000</c:v>
                </c:pt>
                <c:pt idx="121">
                  <c:v>1395499970070000</c:v>
                </c:pt>
                <c:pt idx="122">
                  <c:v>1012899988370000</c:v>
                </c:pt>
                <c:pt idx="123">
                  <c:v>1245299997670000</c:v>
                </c:pt>
                <c:pt idx="124">
                  <c:v>1100400014920000</c:v>
                </c:pt>
                <c:pt idx="125">
                  <c:v>1572200024900000</c:v>
                </c:pt>
                <c:pt idx="126">
                  <c:v>1334400033750000</c:v>
                </c:pt>
                <c:pt idx="127">
                  <c:v>1153400045570000</c:v>
                </c:pt>
                <c:pt idx="128">
                  <c:v>1292199966800000</c:v>
                </c:pt>
                <c:pt idx="129">
                  <c:v>1724199991250000</c:v>
                </c:pt>
                <c:pt idx="130">
                  <c:v>1316599944450000</c:v>
                </c:pt>
                <c:pt idx="131">
                  <c:v>1385199967400000</c:v>
                </c:pt>
                <c:pt idx="132">
                  <c:v>1902900024440000</c:v>
                </c:pt>
                <c:pt idx="133">
                  <c:v>1234800010590000</c:v>
                </c:pt>
                <c:pt idx="134">
                  <c:v>1064000032870000</c:v>
                </c:pt>
                <c:pt idx="135">
                  <c:v>1362399999300000</c:v>
                </c:pt>
                <c:pt idx="136">
                  <c:v>1077300003080000</c:v>
                </c:pt>
                <c:pt idx="137">
                  <c:v>1413099940740000</c:v>
                </c:pt>
                <c:pt idx="138">
                  <c:v>1504600058230000</c:v>
                </c:pt>
                <c:pt idx="139">
                  <c:v>1248500016740000</c:v>
                </c:pt>
                <c:pt idx="140">
                  <c:v>1344700036420000</c:v>
                </c:pt>
                <c:pt idx="141">
                  <c:v>1206299949790000</c:v>
                </c:pt>
                <c:pt idx="142">
                  <c:v>1065599975290000</c:v>
                </c:pt>
                <c:pt idx="143">
                  <c:v>1606700020790000</c:v>
                </c:pt>
                <c:pt idx="144">
                  <c:v>1222300045150000</c:v>
                </c:pt>
                <c:pt idx="145">
                  <c:v>2052700028010000</c:v>
                </c:pt>
                <c:pt idx="146">
                  <c:v>1362699975920000</c:v>
                </c:pt>
                <c:pt idx="147">
                  <c:v>1324899968750000</c:v>
                </c:pt>
                <c:pt idx="148">
                  <c:v>1071000024250000</c:v>
                </c:pt>
                <c:pt idx="149">
                  <c:v>1517000031470000</c:v>
                </c:pt>
                <c:pt idx="150">
                  <c:v>1077200010870000</c:v>
                </c:pt>
                <c:pt idx="151">
                  <c:v>1198400028540000</c:v>
                </c:pt>
                <c:pt idx="152">
                  <c:v>1207899959330000</c:v>
                </c:pt>
                <c:pt idx="153">
                  <c:v>1414099997030000</c:v>
                </c:pt>
                <c:pt idx="154">
                  <c:v>1401700023800000</c:v>
                </c:pt>
                <c:pt idx="155">
                  <c:v>1463800016400000</c:v>
                </c:pt>
                <c:pt idx="156">
                  <c:v>1164999946930000</c:v>
                </c:pt>
                <c:pt idx="157">
                  <c:v>1964400063810000</c:v>
                </c:pt>
                <c:pt idx="158">
                  <c:v>2149699985340000</c:v>
                </c:pt>
                <c:pt idx="159">
                  <c:v>1293799976340000</c:v>
                </c:pt>
                <c:pt idx="160">
                  <c:v>1739200030310000</c:v>
                </c:pt>
                <c:pt idx="161">
                  <c:v>1422100044710000</c:v>
                </c:pt>
                <c:pt idx="162">
                  <c:v>2053499965670000</c:v>
                </c:pt>
                <c:pt idx="163">
                  <c:v>1319799963520000</c:v>
                </c:pt>
                <c:pt idx="164">
                  <c:v>2006699988750000</c:v>
                </c:pt>
                <c:pt idx="165">
                  <c:v>2041199984640000</c:v>
                </c:pt>
                <c:pt idx="166">
                  <c:v>1311399947010000</c:v>
                </c:pt>
                <c:pt idx="167">
                  <c:v>1242900050480000</c:v>
                </c:pt>
                <c:pt idx="168">
                  <c:v>1231599991520000</c:v>
                </c:pt>
                <c:pt idx="169">
                  <c:v>1411600057630000</c:v>
                </c:pt>
                <c:pt idx="170">
                  <c:v>1506700028810000</c:v>
                </c:pt>
                <c:pt idx="171">
                  <c:v>984880024388000</c:v>
                </c:pt>
                <c:pt idx="172">
                  <c:v>1191899998190000</c:v>
                </c:pt>
                <c:pt idx="173">
                  <c:v>1157300010090000</c:v>
                </c:pt>
                <c:pt idx="174">
                  <c:v>1587800017210000</c:v>
                </c:pt>
                <c:pt idx="175">
                  <c:v>1768700013180000</c:v>
                </c:pt>
                <c:pt idx="176">
                  <c:v>1836899933090000</c:v>
                </c:pt>
                <c:pt idx="177">
                  <c:v>1616199951580000</c:v>
                </c:pt>
                <c:pt idx="178">
                  <c:v>1160200052540000</c:v>
                </c:pt>
                <c:pt idx="179">
                  <c:v>1622400005310000</c:v>
                </c:pt>
                <c:pt idx="180">
                  <c:v>1165700026600000</c:v>
                </c:pt>
                <c:pt idx="181">
                  <c:v>1240699953480000</c:v>
                </c:pt>
                <c:pt idx="182">
                  <c:v>1756999985400000</c:v>
                </c:pt>
                <c:pt idx="183">
                  <c:v>1891799949900000</c:v>
                </c:pt>
                <c:pt idx="184">
                  <c:v>2025200023500000</c:v>
                </c:pt>
                <c:pt idx="185">
                  <c:v>1592900022440000</c:v>
                </c:pt>
                <c:pt idx="186">
                  <c:v>1473800042450000</c:v>
                </c:pt>
                <c:pt idx="187">
                  <c:v>1146400054180000</c:v>
                </c:pt>
                <c:pt idx="188">
                  <c:v>1606999997420000</c:v>
                </c:pt>
                <c:pt idx="189">
                  <c:v>1448100031890000</c:v>
                </c:pt>
                <c:pt idx="190">
                  <c:v>1573199946970000</c:v>
                </c:pt>
                <c:pt idx="191">
                  <c:v>1915200005470000</c:v>
                </c:pt>
                <c:pt idx="192">
                  <c:v>1195999947130000</c:v>
                </c:pt>
                <c:pt idx="193">
                  <c:v>994809988776000</c:v>
                </c:pt>
                <c:pt idx="194">
                  <c:v>1282500051600000</c:v>
                </c:pt>
                <c:pt idx="195">
                  <c:v>1572899970350000</c:v>
                </c:pt>
                <c:pt idx="196">
                  <c:v>1460599997330000</c:v>
                </c:pt>
                <c:pt idx="197">
                  <c:v>1165900011010000</c:v>
                </c:pt>
                <c:pt idx="198">
                  <c:v>1717499976480000</c:v>
                </c:pt>
                <c:pt idx="199">
                  <c:v>1107899967340000</c:v>
                </c:pt>
                <c:pt idx="200">
                  <c:v>1323800054460000</c:v>
                </c:pt>
                <c:pt idx="201">
                  <c:v>1280099970190000</c:v>
                </c:pt>
                <c:pt idx="202">
                  <c:v>1282199940760000</c:v>
                </c:pt>
                <c:pt idx="203">
                  <c:v>2197700002970000</c:v>
                </c:pt>
                <c:pt idx="204">
                  <c:v>1265300049760000</c:v>
                </c:pt>
                <c:pt idx="205">
                  <c:v>1743199987040000</c:v>
                </c:pt>
                <c:pt idx="206">
                  <c:v>1744600012160000</c:v>
                </c:pt>
                <c:pt idx="207">
                  <c:v>2277999919500000</c:v>
                </c:pt>
                <c:pt idx="208">
                  <c:v>1044200032310000</c:v>
                </c:pt>
                <c:pt idx="209">
                  <c:v>1084499978880000</c:v>
                </c:pt>
                <c:pt idx="210">
                  <c:v>1298600004940000</c:v>
                </c:pt>
                <c:pt idx="211">
                  <c:v>1422600005750000</c:v>
                </c:pt>
                <c:pt idx="212">
                  <c:v>1362999952540000</c:v>
                </c:pt>
                <c:pt idx="213">
                  <c:v>1864199953190000</c:v>
                </c:pt>
                <c:pt idx="214">
                  <c:v>1495900065100000</c:v>
                </c:pt>
                <c:pt idx="215">
                  <c:v>1961799997980000</c:v>
                </c:pt>
                <c:pt idx="216">
                  <c:v>1165200065560000</c:v>
                </c:pt>
                <c:pt idx="217">
                  <c:v>1003800026420000</c:v>
                </c:pt>
                <c:pt idx="218">
                  <c:v>1806300035940000</c:v>
                </c:pt>
                <c:pt idx="219">
                  <c:v>1119400010710000</c:v>
                </c:pt>
                <c:pt idx="220">
                  <c:v>1331399999090000</c:v>
                </c:pt>
                <c:pt idx="221">
                  <c:v>2365299961630000</c:v>
                </c:pt>
                <c:pt idx="222">
                  <c:v>2032699975930000</c:v>
                </c:pt>
                <c:pt idx="223">
                  <c:v>2047300046160000</c:v>
                </c:pt>
                <c:pt idx="224">
                  <c:v>1036299976840000</c:v>
                </c:pt>
                <c:pt idx="225">
                  <c:v>1405400003900000</c:v>
                </c:pt>
                <c:pt idx="226">
                  <c:v>1014599990120000</c:v>
                </c:pt>
                <c:pt idx="227">
                  <c:v>1248000055710000</c:v>
                </c:pt>
                <c:pt idx="228">
                  <c:v>1480099954160000</c:v>
                </c:pt>
                <c:pt idx="229">
                  <c:v>2075499996120000</c:v>
                </c:pt>
                <c:pt idx="230">
                  <c:v>1221299988860000</c:v>
                </c:pt>
                <c:pt idx="231">
                  <c:v>1205500012130000</c:v>
                </c:pt>
                <c:pt idx="232">
                  <c:v>1486300007890000</c:v>
                </c:pt>
                <c:pt idx="233">
                  <c:v>1297599948650000</c:v>
                </c:pt>
                <c:pt idx="234">
                  <c:v>1600599959270000</c:v>
                </c:pt>
                <c:pt idx="235">
                  <c:v>1104700015380000</c:v>
                </c:pt>
                <c:pt idx="236">
                  <c:v>1999100044120000</c:v>
                </c:pt>
                <c:pt idx="237">
                  <c:v>1872899946320000</c:v>
                </c:pt>
                <c:pt idx="238">
                  <c:v>1383499965660000</c:v>
                </c:pt>
                <c:pt idx="239">
                  <c:v>1205300027720000</c:v>
                </c:pt>
                <c:pt idx="240">
                  <c:v>1140499977080000</c:v>
                </c:pt>
                <c:pt idx="241">
                  <c:v>2319900009820000</c:v>
                </c:pt>
                <c:pt idx="242">
                  <c:v>1057300018100000</c:v>
                </c:pt>
                <c:pt idx="243">
                  <c:v>1943299963220000</c:v>
                </c:pt>
                <c:pt idx="244">
                  <c:v>1936599948460000</c:v>
                </c:pt>
                <c:pt idx="245">
                  <c:v>1351600035590000</c:v>
                </c:pt>
                <c:pt idx="246">
                  <c:v>1114599982100000</c:v>
                </c:pt>
                <c:pt idx="247">
                  <c:v>1223699936050000</c:v>
                </c:pt>
                <c:pt idx="248">
                  <c:v>1104099995030000</c:v>
                </c:pt>
                <c:pt idx="249">
                  <c:v>1148000063720000</c:v>
                </c:pt>
                <c:pt idx="250">
                  <c:v>1025899981960000</c:v>
                </c:pt>
                <c:pt idx="251">
                  <c:v>1249900041860000</c:v>
                </c:pt>
                <c:pt idx="252">
                  <c:v>2080300024730000</c:v>
                </c:pt>
                <c:pt idx="253">
                  <c:v>1134200065360000</c:v>
                </c:pt>
                <c:pt idx="254">
                  <c:v>2203599945860000</c:v>
                </c:pt>
                <c:pt idx="255">
                  <c:v>1188300010290000</c:v>
                </c:pt>
                <c:pt idx="256">
                  <c:v>1027100022670000</c:v>
                </c:pt>
                <c:pt idx="257">
                  <c:v>1267200035910000</c:v>
                </c:pt>
                <c:pt idx="258">
                  <c:v>2278500014750000</c:v>
                </c:pt>
                <c:pt idx="259">
                  <c:v>1160700013580000</c:v>
                </c:pt>
                <c:pt idx="260">
                  <c:v>1354900046870000</c:v>
                </c:pt>
                <c:pt idx="261">
                  <c:v>1992300037140000</c:v>
                </c:pt>
                <c:pt idx="262">
                  <c:v>1958899955530000</c:v>
                </c:pt>
                <c:pt idx="263">
                  <c:v>1258200066160000</c:v>
                </c:pt>
                <c:pt idx="264">
                  <c:v>861209997869000</c:v>
                </c:pt>
                <c:pt idx="265">
                  <c:v>1076100029480000</c:v>
                </c:pt>
                <c:pt idx="266">
                  <c:v>1464299977440000</c:v>
                </c:pt>
                <c:pt idx="267">
                  <c:v>2040600031400000</c:v>
                </c:pt>
                <c:pt idx="268">
                  <c:v>1377500030570000</c:v>
                </c:pt>
                <c:pt idx="269">
                  <c:v>1057200025890000</c:v>
                </c:pt>
                <c:pt idx="270">
                  <c:v>1007999967560000</c:v>
                </c:pt>
                <c:pt idx="271">
                  <c:v>1191500029360000</c:v>
                </c:pt>
                <c:pt idx="272">
                  <c:v>1090599973290000</c:v>
                </c:pt>
                <c:pt idx="273">
                  <c:v>1026400010110000</c:v>
                </c:pt>
                <c:pt idx="274">
                  <c:v>1149499946830000</c:v>
                </c:pt>
                <c:pt idx="275">
                  <c:v>976689991516000</c:v>
                </c:pt>
                <c:pt idx="276">
                  <c:v>1024999984990000</c:v>
                </c:pt>
                <c:pt idx="277">
                  <c:v>1311900042260000</c:v>
                </c:pt>
                <c:pt idx="278">
                  <c:v>1076599990520000</c:v>
                </c:pt>
                <c:pt idx="279">
                  <c:v>1588900065710000</c:v>
                </c:pt>
                <c:pt idx="280">
                  <c:v>1108100018860000</c:v>
                </c:pt>
                <c:pt idx="281">
                  <c:v>1210200048530000</c:v>
                </c:pt>
                <c:pt idx="282">
                  <c:v>1054700019380000</c:v>
                </c:pt>
                <c:pt idx="283">
                  <c:v>2478499998730000</c:v>
                </c:pt>
                <c:pt idx="284">
                  <c:v>1526199985640000</c:v>
                </c:pt>
                <c:pt idx="285">
                  <c:v>1041800018000000</c:v>
                </c:pt>
                <c:pt idx="286">
                  <c:v>1160100060330000</c:v>
                </c:pt>
                <c:pt idx="287">
                  <c:v>1085800011790000</c:v>
                </c:pt>
                <c:pt idx="288">
                  <c:v>1028800024410000</c:v>
                </c:pt>
                <c:pt idx="289">
                  <c:v>1246099935330000</c:v>
                </c:pt>
                <c:pt idx="290">
                  <c:v>1688699939060000</c:v>
                </c:pt>
                <c:pt idx="291">
                  <c:v>1098399969440000</c:v>
                </c:pt>
                <c:pt idx="292">
                  <c:v>1495199985430000</c:v>
                </c:pt>
                <c:pt idx="293">
                  <c:v>1317000047490000</c:v>
                </c:pt>
                <c:pt idx="294">
                  <c:v>1792300053170000</c:v>
                </c:pt>
                <c:pt idx="295">
                  <c:v>1200899967940000</c:v>
                </c:pt>
                <c:pt idx="296">
                  <c:v>1061700010770000</c:v>
                </c:pt>
                <c:pt idx="297">
                  <c:v>1201099952360000</c:v>
                </c:pt>
                <c:pt idx="298">
                  <c:v>1842100064750000</c:v>
                </c:pt>
                <c:pt idx="299">
                  <c:v>1068500017740000</c:v>
                </c:pt>
                <c:pt idx="300">
                  <c:v>1827400002310000</c:v>
                </c:pt>
                <c:pt idx="301">
                  <c:v>1391799989960000</c:v>
                </c:pt>
                <c:pt idx="302">
                  <c:v>1121399989080000</c:v>
                </c:pt>
                <c:pt idx="303">
                  <c:v>1362899960330000</c:v>
                </c:pt>
                <c:pt idx="304">
                  <c:v>994849985659000</c:v>
                </c:pt>
                <c:pt idx="305">
                  <c:v>1930100052330000</c:v>
                </c:pt>
                <c:pt idx="306">
                  <c:v>1183699966100000</c:v>
                </c:pt>
                <c:pt idx="307">
                  <c:v>1328199980020000</c:v>
                </c:pt>
                <c:pt idx="308">
                  <c:v>1486400000100000</c:v>
                </c:pt>
                <c:pt idx="309">
                  <c:v>1212899972350000</c:v>
                </c:pt>
                <c:pt idx="310">
                  <c:v>1326699962700000</c:v>
                </c:pt>
                <c:pt idx="311">
                  <c:v>1155200039520000</c:v>
                </c:pt>
                <c:pt idx="312">
                  <c:v>1496300033930000</c:v>
                </c:pt>
                <c:pt idx="313">
                  <c:v>1970000030070000</c:v>
                </c:pt>
                <c:pt idx="314">
                  <c:v>1472899978360000</c:v>
                </c:pt>
                <c:pt idx="315">
                  <c:v>1424300007490000</c:v>
                </c:pt>
                <c:pt idx="316">
                  <c:v>1247699944870000</c:v>
                </c:pt>
                <c:pt idx="317">
                  <c:v>1527400026340000</c:v>
                </c:pt>
                <c:pt idx="318">
                  <c:v>2338099933740000</c:v>
                </c:pt>
                <c:pt idx="319">
                  <c:v>1844899980770000</c:v>
                </c:pt>
                <c:pt idx="320">
                  <c:v>1081799987950000</c:v>
                </c:pt>
                <c:pt idx="321">
                  <c:v>956279971381000</c:v>
                </c:pt>
                <c:pt idx="322">
                  <c:v>1777400006310000</c:v>
                </c:pt>
                <c:pt idx="323">
                  <c:v>1375800028820000</c:v>
                </c:pt>
                <c:pt idx="324">
                  <c:v>1276299997870000</c:v>
                </c:pt>
                <c:pt idx="325">
                  <c:v>1120399999890000</c:v>
                </c:pt>
                <c:pt idx="326">
                  <c:v>1619900065910000</c:v>
                </c:pt>
                <c:pt idx="327">
                  <c:v>2035700010580000</c:v>
                </c:pt>
                <c:pt idx="328">
                  <c:v>1132199952780000</c:v>
                </c:pt>
                <c:pt idx="329">
                  <c:v>1083200013070000</c:v>
                </c:pt>
                <c:pt idx="330">
                  <c:v>1227400050380000</c:v>
                </c:pt>
                <c:pt idx="331">
                  <c:v>1378499952640000</c:v>
                </c:pt>
                <c:pt idx="332">
                  <c:v>1964900024840000</c:v>
                </c:pt>
                <c:pt idx="333">
                  <c:v>1872499977490000</c:v>
                </c:pt>
                <c:pt idx="334">
                  <c:v>1180499947030000</c:v>
                </c:pt>
                <c:pt idx="335">
                  <c:v>1223399959430000</c:v>
                </c:pt>
                <c:pt idx="336">
                  <c:v>1425099945150000</c:v>
                </c:pt>
                <c:pt idx="337">
                  <c:v>1670200038520000</c:v>
                </c:pt>
                <c:pt idx="338">
                  <c:v>1272600017760000</c:v>
                </c:pt>
                <c:pt idx="339">
                  <c:v>1142900058490000</c:v>
                </c:pt>
                <c:pt idx="340">
                  <c:v>1235800066880000</c:v>
                </c:pt>
                <c:pt idx="341">
                  <c:v>1098700013170000</c:v>
                </c:pt>
                <c:pt idx="342">
                  <c:v>2365800056880000</c:v>
                </c:pt>
                <c:pt idx="343">
                  <c:v>1137900045470000</c:v>
                </c:pt>
                <c:pt idx="344">
                  <c:v>1418199945970000</c:v>
                </c:pt>
                <c:pt idx="345">
                  <c:v>1399500061020000</c:v>
                </c:pt>
                <c:pt idx="346">
                  <c:v>1206800045050000</c:v>
                </c:pt>
                <c:pt idx="347">
                  <c:v>1280299954600000</c:v>
                </c:pt>
                <c:pt idx="348">
                  <c:v>1098500028760000</c:v>
                </c:pt>
                <c:pt idx="349">
                  <c:v>1058100022870000</c:v>
                </c:pt>
                <c:pt idx="350">
                  <c:v>1659500067030000</c:v>
                </c:pt>
                <c:pt idx="351">
                  <c:v>1337600052820000</c:v>
                </c:pt>
                <c:pt idx="352">
                  <c:v>2053599957880000</c:v>
                </c:pt>
                <c:pt idx="353">
                  <c:v>1867699948880000</c:v>
                </c:pt>
                <c:pt idx="354">
                  <c:v>1329000051900000</c:v>
                </c:pt>
                <c:pt idx="355">
                  <c:v>1136799996970000</c:v>
                </c:pt>
                <c:pt idx="356">
                  <c:v>1571800056070000</c:v>
                </c:pt>
                <c:pt idx="357">
                  <c:v>1203900002600000</c:v>
                </c:pt>
                <c:pt idx="358">
                  <c:v>1321399973050000</c:v>
                </c:pt>
                <c:pt idx="359">
                  <c:v>2129900051890000</c:v>
                </c:pt>
                <c:pt idx="360">
                  <c:v>1067899997390000</c:v>
                </c:pt>
                <c:pt idx="361">
                  <c:v>1250499995110000</c:v>
                </c:pt>
                <c:pt idx="362">
                  <c:v>1998199980030000</c:v>
                </c:pt>
                <c:pt idx="363">
                  <c:v>1115100010250000</c:v>
                </c:pt>
                <c:pt idx="364">
                  <c:v>2209899991790000</c:v>
                </c:pt>
                <c:pt idx="365">
                  <c:v>1172800010190000</c:v>
                </c:pt>
                <c:pt idx="366">
                  <c:v>1503400017530000</c:v>
                </c:pt>
                <c:pt idx="367">
                  <c:v>1941699953690000</c:v>
                </c:pt>
                <c:pt idx="368">
                  <c:v>978750032314000</c:v>
                </c:pt>
                <c:pt idx="369">
                  <c:v>2131299942790000</c:v>
                </c:pt>
                <c:pt idx="370">
                  <c:v>1331200014680000</c:v>
                </c:pt>
                <c:pt idx="371">
                  <c:v>1919199962200000</c:v>
                </c:pt>
                <c:pt idx="372">
                  <c:v>2300899879810000</c:v>
                </c:pt>
                <c:pt idx="373">
                  <c:v>1545399965840000</c:v>
                </c:pt>
                <c:pt idx="374">
                  <c:v>1135499964060000</c:v>
                </c:pt>
                <c:pt idx="375">
                  <c:v>1549300064580000</c:v>
                </c:pt>
                <c:pt idx="376">
                  <c:v>1572799978140000</c:v>
                </c:pt>
                <c:pt idx="377">
                  <c:v>1800399958840000</c:v>
                </c:pt>
                <c:pt idx="378">
                  <c:v>1922499973480000</c:v>
                </c:pt>
                <c:pt idx="379">
                  <c:v>1438399982470000</c:v>
                </c:pt>
                <c:pt idx="380">
                  <c:v>1146300061970000</c:v>
                </c:pt>
                <c:pt idx="381">
                  <c:v>1115800022810000</c:v>
                </c:pt>
                <c:pt idx="382">
                  <c:v>1053100009850000</c:v>
                </c:pt>
                <c:pt idx="383">
                  <c:v>1562799952100000</c:v>
                </c:pt>
                <c:pt idx="384">
                  <c:v>1829499972880000</c:v>
                </c:pt>
                <c:pt idx="385">
                  <c:v>1721499933210000</c:v>
                </c:pt>
                <c:pt idx="386">
                  <c:v>1715899966950000</c:v>
                </c:pt>
                <c:pt idx="387">
                  <c:v>2329100098210000</c:v>
                </c:pt>
                <c:pt idx="388">
                  <c:v>1097399980260000</c:v>
                </c:pt>
                <c:pt idx="389">
                  <c:v>1295200001460000</c:v>
                </c:pt>
                <c:pt idx="390">
                  <c:v>1464299977440000</c:v>
                </c:pt>
                <c:pt idx="391">
                  <c:v>1075400016920000</c:v>
                </c:pt>
                <c:pt idx="392">
                  <c:v>1840900024040000</c:v>
                </c:pt>
                <c:pt idx="393">
                  <c:v>1638099989820000</c:v>
                </c:pt>
                <c:pt idx="394">
                  <c:v>1224500007930000</c:v>
                </c:pt>
                <c:pt idx="395">
                  <c:v>2363900070720000</c:v>
                </c:pt>
                <c:pt idx="396">
                  <c:v>1672200016890000</c:v>
                </c:pt>
                <c:pt idx="397">
                  <c:v>1204099987010000</c:v>
                </c:pt>
                <c:pt idx="398">
                  <c:v>1260500021150000</c:v>
                </c:pt>
                <c:pt idx="399">
                  <c:v>1764199961200000</c:v>
                </c:pt>
                <c:pt idx="400">
                  <c:v>1223599943840000</c:v>
                </c:pt>
                <c:pt idx="401">
                  <c:v>782899993379000</c:v>
                </c:pt>
                <c:pt idx="402">
                  <c:v>2407699878770000</c:v>
                </c:pt>
                <c:pt idx="403">
                  <c:v>1488399978460000</c:v>
                </c:pt>
                <c:pt idx="404">
                  <c:v>1148600016960000</c:v>
                </c:pt>
                <c:pt idx="405">
                  <c:v>1057899971350000</c:v>
                </c:pt>
                <c:pt idx="406">
                  <c:v>1164300001480000</c:v>
                </c:pt>
                <c:pt idx="407">
                  <c:v>1165500042180000</c:v>
                </c:pt>
                <c:pt idx="408">
                  <c:v>1690499933010000</c:v>
                </c:pt>
                <c:pt idx="409">
                  <c:v>1197299980040000</c:v>
                </c:pt>
                <c:pt idx="410">
                  <c:v>2442299866870000</c:v>
                </c:pt>
                <c:pt idx="411">
                  <c:v>1871400063210000</c:v>
                </c:pt>
                <c:pt idx="412">
                  <c:v>1977899951330000</c:v>
                </c:pt>
                <c:pt idx="413">
                  <c:v>1883700044230000</c:v>
                </c:pt>
                <c:pt idx="414">
                  <c:v>2248199960000000</c:v>
                </c:pt>
                <c:pt idx="415">
                  <c:v>2453900036670000</c:v>
                </c:pt>
                <c:pt idx="416">
                  <c:v>1882000042490000</c:v>
                </c:pt>
                <c:pt idx="417">
                  <c:v>1516800047050000</c:v>
                </c:pt>
                <c:pt idx="418">
                  <c:v>1548699977120000</c:v>
                </c:pt>
                <c:pt idx="419">
                  <c:v>2026700040830000</c:v>
                </c:pt>
                <c:pt idx="420">
                  <c:v>1304599940040000</c:v>
                </c:pt>
                <c:pt idx="421">
                  <c:v>1279300032530000</c:v>
                </c:pt>
                <c:pt idx="422">
                  <c:v>1955599944250000</c:v>
                </c:pt>
                <c:pt idx="423">
                  <c:v>1365700010570000</c:v>
                </c:pt>
                <c:pt idx="424">
                  <c:v>2417200078000000</c:v>
                </c:pt>
                <c:pt idx="425">
                  <c:v>872489991274000</c:v>
                </c:pt>
                <c:pt idx="426">
                  <c:v>2008599974900000</c:v>
                </c:pt>
                <c:pt idx="427">
                  <c:v>1309699945270000</c:v>
                </c:pt>
                <c:pt idx="428">
                  <c:v>2061300028930000</c:v>
                </c:pt>
                <c:pt idx="429">
                  <c:v>1563800008390000</c:v>
                </c:pt>
                <c:pt idx="430">
                  <c:v>1319000025860000</c:v>
                </c:pt>
                <c:pt idx="431">
                  <c:v>1985899999000000</c:v>
                </c:pt>
                <c:pt idx="432">
                  <c:v>1902400063410000</c:v>
                </c:pt>
                <c:pt idx="433">
                  <c:v>1361900038260000</c:v>
                </c:pt>
                <c:pt idx="434">
                  <c:v>2226900009220000</c:v>
                </c:pt>
                <c:pt idx="435">
                  <c:v>1212100034690000</c:v>
                </c:pt>
                <c:pt idx="436">
                  <c:v>2076500052410000</c:v>
                </c:pt>
                <c:pt idx="437">
                  <c:v>1318099961770000</c:v>
                </c:pt>
                <c:pt idx="438">
                  <c:v>1545199981430000</c:v>
                </c:pt>
                <c:pt idx="439">
                  <c:v>1127300066180000</c:v>
                </c:pt>
                <c:pt idx="440">
                  <c:v>1130800061870000</c:v>
                </c:pt>
                <c:pt idx="441">
                  <c:v>1356500056410000</c:v>
                </c:pt>
                <c:pt idx="442">
                  <c:v>1099600010150000</c:v>
                </c:pt>
                <c:pt idx="443">
                  <c:v>2054400029750000</c:v>
                </c:pt>
                <c:pt idx="444">
                  <c:v>1024500023950000</c:v>
                </c:pt>
                <c:pt idx="445">
                  <c:v>1742700026000000</c:v>
                </c:pt>
                <c:pt idx="446">
                  <c:v>2006000043290000</c:v>
                </c:pt>
                <c:pt idx="447">
                  <c:v>1128499972670000</c:v>
                </c:pt>
                <c:pt idx="448">
                  <c:v>1732999976580000</c:v>
                </c:pt>
                <c:pt idx="449">
                  <c:v>2041499961260000</c:v>
                </c:pt>
                <c:pt idx="450">
                  <c:v>2418099873640000</c:v>
                </c:pt>
                <c:pt idx="451">
                  <c:v>1864900032860000</c:v>
                </c:pt>
                <c:pt idx="452">
                  <c:v>1407999935510000</c:v>
                </c:pt>
                <c:pt idx="453">
                  <c:v>1553300021310000</c:v>
                </c:pt>
                <c:pt idx="454">
                  <c:v>1810100008260000</c:v>
                </c:pt>
                <c:pt idx="455">
                  <c:v>2369699887190000</c:v>
                </c:pt>
                <c:pt idx="456">
                  <c:v>2205900035060000</c:v>
                </c:pt>
                <c:pt idx="457">
                  <c:v>1201500055400000</c:v>
                </c:pt>
                <c:pt idx="458">
                  <c:v>1263700040220000</c:v>
                </c:pt>
                <c:pt idx="459">
                  <c:v>1196700026800000</c:v>
                </c:pt>
                <c:pt idx="460">
                  <c:v>1179300040540000</c:v>
                </c:pt>
                <c:pt idx="461">
                  <c:v>1483299973230000</c:v>
                </c:pt>
                <c:pt idx="462">
                  <c:v>1153800014400000</c:v>
                </c:pt>
                <c:pt idx="463">
                  <c:v>1194800040640000</c:v>
                </c:pt>
                <c:pt idx="464">
                  <c:v>1270400054980000</c:v>
                </c:pt>
                <c:pt idx="465">
                  <c:v>1936199979630000</c:v>
                </c:pt>
                <c:pt idx="466">
                  <c:v>1204699940260000</c:v>
                </c:pt>
                <c:pt idx="467">
                  <c:v>1055199980420000</c:v>
                </c:pt>
                <c:pt idx="468">
                  <c:v>993149983916000</c:v>
                </c:pt>
                <c:pt idx="469">
                  <c:v>1217300032130000</c:v>
                </c:pt>
                <c:pt idx="470">
                  <c:v>1674399979670000</c:v>
                </c:pt>
                <c:pt idx="471">
                  <c:v>1141300048950000</c:v>
                </c:pt>
                <c:pt idx="472">
                  <c:v>2165399969860000</c:v>
                </c:pt>
                <c:pt idx="473">
                  <c:v>1894300023520000</c:v>
                </c:pt>
                <c:pt idx="474">
                  <c:v>1353999982790000</c:v>
                </c:pt>
                <c:pt idx="475">
                  <c:v>1156299953800000</c:v>
                </c:pt>
                <c:pt idx="476">
                  <c:v>1746400006110000</c:v>
                </c:pt>
                <c:pt idx="477">
                  <c:v>1944500003930000</c:v>
                </c:pt>
                <c:pt idx="478">
                  <c:v>1439700015380000</c:v>
                </c:pt>
                <c:pt idx="479">
                  <c:v>1090000020050000</c:v>
                </c:pt>
                <c:pt idx="480">
                  <c:v>1468600045010000</c:v>
                </c:pt>
                <c:pt idx="481">
                  <c:v>1010399981860000</c:v>
                </c:pt>
                <c:pt idx="482">
                  <c:v>994789990334000</c:v>
                </c:pt>
                <c:pt idx="483">
                  <c:v>1447499944430000</c:v>
                </c:pt>
                <c:pt idx="484">
                  <c:v>2266099907300000</c:v>
                </c:pt>
                <c:pt idx="485">
                  <c:v>2061300028930000</c:v>
                </c:pt>
                <c:pt idx="486">
                  <c:v>1092199982830000</c:v>
                </c:pt>
                <c:pt idx="487">
                  <c:v>1441200032710000</c:v>
                </c:pt>
                <c:pt idx="488">
                  <c:v>1047000015440000</c:v>
                </c:pt>
                <c:pt idx="489">
                  <c:v>1721299948800000</c:v>
                </c:pt>
                <c:pt idx="490">
                  <c:v>1255999969170000</c:v>
                </c:pt>
                <c:pt idx="491">
                  <c:v>1238799967320000</c:v>
                </c:pt>
                <c:pt idx="492">
                  <c:v>1721800044050000</c:v>
                </c:pt>
                <c:pt idx="493">
                  <c:v>1762599951660000</c:v>
                </c:pt>
                <c:pt idx="494">
                  <c:v>2040700023600000</c:v>
                </c:pt>
                <c:pt idx="495">
                  <c:v>1280600065440000</c:v>
                </c:pt>
                <c:pt idx="496">
                  <c:v>1532500031570000</c:v>
                </c:pt>
                <c:pt idx="497">
                  <c:v>1995199945380000</c:v>
                </c:pt>
                <c:pt idx="498">
                  <c:v>1877599982710000</c:v>
                </c:pt>
                <c:pt idx="499">
                  <c:v>2054100053130000</c:v>
                </c:pt>
                <c:pt idx="500">
                  <c:v>1627100041710000</c:v>
                </c:pt>
                <c:pt idx="501">
                  <c:v>1603100032890000</c:v>
                </c:pt>
                <c:pt idx="502">
                  <c:v>1601899992190000</c:v>
                </c:pt>
                <c:pt idx="503">
                  <c:v>1931299958820000</c:v>
                </c:pt>
                <c:pt idx="504">
                  <c:v>2207400052390000</c:v>
                </c:pt>
                <c:pt idx="505">
                  <c:v>1271399977060000</c:v>
                </c:pt>
                <c:pt idx="506">
                  <c:v>1465999979180000</c:v>
                </c:pt>
                <c:pt idx="507">
                  <c:v>1693899936500000</c:v>
                </c:pt>
                <c:pt idx="508">
                  <c:v>1609800047660000</c:v>
                </c:pt>
                <c:pt idx="509">
                  <c:v>1075400016920000</c:v>
                </c:pt>
                <c:pt idx="510">
                  <c:v>1342700058050000</c:v>
                </c:pt>
                <c:pt idx="511">
                  <c:v>1573900026640000</c:v>
                </c:pt>
                <c:pt idx="512">
                  <c:v>1256600056630000</c:v>
                </c:pt>
                <c:pt idx="513">
                  <c:v>1988299946200000</c:v>
                </c:pt>
                <c:pt idx="514">
                  <c:v>1375099949150000</c:v>
                </c:pt>
                <c:pt idx="515">
                  <c:v>2112399939210000</c:v>
                </c:pt>
                <c:pt idx="516">
                  <c:v>1856700000760000</c:v>
                </c:pt>
                <c:pt idx="517">
                  <c:v>1461199950580000</c:v>
                </c:pt>
                <c:pt idx="518">
                  <c:v>1222899998390000</c:v>
                </c:pt>
                <c:pt idx="519">
                  <c:v>1042899999390000</c:v>
                </c:pt>
                <c:pt idx="520">
                  <c:v>1726399954030000</c:v>
                </c:pt>
                <c:pt idx="521">
                  <c:v>1407699958890000</c:v>
                </c:pt>
                <c:pt idx="522">
                  <c:v>1510200024500000</c:v>
                </c:pt>
                <c:pt idx="523">
                  <c:v>1431699967710000</c:v>
                </c:pt>
                <c:pt idx="524">
                  <c:v>1539999983990000</c:v>
                </c:pt>
                <c:pt idx="525">
                  <c:v>1786299983860000</c:v>
                </c:pt>
                <c:pt idx="526">
                  <c:v>2496899907060000</c:v>
                </c:pt>
                <c:pt idx="527">
                  <c:v>1087300029120000</c:v>
                </c:pt>
                <c:pt idx="528">
                  <c:v>1924900054890000</c:v>
                </c:pt>
                <c:pt idx="529">
                  <c:v>991950010319000</c:v>
                </c:pt>
                <c:pt idx="530">
                  <c:v>1765000033080000</c:v>
                </c:pt>
                <c:pt idx="531">
                  <c:v>1771700047840000</c:v>
                </c:pt>
                <c:pt idx="532">
                  <c:v>1431399991080000</c:v>
                </c:pt>
                <c:pt idx="533">
                  <c:v>1137199965800000</c:v>
                </c:pt>
                <c:pt idx="534">
                  <c:v>1050500011130000</c:v>
                </c:pt>
                <c:pt idx="535">
                  <c:v>1153700022190000</c:v>
                </c:pt>
                <c:pt idx="536">
                  <c:v>1260200044530000</c:v>
                </c:pt>
                <c:pt idx="537">
                  <c:v>1179500024950000</c:v>
                </c:pt>
                <c:pt idx="538">
                  <c:v>1375600044410000</c:v>
                </c:pt>
                <c:pt idx="539">
                  <c:v>1154499959850000</c:v>
                </c:pt>
                <c:pt idx="540">
                  <c:v>2085500022160000</c:v>
                </c:pt>
                <c:pt idx="541">
                  <c:v>1381799963920000</c:v>
                </c:pt>
                <c:pt idx="542">
                  <c:v>1579799969530000</c:v>
                </c:pt>
                <c:pt idx="543">
                  <c:v>1483799934270000</c:v>
                </c:pt>
                <c:pt idx="544">
                  <c:v>2144499987910000</c:v>
                </c:pt>
                <c:pt idx="545">
                  <c:v>1553799982350000</c:v>
                </c:pt>
                <c:pt idx="546">
                  <c:v>1229200044330000</c:v>
                </c:pt>
                <c:pt idx="547">
                  <c:v>1460599997330000</c:v>
                </c:pt>
                <c:pt idx="548">
                  <c:v>1741399993090000</c:v>
                </c:pt>
                <c:pt idx="549">
                  <c:v>1639699999360000</c:v>
                </c:pt>
                <c:pt idx="550">
                  <c:v>1430500061220000</c:v>
                </c:pt>
                <c:pt idx="551">
                  <c:v>1105500020150000</c:v>
                </c:pt>
                <c:pt idx="552">
                  <c:v>1496899987180000</c:v>
                </c:pt>
                <c:pt idx="553">
                  <c:v>1122600029780000</c:v>
                </c:pt>
                <c:pt idx="554">
                  <c:v>780860018131000</c:v>
                </c:pt>
                <c:pt idx="555">
                  <c:v>1358600026980000</c:v>
                </c:pt>
                <c:pt idx="556">
                  <c:v>1201700039820000</c:v>
                </c:pt>
                <c:pt idx="557">
                  <c:v>1089499991900000</c:v>
                </c:pt>
                <c:pt idx="558">
                  <c:v>1959099939950000</c:v>
                </c:pt>
                <c:pt idx="559">
                  <c:v>1385299959610000</c:v>
                </c:pt>
                <c:pt idx="560">
                  <c:v>1310799993770000</c:v>
                </c:pt>
                <c:pt idx="561">
                  <c:v>1426599962480000</c:v>
                </c:pt>
                <c:pt idx="562">
                  <c:v>1077699971910000</c:v>
                </c:pt>
                <c:pt idx="563">
                  <c:v>1587099937540000</c:v>
                </c:pt>
                <c:pt idx="564">
                  <c:v>1939799967530000</c:v>
                </c:pt>
                <c:pt idx="565">
                  <c:v>1652599933630000</c:v>
                </c:pt>
                <c:pt idx="566">
                  <c:v>2425599960290000</c:v>
                </c:pt>
                <c:pt idx="567">
                  <c:v>1246900007210000</c:v>
                </c:pt>
                <c:pt idx="568">
                  <c:v>1471099984410000</c:v>
                </c:pt>
                <c:pt idx="569">
                  <c:v>1406700036820000</c:v>
                </c:pt>
                <c:pt idx="570">
                  <c:v>992780012749000</c:v>
                </c:pt>
                <c:pt idx="571">
                  <c:v>1632500023560000</c:v>
                </c:pt>
                <c:pt idx="572">
                  <c:v>1344900020830000</c:v>
                </c:pt>
                <c:pt idx="573">
                  <c:v>2359999971980000</c:v>
                </c:pt>
                <c:pt idx="574">
                  <c:v>1679999945930000</c:v>
                </c:pt>
                <c:pt idx="575">
                  <c:v>1545699942470000</c:v>
                </c:pt>
                <c:pt idx="576">
                  <c:v>1392800046250000</c:v>
                </c:pt>
                <c:pt idx="577">
                  <c:v>1007300022110000</c:v>
                </c:pt>
                <c:pt idx="578">
                  <c:v>1479999961960000</c:v>
                </c:pt>
                <c:pt idx="579">
                  <c:v>1893800062480000</c:v>
                </c:pt>
                <c:pt idx="580">
                  <c:v>1155500016140000</c:v>
                </c:pt>
                <c:pt idx="581">
                  <c:v>1112199967800000</c:v>
                </c:pt>
                <c:pt idx="582">
                  <c:v>1145200013480000</c:v>
                </c:pt>
                <c:pt idx="583">
                  <c:v>1776900045280000</c:v>
                </c:pt>
                <c:pt idx="584">
                  <c:v>1213700044230000</c:v>
                </c:pt>
                <c:pt idx="585">
                  <c:v>1217500016540000</c:v>
                </c:pt>
                <c:pt idx="586">
                  <c:v>1909600039210000</c:v>
                </c:pt>
                <c:pt idx="587">
                  <c:v>1345899942900000</c:v>
                </c:pt>
                <c:pt idx="588">
                  <c:v>813540021633000</c:v>
                </c:pt>
                <c:pt idx="589">
                  <c:v>2061100044520000</c:v>
                </c:pt>
                <c:pt idx="590">
                  <c:v>1439300046550000</c:v>
                </c:pt>
                <c:pt idx="591">
                  <c:v>1625100063340000</c:v>
                </c:pt>
                <c:pt idx="592">
                  <c:v>1253500029760000</c:v>
                </c:pt>
                <c:pt idx="593">
                  <c:v>1575500036180000</c:v>
                </c:pt>
                <c:pt idx="594">
                  <c:v>1217400024330000</c:v>
                </c:pt>
                <c:pt idx="595">
                  <c:v>1084800022610000</c:v>
                </c:pt>
                <c:pt idx="596">
                  <c:v>1374899964740000</c:v>
                </c:pt>
                <c:pt idx="597">
                  <c:v>1795800048860000</c:v>
                </c:pt>
                <c:pt idx="598">
                  <c:v>1034399990680000</c:v>
                </c:pt>
                <c:pt idx="599">
                  <c:v>1466299955810000</c:v>
                </c:pt>
                <c:pt idx="600">
                  <c:v>1065299998670000</c:v>
                </c:pt>
                <c:pt idx="601">
                  <c:v>1224799984550000</c:v>
                </c:pt>
                <c:pt idx="602">
                  <c:v>2265800064890000</c:v>
                </c:pt>
                <c:pt idx="603">
                  <c:v>1186500016340000</c:v>
                </c:pt>
                <c:pt idx="604">
                  <c:v>1327500034570000</c:v>
                </c:pt>
                <c:pt idx="605">
                  <c:v>2121700019800000</c:v>
                </c:pt>
                <c:pt idx="606">
                  <c:v>1132099960570000</c:v>
                </c:pt>
                <c:pt idx="607">
                  <c:v>1517400000300000</c:v>
                </c:pt>
                <c:pt idx="608">
                  <c:v>1909600039210000</c:v>
                </c:pt>
                <c:pt idx="609">
                  <c:v>1142099986610000</c:v>
                </c:pt>
                <c:pt idx="610">
                  <c:v>1416800055070000</c:v>
                </c:pt>
                <c:pt idx="611">
                  <c:v>1843399963440000</c:v>
                </c:pt>
                <c:pt idx="612">
                  <c:v>2564599865930000</c:v>
                </c:pt>
                <c:pt idx="613">
                  <c:v>2327200112050000</c:v>
                </c:pt>
                <c:pt idx="614">
                  <c:v>1736899941110000</c:v>
                </c:pt>
                <c:pt idx="615">
                  <c:v>1208900015620000</c:v>
                </c:pt>
                <c:pt idx="616">
                  <c:v>1095699978520000</c:v>
                </c:pt>
                <c:pt idx="617">
                  <c:v>1426899939100000</c:v>
                </c:pt>
                <c:pt idx="618">
                  <c:v>970200027496000</c:v>
                </c:pt>
                <c:pt idx="619">
                  <c:v>1259499964860000</c:v>
                </c:pt>
                <c:pt idx="620">
                  <c:v>1322899990380000</c:v>
                </c:pt>
                <c:pt idx="621">
                  <c:v>2060299972640000</c:v>
                </c:pt>
                <c:pt idx="622">
                  <c:v>1316099983410000</c:v>
                </c:pt>
                <c:pt idx="623">
                  <c:v>1980000056120000</c:v>
                </c:pt>
                <c:pt idx="624">
                  <c:v>1999400020740000</c:v>
                </c:pt>
                <c:pt idx="625">
                  <c:v>1254800062680000</c:v>
                </c:pt>
                <c:pt idx="626">
                  <c:v>1984199997260000</c:v>
                </c:pt>
                <c:pt idx="627">
                  <c:v>1010299989660000</c:v>
                </c:pt>
                <c:pt idx="628">
                  <c:v>1565899978960000</c:v>
                </c:pt>
                <c:pt idx="629">
                  <c:v>1701200038720000</c:v>
                </c:pt>
                <c:pt idx="630">
                  <c:v>1887500016550000</c:v>
                </c:pt>
                <c:pt idx="631">
                  <c:v>821300020904000</c:v>
                </c:pt>
                <c:pt idx="632">
                  <c:v>867680030556000</c:v>
                </c:pt>
                <c:pt idx="633">
                  <c:v>1326299993870000</c:v>
                </c:pt>
                <c:pt idx="634">
                  <c:v>1398000043690000</c:v>
                </c:pt>
                <c:pt idx="635">
                  <c:v>1491999966360000</c:v>
                </c:pt>
                <c:pt idx="636">
                  <c:v>1483599949860000</c:v>
                </c:pt>
                <c:pt idx="637">
                  <c:v>1257499986490000</c:v>
                </c:pt>
                <c:pt idx="638">
                  <c:v>2277799935080000</c:v>
                </c:pt>
                <c:pt idx="639">
                  <c:v>1249399946610000</c:v>
                </c:pt>
                <c:pt idx="640">
                  <c:v>1764900040870000</c:v>
                </c:pt>
                <c:pt idx="641">
                  <c:v>1669699943270000</c:v>
                </c:pt>
                <c:pt idx="642">
                  <c:v>1192299967020000</c:v>
                </c:pt>
                <c:pt idx="643">
                  <c:v>1938199958000000</c:v>
                </c:pt>
                <c:pt idx="644">
                  <c:v>1089499991900000</c:v>
                </c:pt>
                <c:pt idx="645">
                  <c:v>1175499934010000</c:v>
                </c:pt>
                <c:pt idx="646">
                  <c:v>1196600034590000</c:v>
                </c:pt>
                <c:pt idx="647">
                  <c:v>1238499990700000</c:v>
                </c:pt>
                <c:pt idx="648">
                  <c:v>1265800010790000</c:v>
                </c:pt>
                <c:pt idx="649">
                  <c:v>2011500017350000</c:v>
                </c:pt>
                <c:pt idx="650">
                  <c:v>2151799955910000</c:v>
                </c:pt>
                <c:pt idx="651">
                  <c:v>1457599962680000</c:v>
                </c:pt>
                <c:pt idx="652">
                  <c:v>1143200035110000</c:v>
                </c:pt>
                <c:pt idx="653">
                  <c:v>1589799995570000</c:v>
                </c:pt>
                <c:pt idx="654">
                  <c:v>1723900014620000</c:v>
                </c:pt>
                <c:pt idx="655">
                  <c:v>1172999994610000</c:v>
                </c:pt>
                <c:pt idx="656">
                  <c:v>2108299990270000</c:v>
                </c:pt>
                <c:pt idx="657">
                  <c:v>1942899994390000</c:v>
                </c:pt>
                <c:pt idx="658">
                  <c:v>1457899939300000</c:v>
                </c:pt>
                <c:pt idx="659">
                  <c:v>1205000051100000</c:v>
                </c:pt>
                <c:pt idx="660">
                  <c:v>1887200039930000</c:v>
                </c:pt>
                <c:pt idx="661">
                  <c:v>1911400033160000</c:v>
                </c:pt>
                <c:pt idx="662">
                  <c:v>1188799971330000</c:v>
                </c:pt>
                <c:pt idx="663">
                  <c:v>1257499986490000</c:v>
                </c:pt>
                <c:pt idx="664">
                  <c:v>1592900022440000</c:v>
                </c:pt>
                <c:pt idx="665">
                  <c:v>1613000066730000</c:v>
                </c:pt>
                <c:pt idx="666">
                  <c:v>1738199974020000</c:v>
                </c:pt>
                <c:pt idx="667">
                  <c:v>1956400016130000</c:v>
                </c:pt>
                <c:pt idx="668">
                  <c:v>1783700052250000</c:v>
                </c:pt>
                <c:pt idx="669">
                  <c:v>1461199950580000</c:v>
                </c:pt>
                <c:pt idx="670">
                  <c:v>1265300049760000</c:v>
                </c:pt>
                <c:pt idx="671">
                  <c:v>1463200063160000</c:v>
                </c:pt>
                <c:pt idx="672">
                  <c:v>1450100010250000</c:v>
                </c:pt>
                <c:pt idx="673">
                  <c:v>1613800004390000</c:v>
                </c:pt>
                <c:pt idx="674">
                  <c:v>1904900002810000</c:v>
                </c:pt>
                <c:pt idx="675">
                  <c:v>1701600007550000</c:v>
                </c:pt>
                <c:pt idx="676">
                  <c:v>1302499969470000</c:v>
                </c:pt>
                <c:pt idx="677">
                  <c:v>1834399993690000</c:v>
                </c:pt>
                <c:pt idx="678">
                  <c:v>1933600048020000</c:v>
                </c:pt>
                <c:pt idx="679">
                  <c:v>1920499995120000</c:v>
                </c:pt>
                <c:pt idx="680">
                  <c:v>1374400003700000</c:v>
                </c:pt>
                <c:pt idx="681">
                  <c:v>1175600060430000</c:v>
                </c:pt>
                <c:pt idx="682">
                  <c:v>1192900054480000</c:v>
                </c:pt>
                <c:pt idx="683">
                  <c:v>1777899967350000</c:v>
                </c:pt>
                <c:pt idx="684">
                  <c:v>2082899956330000</c:v>
                </c:pt>
                <c:pt idx="685">
                  <c:v>2256500118520000</c:v>
                </c:pt>
                <c:pt idx="686">
                  <c:v>1553000044690000</c:v>
                </c:pt>
                <c:pt idx="687">
                  <c:v>1135900067100000</c:v>
                </c:pt>
                <c:pt idx="688">
                  <c:v>1103900010610000</c:v>
                </c:pt>
                <c:pt idx="689">
                  <c:v>1389400042770000</c:v>
                </c:pt>
                <c:pt idx="690">
                  <c:v>1069099970990000</c:v>
                </c:pt>
                <c:pt idx="691">
                  <c:v>1120300007690000</c:v>
                </c:pt>
                <c:pt idx="692">
                  <c:v>1766099947360000</c:v>
                </c:pt>
                <c:pt idx="693">
                  <c:v>1497700059050000</c:v>
                </c:pt>
                <c:pt idx="694">
                  <c:v>1324000038880000</c:v>
                </c:pt>
                <c:pt idx="695">
                  <c:v>1108699972110000</c:v>
                </c:pt>
                <c:pt idx="696">
                  <c:v>987789998948000</c:v>
                </c:pt>
                <c:pt idx="697">
                  <c:v>977549991608000</c:v>
                </c:pt>
                <c:pt idx="698">
                  <c:v>1311399947010000</c:v>
                </c:pt>
                <c:pt idx="699">
                  <c:v>851059983516000</c:v>
                </c:pt>
                <c:pt idx="700">
                  <c:v>839919979201000</c:v>
                </c:pt>
                <c:pt idx="701">
                  <c:v>853990023627000</c:v>
                </c:pt>
                <c:pt idx="702">
                  <c:v>1094400012710000</c:v>
                </c:pt>
                <c:pt idx="703">
                  <c:v>1147199991840000</c:v>
                </c:pt>
                <c:pt idx="704">
                  <c:v>1108499987690000</c:v>
                </c:pt>
                <c:pt idx="705">
                  <c:v>816960023560000</c:v>
                </c:pt>
                <c:pt idx="706">
                  <c:v>1087199969800000</c:v>
                </c:pt>
                <c:pt idx="707">
                  <c:v>1409699937260000</c:v>
                </c:pt>
                <c:pt idx="708">
                  <c:v>993109987033000</c:v>
                </c:pt>
                <c:pt idx="709">
                  <c:v>970480005677000</c:v>
                </c:pt>
                <c:pt idx="710">
                  <c:v>914889975529000</c:v>
                </c:pt>
                <c:pt idx="711">
                  <c:v>892599967678000</c:v>
                </c:pt>
                <c:pt idx="712">
                  <c:v>1318700049240000</c:v>
                </c:pt>
                <c:pt idx="713">
                  <c:v>1926399938000000</c:v>
                </c:pt>
                <c:pt idx="714">
                  <c:v>1084700030400000</c:v>
                </c:pt>
                <c:pt idx="715">
                  <c:v>1056600005540000</c:v>
                </c:pt>
                <c:pt idx="716">
                  <c:v>1054600027180000</c:v>
                </c:pt>
                <c:pt idx="717">
                  <c:v>1085600027380000</c:v>
                </c:pt>
                <c:pt idx="718">
                  <c:v>1543499979690000</c:v>
                </c:pt>
                <c:pt idx="719">
                  <c:v>1476099997430000</c:v>
                </c:pt>
                <c:pt idx="720">
                  <c:v>1281599987520000</c:v>
                </c:pt>
                <c:pt idx="721">
                  <c:v>1211299962810000</c:v>
                </c:pt>
                <c:pt idx="722">
                  <c:v>1339800015600000</c:v>
                </c:pt>
                <c:pt idx="723">
                  <c:v>1362599983710000</c:v>
                </c:pt>
                <c:pt idx="724">
                  <c:v>1992899990390000</c:v>
                </c:pt>
                <c:pt idx="725">
                  <c:v>1366700066870000</c:v>
                </c:pt>
                <c:pt idx="726">
                  <c:v>1350599979300000</c:v>
                </c:pt>
                <c:pt idx="727">
                  <c:v>1381499987300000</c:v>
                </c:pt>
                <c:pt idx="728">
                  <c:v>1397199971810000</c:v>
                </c:pt>
                <c:pt idx="729">
                  <c:v>1517300008090000</c:v>
                </c:pt>
                <c:pt idx="730">
                  <c:v>1915599974300000</c:v>
                </c:pt>
                <c:pt idx="731">
                  <c:v>2414299901330000</c:v>
                </c:pt>
                <c:pt idx="732">
                  <c:v>1460699989540000</c:v>
                </c:pt>
                <c:pt idx="733">
                  <c:v>1411199954580000</c:v>
                </c:pt>
                <c:pt idx="734">
                  <c:v>882640005628000</c:v>
                </c:pt>
                <c:pt idx="735">
                  <c:v>1812399963240000</c:v>
                </c:pt>
                <c:pt idx="736">
                  <c:v>1245299997670000</c:v>
                </c:pt>
                <c:pt idx="737">
                  <c:v>1013099972790000</c:v>
                </c:pt>
                <c:pt idx="738">
                  <c:v>1244900028840000</c:v>
                </c:pt>
                <c:pt idx="739">
                  <c:v>1065699967500000</c:v>
                </c:pt>
                <c:pt idx="740">
                  <c:v>1395499970070000</c:v>
                </c:pt>
                <c:pt idx="741">
                  <c:v>1207599982710000</c:v>
                </c:pt>
                <c:pt idx="742">
                  <c:v>1659399940600000</c:v>
                </c:pt>
                <c:pt idx="743">
                  <c:v>1343599987920000</c:v>
                </c:pt>
                <c:pt idx="744">
                  <c:v>1215400045970000</c:v>
                </c:pt>
                <c:pt idx="745">
                  <c:v>1582200050940000</c:v>
                </c:pt>
                <c:pt idx="746">
                  <c:v>1326699962700000</c:v>
                </c:pt>
                <c:pt idx="747">
                  <c:v>1322600013760000</c:v>
                </c:pt>
                <c:pt idx="748">
                  <c:v>1639100046110000</c:v>
                </c:pt>
                <c:pt idx="749">
                  <c:v>1882699987940000</c:v>
                </c:pt>
                <c:pt idx="750">
                  <c:v>2314400035770000</c:v>
                </c:pt>
                <c:pt idx="751">
                  <c:v>2037300020120000</c:v>
                </c:pt>
                <c:pt idx="752">
                  <c:v>1534100041110000</c:v>
                </c:pt>
                <c:pt idx="753">
                  <c:v>1290699949470000</c:v>
                </c:pt>
                <c:pt idx="754">
                  <c:v>1269899959730000</c:v>
                </c:pt>
                <c:pt idx="755">
                  <c:v>1196500042380000</c:v>
                </c:pt>
                <c:pt idx="756">
                  <c:v>1845099965190000</c:v>
                </c:pt>
                <c:pt idx="757">
                  <c:v>1601400031150000</c:v>
                </c:pt>
                <c:pt idx="758">
                  <c:v>1590700059660000</c:v>
                </c:pt>
                <c:pt idx="759">
                  <c:v>1505499988100000</c:v>
                </c:pt>
                <c:pt idx="760">
                  <c:v>1641100024480000</c:v>
                </c:pt>
                <c:pt idx="761">
                  <c:v>1957500064630000</c:v>
                </c:pt>
                <c:pt idx="762">
                  <c:v>1221899942100000</c:v>
                </c:pt>
                <c:pt idx="763">
                  <c:v>1181400011110000</c:v>
                </c:pt>
                <c:pt idx="764">
                  <c:v>1239099943940000</c:v>
                </c:pt>
                <c:pt idx="765">
                  <c:v>1212799980140000</c:v>
                </c:pt>
                <c:pt idx="766">
                  <c:v>1239199936150000</c:v>
                </c:pt>
                <c:pt idx="767">
                  <c:v>1160700013580000</c:v>
                </c:pt>
                <c:pt idx="768">
                  <c:v>1474100019070000</c:v>
                </c:pt>
                <c:pt idx="769">
                  <c:v>1228799941280000</c:v>
                </c:pt>
                <c:pt idx="770">
                  <c:v>1471199976620000</c:v>
                </c:pt>
                <c:pt idx="771">
                  <c:v>1319000025860000</c:v>
                </c:pt>
                <c:pt idx="772">
                  <c:v>1321899934090000</c:v>
                </c:pt>
                <c:pt idx="773">
                  <c:v>1667899949320000</c:v>
                </c:pt>
                <c:pt idx="774">
                  <c:v>1733900040670000</c:v>
                </c:pt>
                <c:pt idx="775">
                  <c:v>1437299933970000</c:v>
                </c:pt>
                <c:pt idx="776">
                  <c:v>1885200061560000</c:v>
                </c:pt>
                <c:pt idx="777">
                  <c:v>1930000060120000</c:v>
                </c:pt>
                <c:pt idx="778">
                  <c:v>1355999961150000</c:v>
                </c:pt>
                <c:pt idx="779">
                  <c:v>1519699955290000</c:v>
                </c:pt>
                <c:pt idx="780">
                  <c:v>1018500021750000</c:v>
                </c:pt>
                <c:pt idx="781">
                  <c:v>1668500036780000</c:v>
                </c:pt>
                <c:pt idx="782">
                  <c:v>2074099971000000</c:v>
                </c:pt>
                <c:pt idx="783">
                  <c:v>1296800010990000</c:v>
                </c:pt>
                <c:pt idx="784">
                  <c:v>1244900028840000</c:v>
                </c:pt>
                <c:pt idx="785">
                  <c:v>1239700031410000</c:v>
                </c:pt>
                <c:pt idx="786">
                  <c:v>1259699949270000</c:v>
                </c:pt>
                <c:pt idx="787">
                  <c:v>2030699997560000</c:v>
                </c:pt>
                <c:pt idx="788">
                  <c:v>1202899946310000</c:v>
                </c:pt>
                <c:pt idx="789">
                  <c:v>1210000064120000</c:v>
                </c:pt>
                <c:pt idx="790">
                  <c:v>1236300027920000</c:v>
                </c:pt>
                <c:pt idx="791">
                  <c:v>957709994164000</c:v>
                </c:pt>
                <c:pt idx="792">
                  <c:v>932530010194000</c:v>
                </c:pt>
                <c:pt idx="793">
                  <c:v>962470025888000</c:v>
                </c:pt>
                <c:pt idx="794">
                  <c:v>1415400029950000</c:v>
                </c:pt>
                <c:pt idx="795">
                  <c:v>1312799972130000</c:v>
                </c:pt>
                <c:pt idx="796">
                  <c:v>1362499991500000</c:v>
                </c:pt>
                <c:pt idx="797">
                  <c:v>2118699985140000</c:v>
                </c:pt>
                <c:pt idx="798">
                  <c:v>1586799960920000</c:v>
                </c:pt>
                <c:pt idx="799">
                  <c:v>1683299957210000</c:v>
                </c:pt>
                <c:pt idx="800">
                  <c:v>1886099991430000</c:v>
                </c:pt>
                <c:pt idx="801">
                  <c:v>2441800040050000</c:v>
                </c:pt>
                <c:pt idx="802">
                  <c:v>1940400054990000</c:v>
                </c:pt>
                <c:pt idx="803">
                  <c:v>1189199940160000</c:v>
                </c:pt>
                <c:pt idx="804">
                  <c:v>1532800008190000</c:v>
                </c:pt>
                <c:pt idx="805">
                  <c:v>2182100010660000</c:v>
                </c:pt>
                <c:pt idx="806">
                  <c:v>2066500026370000</c:v>
                </c:pt>
                <c:pt idx="807">
                  <c:v>844810000794000</c:v>
                </c:pt>
                <c:pt idx="808">
                  <c:v>845819989197000</c:v>
                </c:pt>
                <c:pt idx="809">
                  <c:v>1328900059690000</c:v>
                </c:pt>
                <c:pt idx="810">
                  <c:v>1377600022770000</c:v>
                </c:pt>
                <c:pt idx="811">
                  <c:v>1216900063300000</c:v>
                </c:pt>
                <c:pt idx="812">
                  <c:v>1586799960920000</c:v>
                </c:pt>
                <c:pt idx="813">
                  <c:v>2290000058120000</c:v>
                </c:pt>
                <c:pt idx="814">
                  <c:v>2348000101790000</c:v>
                </c:pt>
                <c:pt idx="815">
                  <c:v>1525099937140000</c:v>
                </c:pt>
                <c:pt idx="816">
                  <c:v>2052099940550000</c:v>
                </c:pt>
                <c:pt idx="817">
                  <c:v>1925400015930000</c:v>
                </c:pt>
                <c:pt idx="818">
                  <c:v>1225600056430000</c:v>
                </c:pt>
                <c:pt idx="819">
                  <c:v>1736799948900000</c:v>
                </c:pt>
                <c:pt idx="820">
                  <c:v>1184300053560000</c:v>
                </c:pt>
                <c:pt idx="821">
                  <c:v>1214999942920000</c:v>
                </c:pt>
                <c:pt idx="822">
                  <c:v>1003699967100000</c:v>
                </c:pt>
                <c:pt idx="823">
                  <c:v>1358100065940000</c:v>
                </c:pt>
                <c:pt idx="824">
                  <c:v>1793299975240000</c:v>
                </c:pt>
                <c:pt idx="825">
                  <c:v>1448699985130000</c:v>
                </c:pt>
                <c:pt idx="826">
                  <c:v>1707900053490000</c:v>
                </c:pt>
                <c:pt idx="827">
                  <c:v>1594400039760000</c:v>
                </c:pt>
                <c:pt idx="828">
                  <c:v>1124600008150000</c:v>
                </c:pt>
                <c:pt idx="829">
                  <c:v>1987899977370000</c:v>
                </c:pt>
                <c:pt idx="830">
                  <c:v>1531999936320000</c:v>
                </c:pt>
                <c:pt idx="831">
                  <c:v>1480199946370000</c:v>
                </c:pt>
                <c:pt idx="832">
                  <c:v>1545499958050000</c:v>
                </c:pt>
                <c:pt idx="833">
                  <c:v>1634699986340000</c:v>
                </c:pt>
                <c:pt idx="834">
                  <c:v>1118300029320000</c:v>
                </c:pt>
                <c:pt idx="835">
                  <c:v>1442800042250000</c:v>
                </c:pt>
                <c:pt idx="836">
                  <c:v>1082899969340000</c:v>
                </c:pt>
                <c:pt idx="837">
                  <c:v>1136600012550000</c:v>
                </c:pt>
                <c:pt idx="838">
                  <c:v>1212300019110000</c:v>
                </c:pt>
                <c:pt idx="839">
                  <c:v>1755499968070000</c:v>
                </c:pt>
                <c:pt idx="840">
                  <c:v>2286600054640000</c:v>
                </c:pt>
                <c:pt idx="841">
                  <c:v>1542099954570000</c:v>
                </c:pt>
                <c:pt idx="842">
                  <c:v>1734200017290000</c:v>
                </c:pt>
                <c:pt idx="843">
                  <c:v>1914399933600000</c:v>
                </c:pt>
                <c:pt idx="844">
                  <c:v>1951200018690000</c:v>
                </c:pt>
                <c:pt idx="845">
                  <c:v>1369799959510000</c:v>
                </c:pt>
                <c:pt idx="846">
                  <c:v>1442800042250000</c:v>
                </c:pt>
                <c:pt idx="847">
                  <c:v>2083400051590000</c:v>
                </c:pt>
                <c:pt idx="848">
                  <c:v>1545299973640000</c:v>
                </c:pt>
                <c:pt idx="849">
                  <c:v>1430700045630000</c:v>
                </c:pt>
                <c:pt idx="850">
                  <c:v>1306399933990000</c:v>
                </c:pt>
                <c:pt idx="851">
                  <c:v>1997900003410000</c:v>
                </c:pt>
                <c:pt idx="852">
                  <c:v>1351400051180000</c:v>
                </c:pt>
                <c:pt idx="853">
                  <c:v>1469199998260000</c:v>
                </c:pt>
                <c:pt idx="854">
                  <c:v>1477600014760000</c:v>
                </c:pt>
                <c:pt idx="855">
                  <c:v>1943499947640000</c:v>
                </c:pt>
                <c:pt idx="856">
                  <c:v>1361700053840000</c:v>
                </c:pt>
                <c:pt idx="857">
                  <c:v>1451500035380000</c:v>
                </c:pt>
                <c:pt idx="858">
                  <c:v>1641899962140000</c:v>
                </c:pt>
                <c:pt idx="859">
                  <c:v>1678399936400000</c:v>
                </c:pt>
                <c:pt idx="860">
                  <c:v>1819299962420000</c:v>
                </c:pt>
                <c:pt idx="861">
                  <c:v>2043399947420000</c:v>
                </c:pt>
                <c:pt idx="862">
                  <c:v>2159600019180000</c:v>
                </c:pt>
                <c:pt idx="863">
                  <c:v>1483299973230000</c:v>
                </c:pt>
                <c:pt idx="864">
                  <c:v>1344800028620000</c:v>
                </c:pt>
                <c:pt idx="865">
                  <c:v>1078900012610000</c:v>
                </c:pt>
                <c:pt idx="866">
                  <c:v>1352699949880000</c:v>
                </c:pt>
                <c:pt idx="867">
                  <c:v>1956999969370000</c:v>
                </c:pt>
                <c:pt idx="868">
                  <c:v>1515200037520000</c:v>
                </c:pt>
                <c:pt idx="869">
                  <c:v>1213299941180000</c:v>
                </c:pt>
                <c:pt idx="870">
                  <c:v>1387600048820000</c:v>
                </c:pt>
                <c:pt idx="871">
                  <c:v>1536399996090000</c:v>
                </c:pt>
                <c:pt idx="872">
                  <c:v>1194500064020000</c:v>
                </c:pt>
                <c:pt idx="873">
                  <c:v>1650299978650000</c:v>
                </c:pt>
                <c:pt idx="874">
                  <c:v>1093300031320000</c:v>
                </c:pt>
                <c:pt idx="875">
                  <c:v>2565699914430000</c:v>
                </c:pt>
                <c:pt idx="876">
                  <c:v>1211399955020000</c:v>
                </c:pt>
                <c:pt idx="877">
                  <c:v>1707399958230000</c:v>
                </c:pt>
                <c:pt idx="878">
                  <c:v>1571399953020000</c:v>
                </c:pt>
                <c:pt idx="879">
                  <c:v>2164200063370000</c:v>
                </c:pt>
                <c:pt idx="880">
                  <c:v>1042299979040000</c:v>
                </c:pt>
                <c:pt idx="881">
                  <c:v>1213399933390000</c:v>
                </c:pt>
                <c:pt idx="882">
                  <c:v>1515300029730000</c:v>
                </c:pt>
                <c:pt idx="883">
                  <c:v>1364199993250000</c:v>
                </c:pt>
                <c:pt idx="884">
                  <c:v>1229899989780000</c:v>
                </c:pt>
                <c:pt idx="885">
                  <c:v>2396200103840000</c:v>
                </c:pt>
                <c:pt idx="886">
                  <c:v>1575600028390000</c:v>
                </c:pt>
                <c:pt idx="887">
                  <c:v>1298000051700000</c:v>
                </c:pt>
                <c:pt idx="888">
                  <c:v>1457899939300000</c:v>
                </c:pt>
                <c:pt idx="889">
                  <c:v>2054999983000000</c:v>
                </c:pt>
                <c:pt idx="890">
                  <c:v>1127300066180000</c:v>
                </c:pt>
                <c:pt idx="891">
                  <c:v>1787700008980000</c:v>
                </c:pt>
                <c:pt idx="892">
                  <c:v>1050799987750000</c:v>
                </c:pt>
                <c:pt idx="893">
                  <c:v>1017099996630000</c:v>
                </c:pt>
                <c:pt idx="894">
                  <c:v>1013899977560000</c:v>
                </c:pt>
                <c:pt idx="895">
                  <c:v>923389984244000</c:v>
                </c:pt>
                <c:pt idx="896">
                  <c:v>981600011551000</c:v>
                </c:pt>
                <c:pt idx="897">
                  <c:v>1039900031840000</c:v>
                </c:pt>
                <c:pt idx="898">
                  <c:v>988659998261000</c:v>
                </c:pt>
                <c:pt idx="899">
                  <c:v>994689998127000</c:v>
                </c:pt>
                <c:pt idx="900">
                  <c:v>1056500013330000</c:v>
                </c:pt>
                <c:pt idx="901">
                  <c:v>1106699993740000</c:v>
                </c:pt>
                <c:pt idx="902">
                  <c:v>1160800005780000</c:v>
                </c:pt>
                <c:pt idx="903">
                  <c:v>876879984722000</c:v>
                </c:pt>
                <c:pt idx="904">
                  <c:v>1026300017900000</c:v>
                </c:pt>
                <c:pt idx="905">
                  <c:v>1056099977400000</c:v>
                </c:pt>
                <c:pt idx="906">
                  <c:v>1100500007120000</c:v>
                </c:pt>
                <c:pt idx="907">
                  <c:v>848329994928000</c:v>
                </c:pt>
                <c:pt idx="908">
                  <c:v>825049997115000</c:v>
                </c:pt>
                <c:pt idx="909">
                  <c:v>963650001043000</c:v>
                </c:pt>
                <c:pt idx="910">
                  <c:v>884529992565000</c:v>
                </c:pt>
                <c:pt idx="911">
                  <c:v>858869978890000</c:v>
                </c:pt>
                <c:pt idx="912">
                  <c:v>945719988978000</c:v>
                </c:pt>
                <c:pt idx="913">
                  <c:v>895059977306000</c:v>
                </c:pt>
                <c:pt idx="914">
                  <c:v>872950022537000</c:v>
                </c:pt>
                <c:pt idx="915">
                  <c:v>1290000004020000</c:v>
                </c:pt>
                <c:pt idx="916">
                  <c:v>1329100044110000</c:v>
                </c:pt>
                <c:pt idx="917">
                  <c:v>946539992187000</c:v>
                </c:pt>
                <c:pt idx="918">
                  <c:v>1382300059170000</c:v>
                </c:pt>
                <c:pt idx="919">
                  <c:v>1399900029850000</c:v>
                </c:pt>
                <c:pt idx="920">
                  <c:v>914869977088000</c:v>
                </c:pt>
                <c:pt idx="921">
                  <c:v>915549991207000</c:v>
                </c:pt>
                <c:pt idx="922">
                  <c:v>919410025955000</c:v>
                </c:pt>
                <c:pt idx="923">
                  <c:v>1328099987820000</c:v>
                </c:pt>
                <c:pt idx="924">
                  <c:v>1368600053020000</c:v>
                </c:pt>
                <c:pt idx="925">
                  <c:v>1412000026460000</c:v>
                </c:pt>
                <c:pt idx="926">
                  <c:v>1421900060300000</c:v>
                </c:pt>
                <c:pt idx="927">
                  <c:v>1496300033930000</c:v>
                </c:pt>
                <c:pt idx="928">
                  <c:v>1180700065660000</c:v>
                </c:pt>
                <c:pt idx="929">
                  <c:v>1147799945080000</c:v>
                </c:pt>
                <c:pt idx="930">
                  <c:v>1134600034190000</c:v>
                </c:pt>
                <c:pt idx="931">
                  <c:v>1201099952360000</c:v>
                </c:pt>
                <c:pt idx="932">
                  <c:v>1235199979420000</c:v>
                </c:pt>
                <c:pt idx="933">
                  <c:v>1132800040240000</c:v>
                </c:pt>
                <c:pt idx="934">
                  <c:v>1489800003580000</c:v>
                </c:pt>
                <c:pt idx="935">
                  <c:v>1122600029780000</c:v>
                </c:pt>
                <c:pt idx="936">
                  <c:v>1150300018700000</c:v>
                </c:pt>
                <c:pt idx="937">
                  <c:v>1150799979740000</c:v>
                </c:pt>
                <c:pt idx="938">
                  <c:v>1297599948650000</c:v>
                </c:pt>
                <c:pt idx="939">
                  <c:v>1309900063900000</c:v>
                </c:pt>
                <c:pt idx="940">
                  <c:v>1337299941980000</c:v>
                </c:pt>
                <c:pt idx="941">
                  <c:v>1326299993870000</c:v>
                </c:pt>
                <c:pt idx="942">
                  <c:v>1371299976840000</c:v>
                </c:pt>
                <c:pt idx="943">
                  <c:v>1379200032310000</c:v>
                </c:pt>
                <c:pt idx="944">
                  <c:v>1350100018270000</c:v>
                </c:pt>
                <c:pt idx="945">
                  <c:v>1413700028200000</c:v>
                </c:pt>
                <c:pt idx="946">
                  <c:v>1404199963200000</c:v>
                </c:pt>
                <c:pt idx="947">
                  <c:v>1393599983910000</c:v>
                </c:pt>
                <c:pt idx="948">
                  <c:v>1600299982650000</c:v>
                </c:pt>
                <c:pt idx="949">
                  <c:v>1695399953830000</c:v>
                </c:pt>
                <c:pt idx="950">
                  <c:v>1627999971570000</c:v>
                </c:pt>
                <c:pt idx="951">
                  <c:v>1755099999240000</c:v>
                </c:pt>
                <c:pt idx="952">
                  <c:v>1806999981390000</c:v>
                </c:pt>
                <c:pt idx="953">
                  <c:v>1622599989720000</c:v>
                </c:pt>
                <c:pt idx="954">
                  <c:v>1065599975290000</c:v>
                </c:pt>
                <c:pt idx="955">
                  <c:v>1238399998490000</c:v>
                </c:pt>
                <c:pt idx="956">
                  <c:v>1240399976860000</c:v>
                </c:pt>
                <c:pt idx="957">
                  <c:v>1561400061200000</c:v>
                </c:pt>
                <c:pt idx="958">
                  <c:v>892189999628000</c:v>
                </c:pt>
                <c:pt idx="959">
                  <c:v>1138400006500000</c:v>
                </c:pt>
                <c:pt idx="960">
                  <c:v>1105600012350000</c:v>
                </c:pt>
                <c:pt idx="961">
                  <c:v>1144199957180000</c:v>
                </c:pt>
                <c:pt idx="962">
                  <c:v>1264299993460000</c:v>
                </c:pt>
                <c:pt idx="963">
                  <c:v>1240399976860000</c:v>
                </c:pt>
                <c:pt idx="964">
                  <c:v>1239800023610000</c:v>
                </c:pt>
                <c:pt idx="965">
                  <c:v>1489400034750000</c:v>
                </c:pt>
                <c:pt idx="966">
                  <c:v>1503300025320000</c:v>
                </c:pt>
                <c:pt idx="967">
                  <c:v>1494300055570000</c:v>
                </c:pt>
                <c:pt idx="968">
                  <c:v>2132499983500000</c:v>
                </c:pt>
                <c:pt idx="969">
                  <c:v>1138400006500000</c:v>
                </c:pt>
                <c:pt idx="970">
                  <c:v>1445199989440000</c:v>
                </c:pt>
                <c:pt idx="971">
                  <c:v>993989985567000</c:v>
                </c:pt>
                <c:pt idx="972">
                  <c:v>1840199944370000</c:v>
                </c:pt>
                <c:pt idx="973">
                  <c:v>1054099999030000</c:v>
                </c:pt>
                <c:pt idx="974">
                  <c:v>1795900041070000</c:v>
                </c:pt>
                <c:pt idx="975">
                  <c:v>1537199933750000</c:v>
                </c:pt>
                <c:pt idx="976">
                  <c:v>2142600001750000</c:v>
                </c:pt>
                <c:pt idx="977">
                  <c:v>1248600008950000</c:v>
                </c:pt>
                <c:pt idx="978">
                  <c:v>1196400050180000</c:v>
                </c:pt>
                <c:pt idx="979">
                  <c:v>1149299962410000</c:v>
                </c:pt>
                <c:pt idx="980">
                  <c:v>2119900025850000</c:v>
                </c:pt>
                <c:pt idx="981">
                  <c:v>1183699966100000</c:v>
                </c:pt>
                <c:pt idx="982">
                  <c:v>1562299991060000</c:v>
                </c:pt>
                <c:pt idx="983">
                  <c:v>1592400061400000</c:v>
                </c:pt>
                <c:pt idx="984">
                  <c:v>1910799945700000</c:v>
                </c:pt>
                <c:pt idx="985">
                  <c:v>1069200030300000</c:v>
                </c:pt>
                <c:pt idx="986">
                  <c:v>1166899933090000</c:v>
                </c:pt>
                <c:pt idx="987">
                  <c:v>1038400014520000</c:v>
                </c:pt>
                <c:pt idx="988">
                  <c:v>1100599999330000</c:v>
                </c:pt>
                <c:pt idx="989">
                  <c:v>1090000020050000</c:v>
                </c:pt>
                <c:pt idx="990">
                  <c:v>1128799949290000</c:v>
                </c:pt>
                <c:pt idx="991">
                  <c:v>1125599997330000</c:v>
                </c:pt>
                <c:pt idx="992">
                  <c:v>1115299994660000</c:v>
                </c:pt>
                <c:pt idx="993">
                  <c:v>1168700061250000</c:v>
                </c:pt>
                <c:pt idx="994">
                  <c:v>1269300006490000</c:v>
                </c:pt>
                <c:pt idx="995">
                  <c:v>1211900050280000</c:v>
                </c:pt>
                <c:pt idx="996">
                  <c:v>1217700000960000</c:v>
                </c:pt>
                <c:pt idx="997">
                  <c:v>1222500029560000</c:v>
                </c:pt>
                <c:pt idx="998">
                  <c:v>1405599988320000</c:v>
                </c:pt>
                <c:pt idx="999">
                  <c:v>1450599971290000</c:v>
                </c:pt>
                <c:pt idx="1000">
                  <c:v>1291999982390000</c:v>
                </c:pt>
                <c:pt idx="1001">
                  <c:v>1294099952960000</c:v>
                </c:pt>
                <c:pt idx="1002">
                  <c:v>1249099969990000</c:v>
                </c:pt>
                <c:pt idx="1003">
                  <c:v>1258400050580000</c:v>
                </c:pt>
                <c:pt idx="1004">
                  <c:v>1242199970810000</c:v>
                </c:pt>
                <c:pt idx="1005">
                  <c:v>1594800008590000</c:v>
                </c:pt>
                <c:pt idx="1006">
                  <c:v>1486599984510000</c:v>
                </c:pt>
                <c:pt idx="1007">
                  <c:v>1491200028700000</c:v>
                </c:pt>
                <c:pt idx="1008">
                  <c:v>1438799951300000</c:v>
                </c:pt>
                <c:pt idx="1009">
                  <c:v>1867799941090000</c:v>
                </c:pt>
                <c:pt idx="1010">
                  <c:v>1803499985700000</c:v>
                </c:pt>
                <c:pt idx="1011">
                  <c:v>1801000046300000</c:v>
                </c:pt>
                <c:pt idx="1012">
                  <c:v>2019500065030000</c:v>
                </c:pt>
                <c:pt idx="1013">
                  <c:v>2230799973740000</c:v>
                </c:pt>
                <c:pt idx="1014">
                  <c:v>1931299958820000</c:v>
                </c:pt>
                <c:pt idx="1015">
                  <c:v>1913400011520000</c:v>
                </c:pt>
                <c:pt idx="1016">
                  <c:v>1584200029310000</c:v>
                </c:pt>
                <c:pt idx="1017">
                  <c:v>1181300018910000</c:v>
                </c:pt>
                <c:pt idx="1018">
                  <c:v>1454399943610000</c:v>
                </c:pt>
                <c:pt idx="1019">
                  <c:v>1100500007120000</c:v>
                </c:pt>
                <c:pt idx="1020">
                  <c:v>1383499965660000</c:v>
                </c:pt>
                <c:pt idx="1021">
                  <c:v>944979979534000</c:v>
                </c:pt>
                <c:pt idx="1022">
                  <c:v>863600012952000</c:v>
                </c:pt>
                <c:pt idx="1023">
                  <c:v>1456099945350000</c:v>
                </c:pt>
                <c:pt idx="1024">
                  <c:v>1132199952780000</c:v>
                </c:pt>
                <c:pt idx="1025">
                  <c:v>1060299985650000</c:v>
                </c:pt>
                <c:pt idx="1026">
                  <c:v>1183399989480000</c:v>
                </c:pt>
                <c:pt idx="1027">
                  <c:v>1016800020000000</c:v>
                </c:pt>
                <c:pt idx="1028">
                  <c:v>1192499951440000</c:v>
                </c:pt>
                <c:pt idx="1029">
                  <c:v>1146400054180000</c:v>
                </c:pt>
                <c:pt idx="1030">
                  <c:v>1075899977960000</c:v>
                </c:pt>
                <c:pt idx="1031">
                  <c:v>2169500053010000</c:v>
                </c:pt>
                <c:pt idx="1032">
                  <c:v>1286200031710000</c:v>
                </c:pt>
                <c:pt idx="1033">
                  <c:v>825039997895000</c:v>
                </c:pt>
                <c:pt idx="1034">
                  <c:v>1187600064840000</c:v>
                </c:pt>
                <c:pt idx="1035">
                  <c:v>1277500038580000</c:v>
                </c:pt>
                <c:pt idx="1036">
                  <c:v>868800010387000</c:v>
                </c:pt>
                <c:pt idx="1037">
                  <c:v>1671499937220000</c:v>
                </c:pt>
                <c:pt idx="1038">
                  <c:v>2665499922010000</c:v>
                </c:pt>
                <c:pt idx="1039">
                  <c:v>1168299958210000</c:v>
                </c:pt>
                <c:pt idx="1040">
                  <c:v>1103499974670000</c:v>
                </c:pt>
                <c:pt idx="1041">
                  <c:v>1196300057970000</c:v>
                </c:pt>
                <c:pt idx="1042">
                  <c:v>2449799953510000</c:v>
                </c:pt>
                <c:pt idx="1043">
                  <c:v>842870017753000</c:v>
                </c:pt>
                <c:pt idx="1044">
                  <c:v>1299900037860000</c:v>
                </c:pt>
                <c:pt idx="1045">
                  <c:v>1249399946610000</c:v>
                </c:pt>
                <c:pt idx="1046">
                  <c:v>1450200002460000</c:v>
                </c:pt>
                <c:pt idx="1047">
                  <c:v>1077300003080000</c:v>
                </c:pt>
                <c:pt idx="1048">
                  <c:v>1309199984230000</c:v>
                </c:pt>
                <c:pt idx="1049">
                  <c:v>1549600041210000</c:v>
                </c:pt>
                <c:pt idx="1050">
                  <c:v>1177800023210000</c:v>
                </c:pt>
                <c:pt idx="1051">
                  <c:v>1203999994810000</c:v>
                </c:pt>
                <c:pt idx="1052">
                  <c:v>840809976955000</c:v>
                </c:pt>
                <c:pt idx="1053">
                  <c:v>1033100024870000</c:v>
                </c:pt>
                <c:pt idx="1054">
                  <c:v>1100500007120000</c:v>
                </c:pt>
                <c:pt idx="1055">
                  <c:v>1197699948870000</c:v>
                </c:pt>
                <c:pt idx="1056">
                  <c:v>1584599998140000</c:v>
                </c:pt>
                <c:pt idx="1057">
                  <c:v>1268499934610000</c:v>
                </c:pt>
                <c:pt idx="1058">
                  <c:v>1380800041840000</c:v>
                </c:pt>
                <c:pt idx="1059">
                  <c:v>1298100043910000</c:v>
                </c:pt>
                <c:pt idx="1060">
                  <c:v>1353100052920000</c:v>
                </c:pt>
                <c:pt idx="1061">
                  <c:v>1453999974780000</c:v>
                </c:pt>
                <c:pt idx="1062">
                  <c:v>1192699935850000</c:v>
                </c:pt>
                <c:pt idx="1063">
                  <c:v>1333399977460000</c:v>
                </c:pt>
                <c:pt idx="1064">
                  <c:v>1547900039460000</c:v>
                </c:pt>
                <c:pt idx="1065">
                  <c:v>1560000036080000</c:v>
                </c:pt>
                <c:pt idx="1066">
                  <c:v>1070300011690000</c:v>
                </c:pt>
                <c:pt idx="1067">
                  <c:v>1246400046170000</c:v>
                </c:pt>
                <c:pt idx="1068">
                  <c:v>2101799959920000</c:v>
                </c:pt>
                <c:pt idx="1069">
                  <c:v>1080500022150000</c:v>
                </c:pt>
                <c:pt idx="1070">
                  <c:v>1153099934730000</c:v>
                </c:pt>
                <c:pt idx="1071">
                  <c:v>1238899959530000</c:v>
                </c:pt>
                <c:pt idx="1072">
                  <c:v>1200200022490000</c:v>
                </c:pt>
                <c:pt idx="1073">
                  <c:v>1335499948030000</c:v>
                </c:pt>
                <c:pt idx="1074">
                  <c:v>1185399967840000</c:v>
                </c:pt>
                <c:pt idx="1075">
                  <c:v>1200400006910000</c:v>
                </c:pt>
                <c:pt idx="1076">
                  <c:v>2126500048400000</c:v>
                </c:pt>
                <c:pt idx="1077">
                  <c:v>1278099991820000</c:v>
                </c:pt>
                <c:pt idx="1078">
                  <c:v>1333899938500000</c:v>
                </c:pt>
                <c:pt idx="1079">
                  <c:v>1514900060900000</c:v>
                </c:pt>
                <c:pt idx="1080">
                  <c:v>880349982753000</c:v>
                </c:pt>
                <c:pt idx="1081">
                  <c:v>1811100064550000</c:v>
                </c:pt>
                <c:pt idx="1082">
                  <c:v>1329500012940000</c:v>
                </c:pt>
                <c:pt idx="1083">
                  <c:v>1345799950700000</c:v>
                </c:pt>
                <c:pt idx="1084">
                  <c:v>1201700039820000</c:v>
                </c:pt>
                <c:pt idx="1085">
                  <c:v>1344900020830000</c:v>
                </c:pt>
                <c:pt idx="1086">
                  <c:v>1002499993500000</c:v>
                </c:pt>
                <c:pt idx="1087">
                  <c:v>2011999978390000</c:v>
                </c:pt>
                <c:pt idx="1088">
                  <c:v>1125099969180000</c:v>
                </c:pt>
                <c:pt idx="1089">
                  <c:v>1763600007950000</c:v>
                </c:pt>
                <c:pt idx="1090">
                  <c:v>841759970034000</c:v>
                </c:pt>
                <c:pt idx="1091">
                  <c:v>1176300005880000</c:v>
                </c:pt>
                <c:pt idx="1092">
                  <c:v>1031699999750000</c:v>
                </c:pt>
                <c:pt idx="1093">
                  <c:v>1196800019010000</c:v>
                </c:pt>
                <c:pt idx="1094">
                  <c:v>1115599971290000</c:v>
                </c:pt>
                <c:pt idx="1095">
                  <c:v>1201400063200000</c:v>
                </c:pt>
                <c:pt idx="1096">
                  <c:v>2182599971700000</c:v>
                </c:pt>
                <c:pt idx="1097">
                  <c:v>1574699964300000</c:v>
                </c:pt>
                <c:pt idx="1098">
                  <c:v>1116199991640000</c:v>
                </c:pt>
                <c:pt idx="1099">
                  <c:v>1323399951420000</c:v>
                </c:pt>
                <c:pt idx="1100">
                  <c:v>1357200001860000</c:v>
                </c:pt>
                <c:pt idx="1101">
                  <c:v>892429980926000</c:v>
                </c:pt>
                <c:pt idx="1102">
                  <c:v>1234100065140000</c:v>
                </c:pt>
                <c:pt idx="1103">
                  <c:v>1045200021490000</c:v>
                </c:pt>
                <c:pt idx="1104">
                  <c:v>1388799955300000</c:v>
                </c:pt>
                <c:pt idx="1105">
                  <c:v>2074499939830000</c:v>
                </c:pt>
                <c:pt idx="1106">
                  <c:v>1212300019110000</c:v>
                </c:pt>
                <c:pt idx="1107">
                  <c:v>890759976845000</c:v>
                </c:pt>
                <c:pt idx="1108">
                  <c:v>1241999986390000</c:v>
                </c:pt>
                <c:pt idx="1109">
                  <c:v>1230399950820000</c:v>
                </c:pt>
                <c:pt idx="1110">
                  <c:v>1215400045970000</c:v>
                </c:pt>
                <c:pt idx="1111">
                  <c:v>999289975210000</c:v>
                </c:pt>
                <c:pt idx="1112">
                  <c:v>966940013101000</c:v>
                </c:pt>
                <c:pt idx="1113">
                  <c:v>1044500008930000</c:v>
                </c:pt>
                <c:pt idx="1114">
                  <c:v>1558200042130000</c:v>
                </c:pt>
                <c:pt idx="1115">
                  <c:v>1670899983970000</c:v>
                </c:pt>
                <c:pt idx="1116">
                  <c:v>1090900017020000</c:v>
                </c:pt>
                <c:pt idx="1117">
                  <c:v>2076299933780000</c:v>
                </c:pt>
                <c:pt idx="1118">
                  <c:v>2382800074310000</c:v>
                </c:pt>
                <c:pt idx="1119">
                  <c:v>1248700001160000</c:v>
                </c:pt>
                <c:pt idx="1120">
                  <c:v>1183100012860000</c:v>
                </c:pt>
                <c:pt idx="1121">
                  <c:v>1250100026280000</c:v>
                </c:pt>
                <c:pt idx="1122">
                  <c:v>971729975378000</c:v>
                </c:pt>
                <c:pt idx="1123">
                  <c:v>1159899941700000</c:v>
                </c:pt>
                <c:pt idx="1124">
                  <c:v>1009800028620000</c:v>
                </c:pt>
                <c:pt idx="1125">
                  <c:v>2370700077690000</c:v>
                </c:pt>
                <c:pt idx="1126">
                  <c:v>1021800033030000</c:v>
                </c:pt>
                <c:pt idx="1127">
                  <c:v>1051300015900000</c:v>
                </c:pt>
                <c:pt idx="1128">
                  <c:v>1461500061420000</c:v>
                </c:pt>
                <c:pt idx="1129">
                  <c:v>1146500046390000</c:v>
                </c:pt>
                <c:pt idx="1130">
                  <c:v>1168099973790000</c:v>
                </c:pt>
                <c:pt idx="1131">
                  <c:v>1225900033050000</c:v>
                </c:pt>
                <c:pt idx="1132">
                  <c:v>2013400003510000</c:v>
                </c:pt>
                <c:pt idx="1133">
                  <c:v>1198500020750000</c:v>
                </c:pt>
                <c:pt idx="1134">
                  <c:v>1034200006260000</c:v>
                </c:pt>
                <c:pt idx="1135">
                  <c:v>1131200030700000</c:v>
                </c:pt>
                <c:pt idx="1136">
                  <c:v>1152599973690000</c:v>
                </c:pt>
                <c:pt idx="1137">
                  <c:v>1066100003440000</c:v>
                </c:pt>
                <c:pt idx="1138">
                  <c:v>2013300011300000</c:v>
                </c:pt>
                <c:pt idx="1139">
                  <c:v>995599994323000</c:v>
                </c:pt>
                <c:pt idx="1140">
                  <c:v>1499500053000000</c:v>
                </c:pt>
                <c:pt idx="1141">
                  <c:v>1060499970060000</c:v>
                </c:pt>
                <c:pt idx="1142">
                  <c:v>1043600011950000</c:v>
                </c:pt>
                <c:pt idx="1143">
                  <c:v>2118799977350000</c:v>
                </c:pt>
                <c:pt idx="1144">
                  <c:v>1569099998040000</c:v>
                </c:pt>
                <c:pt idx="1145">
                  <c:v>1818600016970000</c:v>
                </c:pt>
                <c:pt idx="1146">
                  <c:v>1506300059980000</c:v>
                </c:pt>
                <c:pt idx="1147">
                  <c:v>1039799972530000</c:v>
                </c:pt>
                <c:pt idx="1148">
                  <c:v>1522500005530000</c:v>
                </c:pt>
                <c:pt idx="1149">
                  <c:v>2307699886780000</c:v>
                </c:pt>
                <c:pt idx="1150">
                  <c:v>1045599990320000</c:v>
                </c:pt>
                <c:pt idx="1151">
                  <c:v>1500999936110000</c:v>
                </c:pt>
                <c:pt idx="1152">
                  <c:v>835619978740000</c:v>
                </c:pt>
                <c:pt idx="1153">
                  <c:v>1706999989400000</c:v>
                </c:pt>
                <c:pt idx="1154">
                  <c:v>1226499986290000</c:v>
                </c:pt>
                <c:pt idx="1155">
                  <c:v>860110016479000</c:v>
                </c:pt>
                <c:pt idx="1156">
                  <c:v>2033400055600000</c:v>
                </c:pt>
                <c:pt idx="1157">
                  <c:v>1501100062540000</c:v>
                </c:pt>
                <c:pt idx="1158">
                  <c:v>1522799982150000</c:v>
                </c:pt>
                <c:pt idx="1159">
                  <c:v>1563999992810000</c:v>
                </c:pt>
                <c:pt idx="1160">
                  <c:v>1607299974040000</c:v>
                </c:pt>
                <c:pt idx="1161">
                  <c:v>2044999956960000</c:v>
                </c:pt>
                <c:pt idx="1162">
                  <c:v>1350699971510000</c:v>
                </c:pt>
                <c:pt idx="1163">
                  <c:v>1142299971030000</c:v>
                </c:pt>
                <c:pt idx="1164">
                  <c:v>1057400010310000</c:v>
                </c:pt>
                <c:pt idx="1165">
                  <c:v>2533100038910000</c:v>
                </c:pt>
                <c:pt idx="1166">
                  <c:v>1005000000010000</c:v>
                </c:pt>
                <c:pt idx="1167">
                  <c:v>1314799950500000</c:v>
                </c:pt>
                <c:pt idx="1168">
                  <c:v>1374699980320000</c:v>
                </c:pt>
                <c:pt idx="1169">
                  <c:v>1432800016200000</c:v>
                </c:pt>
                <c:pt idx="1170">
                  <c:v>1274799980540000</c:v>
                </c:pt>
                <c:pt idx="1171">
                  <c:v>1640800047860000</c:v>
                </c:pt>
                <c:pt idx="1172">
                  <c:v>2112199954790000</c:v>
                </c:pt>
                <c:pt idx="1173">
                  <c:v>2009200062370000</c:v>
                </c:pt>
                <c:pt idx="1174">
                  <c:v>1161499951240000</c:v>
                </c:pt>
                <c:pt idx="1175">
                  <c:v>1299600061240000</c:v>
                </c:pt>
                <c:pt idx="1176">
                  <c:v>2170199998460000</c:v>
                </c:pt>
                <c:pt idx="1177">
                  <c:v>1286300023910000</c:v>
                </c:pt>
                <c:pt idx="1178">
                  <c:v>1337099957570000</c:v>
                </c:pt>
                <c:pt idx="1179">
                  <c:v>828849969431000</c:v>
                </c:pt>
                <c:pt idx="1180">
                  <c:v>1063300020310000</c:v>
                </c:pt>
                <c:pt idx="1181">
                  <c:v>1540800055870000</c:v>
                </c:pt>
                <c:pt idx="1182">
                  <c:v>850830001439000</c:v>
                </c:pt>
                <c:pt idx="1183">
                  <c:v>2185600006360000</c:v>
                </c:pt>
                <c:pt idx="1184">
                  <c:v>1202399985270000</c:v>
                </c:pt>
                <c:pt idx="1185">
                  <c:v>1155400023930000</c:v>
                </c:pt>
                <c:pt idx="1186">
                  <c:v>796019977617000</c:v>
                </c:pt>
                <c:pt idx="1187">
                  <c:v>2445900123210000</c:v>
                </c:pt>
                <c:pt idx="1188">
                  <c:v>1905199979430000</c:v>
                </c:pt>
                <c:pt idx="1189">
                  <c:v>1584999966970000</c:v>
                </c:pt>
                <c:pt idx="1190">
                  <c:v>1130699935450000</c:v>
                </c:pt>
                <c:pt idx="1191">
                  <c:v>945540003004000</c:v>
                </c:pt>
                <c:pt idx="1192">
                  <c:v>739869991109000</c:v>
                </c:pt>
                <c:pt idx="1193">
                  <c:v>1180299962610000</c:v>
                </c:pt>
                <c:pt idx="1194">
                  <c:v>1180599939240000</c:v>
                </c:pt>
                <c:pt idx="1195">
                  <c:v>1240000008030000</c:v>
                </c:pt>
                <c:pt idx="1196">
                  <c:v>998339982131000</c:v>
                </c:pt>
                <c:pt idx="1197">
                  <c:v>786100012450000</c:v>
                </c:pt>
                <c:pt idx="1198">
                  <c:v>812399976251000</c:v>
                </c:pt>
                <c:pt idx="1199">
                  <c:v>1035399979860000</c:v>
                </c:pt>
                <c:pt idx="1200">
                  <c:v>1014300013490000</c:v>
                </c:pt>
                <c:pt idx="1201">
                  <c:v>1035399979860000</c:v>
                </c:pt>
                <c:pt idx="1202">
                  <c:v>1017999993600000</c:v>
                </c:pt>
                <c:pt idx="1203">
                  <c:v>1024600016160000</c:v>
                </c:pt>
                <c:pt idx="1204">
                  <c:v>960940010897000</c:v>
                </c:pt>
                <c:pt idx="1205">
                  <c:v>769680016933000</c:v>
                </c:pt>
                <c:pt idx="1206">
                  <c:v>812229989499000</c:v>
                </c:pt>
                <c:pt idx="1207">
                  <c:v>798669972439000</c:v>
                </c:pt>
                <c:pt idx="1208">
                  <c:v>741090030256000</c:v>
                </c:pt>
                <c:pt idx="1209">
                  <c:v>847350004187000</c:v>
                </c:pt>
                <c:pt idx="1210">
                  <c:v>857400026333000</c:v>
                </c:pt>
                <c:pt idx="1211">
                  <c:v>1067299977040000</c:v>
                </c:pt>
                <c:pt idx="1212">
                  <c:v>2325000015050000</c:v>
                </c:pt>
                <c:pt idx="1213">
                  <c:v>1008799972330000</c:v>
                </c:pt>
                <c:pt idx="1214">
                  <c:v>948040009515000</c:v>
                </c:pt>
                <c:pt idx="1215">
                  <c:v>764229971870000</c:v>
                </c:pt>
                <c:pt idx="1216">
                  <c:v>1177300062180000</c:v>
                </c:pt>
                <c:pt idx="1217">
                  <c:v>791260013003000</c:v>
                </c:pt>
                <c:pt idx="1218">
                  <c:v>827570002067000</c:v>
                </c:pt>
                <c:pt idx="1219">
                  <c:v>768880012165000</c:v>
                </c:pt>
                <c:pt idx="1220">
                  <c:v>813079990370000</c:v>
                </c:pt>
                <c:pt idx="1221">
                  <c:v>873060013965000</c:v>
                </c:pt>
                <c:pt idx="1222">
                  <c:v>917000012431000</c:v>
                </c:pt>
                <c:pt idx="1223">
                  <c:v>1065399990880000</c:v>
                </c:pt>
                <c:pt idx="1224">
                  <c:v>1662199990850000</c:v>
                </c:pt>
                <c:pt idx="1225">
                  <c:v>848060015968000</c:v>
                </c:pt>
                <c:pt idx="1226">
                  <c:v>801939986055000</c:v>
                </c:pt>
                <c:pt idx="1227">
                  <c:v>2026400064210000</c:v>
                </c:pt>
                <c:pt idx="1228">
                  <c:v>855159999562000</c:v>
                </c:pt>
                <c:pt idx="1229">
                  <c:v>1006700001760000</c:v>
                </c:pt>
                <c:pt idx="1230">
                  <c:v>861130004103000</c:v>
                </c:pt>
                <c:pt idx="1231">
                  <c:v>802610000953000</c:v>
                </c:pt>
                <c:pt idx="1232">
                  <c:v>791330007548000</c:v>
                </c:pt>
                <c:pt idx="1233">
                  <c:v>883119968223000</c:v>
                </c:pt>
                <c:pt idx="1234">
                  <c:v>1011000002220000</c:v>
                </c:pt>
                <c:pt idx="1235">
                  <c:v>1031500015340000</c:v>
                </c:pt>
                <c:pt idx="1236">
                  <c:v>731770018333000</c:v>
                </c:pt>
                <c:pt idx="1237">
                  <c:v>778110031102000</c:v>
                </c:pt>
                <c:pt idx="1238">
                  <c:v>1091100001440000</c:v>
                </c:pt>
                <c:pt idx="1239">
                  <c:v>1013099972790000</c:v>
                </c:pt>
                <c:pt idx="1240">
                  <c:v>781959999521000</c:v>
                </c:pt>
                <c:pt idx="1241">
                  <c:v>761050018349000</c:v>
                </c:pt>
                <c:pt idx="1242">
                  <c:v>798050020753000</c:v>
                </c:pt>
                <c:pt idx="1243">
                  <c:v>895949975060000</c:v>
                </c:pt>
                <c:pt idx="1244">
                  <c:v>810890026811000</c:v>
                </c:pt>
                <c:pt idx="1245">
                  <c:v>787139998515000</c:v>
                </c:pt>
                <c:pt idx="1246">
                  <c:v>747679986483000</c:v>
                </c:pt>
                <c:pt idx="1247">
                  <c:v>756519968702000</c:v>
                </c:pt>
                <c:pt idx="1248">
                  <c:v>840849973838000</c:v>
                </c:pt>
                <c:pt idx="1249">
                  <c:v>757929993044000</c:v>
                </c:pt>
                <c:pt idx="1250">
                  <c:v>772950030549000</c:v>
                </c:pt>
                <c:pt idx="1251">
                  <c:v>779709973529000</c:v>
                </c:pt>
                <c:pt idx="1252">
                  <c:v>756670024122000</c:v>
                </c:pt>
                <c:pt idx="1253">
                  <c:v>814450017829000</c:v>
                </c:pt>
                <c:pt idx="1254">
                  <c:v>906899994182000</c:v>
                </c:pt>
                <c:pt idx="1255">
                  <c:v>862580025328000</c:v>
                </c:pt>
                <c:pt idx="1256">
                  <c:v>811860018332000</c:v>
                </c:pt>
                <c:pt idx="1257">
                  <c:v>844750005469000</c:v>
                </c:pt>
                <c:pt idx="1258">
                  <c:v>793459975782000</c:v>
                </c:pt>
                <c:pt idx="1259">
                  <c:v>838750003266000</c:v>
                </c:pt>
                <c:pt idx="1260">
                  <c:v>812149995733000</c:v>
                </c:pt>
                <c:pt idx="1261">
                  <c:v>806820008428000</c:v>
                </c:pt>
                <c:pt idx="1262">
                  <c:v>919730001019000</c:v>
                </c:pt>
                <c:pt idx="1263">
                  <c:v>1005099992220000</c:v>
                </c:pt>
                <c:pt idx="1264">
                  <c:v>1078700028200000</c:v>
                </c:pt>
                <c:pt idx="1265">
                  <c:v>1042800007180000</c:v>
                </c:pt>
                <c:pt idx="1266">
                  <c:v>960299993661000</c:v>
                </c:pt>
                <c:pt idx="1267">
                  <c:v>1109299992460000</c:v>
                </c:pt>
                <c:pt idx="1268">
                  <c:v>1130499951030000</c:v>
                </c:pt>
                <c:pt idx="1269">
                  <c:v>728150031991000</c:v>
                </c:pt>
                <c:pt idx="1270">
                  <c:v>737070007976000</c:v>
                </c:pt>
                <c:pt idx="1271">
                  <c:v>714059989123000</c:v>
                </c:pt>
                <c:pt idx="1272">
                  <c:v>749110009266000</c:v>
                </c:pt>
                <c:pt idx="1273">
                  <c:v>800299979637000</c:v>
                </c:pt>
                <c:pt idx="1274">
                  <c:v>775610024591000</c:v>
                </c:pt>
                <c:pt idx="1275">
                  <c:v>766539993186000</c:v>
                </c:pt>
                <c:pt idx="1276">
                  <c:v>956949986279000</c:v>
                </c:pt>
                <c:pt idx="1277">
                  <c:v>1162599999730000</c:v>
                </c:pt>
                <c:pt idx="1278">
                  <c:v>811359990186000</c:v>
                </c:pt>
                <c:pt idx="1279">
                  <c:v>838400030540000</c:v>
                </c:pt>
                <c:pt idx="1280">
                  <c:v>786170006995000</c:v>
                </c:pt>
                <c:pt idx="1281">
                  <c:v>1067199984830000</c:v>
                </c:pt>
                <c:pt idx="1282">
                  <c:v>985630033052000</c:v>
                </c:pt>
                <c:pt idx="1283">
                  <c:v>978050019754000</c:v>
                </c:pt>
                <c:pt idx="1284">
                  <c:v>917299989053000</c:v>
                </c:pt>
                <c:pt idx="1285">
                  <c:v>1409299968430000</c:v>
                </c:pt>
                <c:pt idx="1286">
                  <c:v>1038400014520000</c:v>
                </c:pt>
                <c:pt idx="1287">
                  <c:v>1052100020670000</c:v>
                </c:pt>
                <c:pt idx="1288">
                  <c:v>1050500011130000</c:v>
                </c:pt>
                <c:pt idx="1289">
                  <c:v>941030018908000</c:v>
                </c:pt>
                <c:pt idx="1290">
                  <c:v>757440031228000</c:v>
                </c:pt>
                <c:pt idx="1291">
                  <c:v>985700027597000</c:v>
                </c:pt>
                <c:pt idx="1292">
                  <c:v>1029800013590000</c:v>
                </c:pt>
                <c:pt idx="1293">
                  <c:v>1064000032870000</c:v>
                </c:pt>
                <c:pt idx="1294">
                  <c:v>754759971635000</c:v>
                </c:pt>
                <c:pt idx="1295">
                  <c:v>804110018281000</c:v>
                </c:pt>
                <c:pt idx="1296">
                  <c:v>752510012752000</c:v>
                </c:pt>
                <c:pt idx="1297">
                  <c:v>759500004917000</c:v>
                </c:pt>
                <c:pt idx="1298">
                  <c:v>812319982486000</c:v>
                </c:pt>
                <c:pt idx="1299">
                  <c:v>1043199976010000</c:v>
                </c:pt>
                <c:pt idx="1300">
                  <c:v>942590031561000</c:v>
                </c:pt>
                <c:pt idx="1301">
                  <c:v>1384500021950000</c:v>
                </c:pt>
                <c:pt idx="1302">
                  <c:v>739169978548000</c:v>
                </c:pt>
                <c:pt idx="1303">
                  <c:v>725989998985000</c:v>
                </c:pt>
                <c:pt idx="1304">
                  <c:v>780299994661000</c:v>
                </c:pt>
                <c:pt idx="1305">
                  <c:v>759009975992000</c:v>
                </c:pt>
                <c:pt idx="1306">
                  <c:v>754390000468000</c:v>
                </c:pt>
                <c:pt idx="1307">
                  <c:v>796659994853000</c:v>
                </c:pt>
                <c:pt idx="1308">
                  <c:v>778799977333000</c:v>
                </c:pt>
                <c:pt idx="1309">
                  <c:v>757119989055000</c:v>
                </c:pt>
                <c:pt idx="1310">
                  <c:v>806710016999000</c:v>
                </c:pt>
                <c:pt idx="1311">
                  <c:v>768339987137000</c:v>
                </c:pt>
                <c:pt idx="1312">
                  <c:v>786080014008000</c:v>
                </c:pt>
                <c:pt idx="1313">
                  <c:v>774459979989000</c:v>
                </c:pt>
                <c:pt idx="1314">
                  <c:v>722400010306000</c:v>
                </c:pt>
                <c:pt idx="1315">
                  <c:v>754850031731000</c:v>
                </c:pt>
                <c:pt idx="1316">
                  <c:v>789450019832000</c:v>
                </c:pt>
                <c:pt idx="1317">
                  <c:v>788889996362000</c:v>
                </c:pt>
                <c:pt idx="1318">
                  <c:v>778769979671000</c:v>
                </c:pt>
                <c:pt idx="1319">
                  <c:v>1125799981740000</c:v>
                </c:pt>
                <c:pt idx="1320">
                  <c:v>799040010715000</c:v>
                </c:pt>
                <c:pt idx="1321">
                  <c:v>840569995657000</c:v>
                </c:pt>
                <c:pt idx="1322">
                  <c:v>780379988427000</c:v>
                </c:pt>
                <c:pt idx="1323">
                  <c:v>865240019370000</c:v>
                </c:pt>
                <c:pt idx="1324">
                  <c:v>837770012525000</c:v>
                </c:pt>
                <c:pt idx="1325">
                  <c:v>830549971173000</c:v>
                </c:pt>
                <c:pt idx="1326">
                  <c:v>864230030967000</c:v>
                </c:pt>
                <c:pt idx="1327">
                  <c:v>842180004413000</c:v>
                </c:pt>
                <c:pt idx="1328">
                  <c:v>850560022479000</c:v>
                </c:pt>
                <c:pt idx="1329">
                  <c:v>866850028126000</c:v>
                </c:pt>
                <c:pt idx="1330">
                  <c:v>817619972129000</c:v>
                </c:pt>
                <c:pt idx="1331">
                  <c:v>875179982979000</c:v>
                </c:pt>
                <c:pt idx="1332">
                  <c:v>858159967109000</c:v>
                </c:pt>
                <c:pt idx="1333">
                  <c:v>906979987948000</c:v>
                </c:pt>
                <c:pt idx="1334">
                  <c:v>874199992238000</c:v>
                </c:pt>
                <c:pt idx="1335">
                  <c:v>771570003870000</c:v>
                </c:pt>
                <c:pt idx="1336">
                  <c:v>861439979946000</c:v>
                </c:pt>
                <c:pt idx="1337">
                  <c:v>862740012859000</c:v>
                </c:pt>
                <c:pt idx="1338">
                  <c:v>822749975020000</c:v>
                </c:pt>
                <c:pt idx="1339">
                  <c:v>786730030465000</c:v>
                </c:pt>
                <c:pt idx="1340">
                  <c:v>769540027843000</c:v>
                </c:pt>
                <c:pt idx="1341">
                  <c:v>814169972539000</c:v>
                </c:pt>
                <c:pt idx="1342">
                  <c:v>800389972623000</c:v>
                </c:pt>
                <c:pt idx="1343">
                  <c:v>744840006468000</c:v>
                </c:pt>
                <c:pt idx="1344">
                  <c:v>734619997569000</c:v>
                </c:pt>
                <c:pt idx="1345">
                  <c:v>957450014425000</c:v>
                </c:pt>
                <c:pt idx="1346">
                  <c:v>920759987864000</c:v>
                </c:pt>
                <c:pt idx="1347">
                  <c:v>936560031695000</c:v>
                </c:pt>
                <c:pt idx="1348">
                  <c:v>930479968616000</c:v>
                </c:pt>
                <c:pt idx="1349">
                  <c:v>846240023577000</c:v>
                </c:pt>
                <c:pt idx="1350">
                  <c:v>1005099992220000</c:v>
                </c:pt>
                <c:pt idx="1351">
                  <c:v>919779997123000</c:v>
                </c:pt>
                <c:pt idx="1352">
                  <c:v>1085199991440000</c:v>
                </c:pt>
                <c:pt idx="1353">
                  <c:v>1002400001290000</c:v>
                </c:pt>
                <c:pt idx="1354">
                  <c:v>994370023064000</c:v>
                </c:pt>
                <c:pt idx="1355">
                  <c:v>1072800018200000</c:v>
                </c:pt>
                <c:pt idx="1356">
                  <c:v>982969971900000</c:v>
                </c:pt>
                <c:pt idx="1357">
                  <c:v>1060399977860000</c:v>
                </c:pt>
                <c:pt idx="1358">
                  <c:v>1151700043830000</c:v>
                </c:pt>
                <c:pt idx="1359">
                  <c:v>1222600021770000</c:v>
                </c:pt>
                <c:pt idx="1360">
                  <c:v>1136100051520000</c:v>
                </c:pt>
                <c:pt idx="1361">
                  <c:v>1021200012670000</c:v>
                </c:pt>
                <c:pt idx="1362">
                  <c:v>1044400016720000</c:v>
                </c:pt>
                <c:pt idx="1363">
                  <c:v>1030399966840000</c:v>
                </c:pt>
                <c:pt idx="1364">
                  <c:v>1493100014860000</c:v>
                </c:pt>
                <c:pt idx="1365">
                  <c:v>766190020461000</c:v>
                </c:pt>
                <c:pt idx="1366">
                  <c:v>753779980894000</c:v>
                </c:pt>
                <c:pt idx="1367">
                  <c:v>801309968040000</c:v>
                </c:pt>
                <c:pt idx="1368">
                  <c:v>831219986072000</c:v>
                </c:pt>
                <c:pt idx="1369">
                  <c:v>740929975615000</c:v>
                </c:pt>
                <c:pt idx="1370">
                  <c:v>801049988301000</c:v>
                </c:pt>
                <c:pt idx="1371">
                  <c:v>748389998264000</c:v>
                </c:pt>
                <c:pt idx="1372">
                  <c:v>786469983617000</c:v>
                </c:pt>
                <c:pt idx="1373">
                  <c:v>790819980182000</c:v>
                </c:pt>
                <c:pt idx="1374">
                  <c:v>773419993924000</c:v>
                </c:pt>
                <c:pt idx="1375">
                  <c:v>816669979050000</c:v>
                </c:pt>
                <c:pt idx="1376">
                  <c:v>717010027676000</c:v>
                </c:pt>
                <c:pt idx="1377">
                  <c:v>864929976418000</c:v>
                </c:pt>
                <c:pt idx="1378">
                  <c:v>804140015944000</c:v>
                </c:pt>
                <c:pt idx="1379">
                  <c:v>792599975690000</c:v>
                </c:pt>
                <c:pt idx="1380">
                  <c:v>835850027926000</c:v>
                </c:pt>
                <c:pt idx="1381">
                  <c:v>799379984220000</c:v>
                </c:pt>
                <c:pt idx="1382">
                  <c:v>801600012550000</c:v>
                </c:pt>
                <c:pt idx="1383">
                  <c:v>835709971726000</c:v>
                </c:pt>
                <c:pt idx="1384">
                  <c:v>933929968206000</c:v>
                </c:pt>
                <c:pt idx="1385">
                  <c:v>978970015171000</c:v>
                </c:pt>
                <c:pt idx="1386">
                  <c:v>832660008075000</c:v>
                </c:pt>
                <c:pt idx="1387">
                  <c:v>787020007866000</c:v>
                </c:pt>
                <c:pt idx="1388">
                  <c:v>905979998765000</c:v>
                </c:pt>
                <c:pt idx="1389">
                  <c:v>836349988962000</c:v>
                </c:pt>
                <c:pt idx="1390">
                  <c:v>962219978260000</c:v>
                </c:pt>
                <c:pt idx="1391">
                  <c:v>983759977447000</c:v>
                </c:pt>
                <c:pt idx="1392">
                  <c:v>2052600035800000</c:v>
                </c:pt>
                <c:pt idx="1393">
                  <c:v>751690009543000</c:v>
                </c:pt>
                <c:pt idx="1394">
                  <c:v>800199987429000</c:v>
                </c:pt>
                <c:pt idx="1395">
                  <c:v>713369975783000</c:v>
                </c:pt>
                <c:pt idx="1396">
                  <c:v>854970014368000</c:v>
                </c:pt>
                <c:pt idx="1397">
                  <c:v>858149967888000</c:v>
                </c:pt>
                <c:pt idx="1398">
                  <c:v>752909981581000</c:v>
                </c:pt>
                <c:pt idx="1399">
                  <c:v>968660013285000</c:v>
                </c:pt>
                <c:pt idx="1400">
                  <c:v>937069991952000</c:v>
                </c:pt>
                <c:pt idx="1401">
                  <c:v>1162699991940000</c:v>
                </c:pt>
                <c:pt idx="1402">
                  <c:v>876650002645000</c:v>
                </c:pt>
                <c:pt idx="1403">
                  <c:v>733109981020000</c:v>
                </c:pt>
                <c:pt idx="1404">
                  <c:v>1181899972150000</c:v>
                </c:pt>
                <c:pt idx="1405">
                  <c:v>757069992952000</c:v>
                </c:pt>
                <c:pt idx="1406">
                  <c:v>673280012845000</c:v>
                </c:pt>
                <c:pt idx="1407">
                  <c:v>2666399986090000</c:v>
                </c:pt>
                <c:pt idx="1408">
                  <c:v>1161499951240000</c:v>
                </c:pt>
                <c:pt idx="1409">
                  <c:v>1023299983250000</c:v>
                </c:pt>
                <c:pt idx="1410">
                  <c:v>781950000300000</c:v>
                </c:pt>
                <c:pt idx="1411">
                  <c:v>800429969506000</c:v>
                </c:pt>
                <c:pt idx="1412">
                  <c:v>749279996019000</c:v>
                </c:pt>
                <c:pt idx="1413">
                  <c:v>919370029072000</c:v>
                </c:pt>
                <c:pt idx="1414">
                  <c:v>775570027708000</c:v>
                </c:pt>
                <c:pt idx="1415">
                  <c:v>896130028143000</c:v>
                </c:pt>
                <c:pt idx="1416">
                  <c:v>1046200010670000</c:v>
                </c:pt>
                <c:pt idx="1417">
                  <c:v>1037700001960000</c:v>
                </c:pt>
                <c:pt idx="1418">
                  <c:v>1152699965900000</c:v>
                </c:pt>
                <c:pt idx="1419">
                  <c:v>908130032550000</c:v>
                </c:pt>
                <c:pt idx="1420">
                  <c:v>1659500067030000</c:v>
                </c:pt>
                <c:pt idx="1421">
                  <c:v>1163399937390000</c:v>
                </c:pt>
                <c:pt idx="1422">
                  <c:v>2225299999690000</c:v>
                </c:pt>
                <c:pt idx="1423">
                  <c:v>1211299962810000</c:v>
                </c:pt>
                <c:pt idx="1424">
                  <c:v>865960030372000</c:v>
                </c:pt>
                <c:pt idx="1425">
                  <c:v>743800020402000</c:v>
                </c:pt>
                <c:pt idx="1426">
                  <c:v>757730008629000</c:v>
                </c:pt>
                <c:pt idx="1427">
                  <c:v>749810021827000</c:v>
                </c:pt>
                <c:pt idx="1428">
                  <c:v>688329980903000</c:v>
                </c:pt>
                <c:pt idx="1429">
                  <c:v>730409990095000</c:v>
                </c:pt>
                <c:pt idx="1430">
                  <c:v>731580033139000</c:v>
                </c:pt>
                <c:pt idx="1431">
                  <c:v>748529987355000</c:v>
                </c:pt>
                <c:pt idx="1432">
                  <c:v>746759991067000</c:v>
                </c:pt>
                <c:pt idx="1433">
                  <c:v>715699995542000</c:v>
                </c:pt>
                <c:pt idx="1434">
                  <c:v>753330015961000</c:v>
                </c:pt>
                <c:pt idx="1435">
                  <c:v>731060006552000</c:v>
                </c:pt>
                <c:pt idx="1436">
                  <c:v>743890013389000</c:v>
                </c:pt>
                <c:pt idx="1437">
                  <c:v>758859987681000</c:v>
                </c:pt>
                <c:pt idx="1438">
                  <c:v>735689981297000</c:v>
                </c:pt>
                <c:pt idx="1439">
                  <c:v>749529976537000</c:v>
                </c:pt>
                <c:pt idx="1440">
                  <c:v>778929967202000</c:v>
                </c:pt>
                <c:pt idx="1441">
                  <c:v>804769966850000</c:v>
                </c:pt>
                <c:pt idx="1442">
                  <c:v>715540008010000</c:v>
                </c:pt>
                <c:pt idx="1443">
                  <c:v>753460005831000</c:v>
                </c:pt>
                <c:pt idx="1444">
                  <c:v>698499993698000</c:v>
                </c:pt>
                <c:pt idx="1445">
                  <c:v>707680016531000</c:v>
                </c:pt>
                <c:pt idx="1446">
                  <c:v>691899971142000</c:v>
                </c:pt>
                <c:pt idx="1447">
                  <c:v>688520033206000</c:v>
                </c:pt>
                <c:pt idx="1448">
                  <c:v>686369999421000</c:v>
                </c:pt>
                <c:pt idx="1449">
                  <c:v>717449993388000</c:v>
                </c:pt>
                <c:pt idx="1450">
                  <c:v>688640023855000</c:v>
                </c:pt>
                <c:pt idx="1451">
                  <c:v>706459977384000</c:v>
                </c:pt>
                <c:pt idx="1452">
                  <c:v>690510012350000</c:v>
                </c:pt>
                <c:pt idx="1453">
                  <c:v>748619980341000</c:v>
                </c:pt>
                <c:pt idx="1454">
                  <c:v>750509967278000</c:v>
                </c:pt>
                <c:pt idx="1455">
                  <c:v>726329972490000</c:v>
                </c:pt>
                <c:pt idx="1456">
                  <c:v>773910022849000</c:v>
                </c:pt>
                <c:pt idx="1457">
                  <c:v>703310021526000</c:v>
                </c:pt>
                <c:pt idx="1458">
                  <c:v>752540010414000</c:v>
                </c:pt>
                <c:pt idx="1459">
                  <c:v>745059989324000</c:v>
                </c:pt>
                <c:pt idx="1460">
                  <c:v>771370019455000</c:v>
                </c:pt>
                <c:pt idx="1461">
                  <c:v>787419976696000</c:v>
                </c:pt>
                <c:pt idx="1462">
                  <c:v>721320027357000</c:v>
                </c:pt>
                <c:pt idx="1463">
                  <c:v>980089995002000</c:v>
                </c:pt>
                <c:pt idx="1464">
                  <c:v>740839982629000</c:v>
                </c:pt>
                <c:pt idx="1465">
                  <c:v>744089997804000</c:v>
                </c:pt>
                <c:pt idx="1466">
                  <c:v>721709996966000</c:v>
                </c:pt>
                <c:pt idx="1467">
                  <c:v>758729997812000</c:v>
                </c:pt>
                <c:pt idx="1468">
                  <c:v>722170028229000</c:v>
                </c:pt>
                <c:pt idx="1469">
                  <c:v>771380018676000</c:v>
                </c:pt>
                <c:pt idx="1470">
                  <c:v>757229980484000</c:v>
                </c:pt>
                <c:pt idx="1471">
                  <c:v>778759980450000</c:v>
                </c:pt>
                <c:pt idx="1472">
                  <c:v>727999976571000</c:v>
                </c:pt>
                <c:pt idx="1473">
                  <c:v>793850012500000</c:v>
                </c:pt>
                <c:pt idx="1474">
                  <c:v>749760025723000</c:v>
                </c:pt>
                <c:pt idx="1475">
                  <c:v>802879979913000</c:v>
                </c:pt>
                <c:pt idx="1476">
                  <c:v>777400019321000</c:v>
                </c:pt>
                <c:pt idx="1477">
                  <c:v>796889976930000</c:v>
                </c:pt>
                <c:pt idx="1478">
                  <c:v>770440024818000</c:v>
                </c:pt>
                <c:pt idx="1479">
                  <c:v>814670000685000</c:v>
                </c:pt>
                <c:pt idx="1480">
                  <c:v>795610009567000</c:v>
                </c:pt>
                <c:pt idx="1481">
                  <c:v>735200019481000</c:v>
                </c:pt>
                <c:pt idx="1482">
                  <c:v>813600016957000</c:v>
                </c:pt>
                <c:pt idx="1483">
                  <c:v>822519992943000</c:v>
                </c:pt>
                <c:pt idx="1484">
                  <c:v>758400023527000</c:v>
                </c:pt>
                <c:pt idx="1485">
                  <c:v>742719970345000</c:v>
                </c:pt>
                <c:pt idx="1486">
                  <c:v>842870017753000</c:v>
                </c:pt>
                <c:pt idx="1487">
                  <c:v>794959993111000</c:v>
                </c:pt>
                <c:pt idx="1488">
                  <c:v>825159988543000</c:v>
                </c:pt>
                <c:pt idx="1489">
                  <c:v>727079981154000</c:v>
                </c:pt>
                <c:pt idx="1490">
                  <c:v>770149980307000</c:v>
                </c:pt>
                <c:pt idx="1491">
                  <c:v>931979985945000</c:v>
                </c:pt>
                <c:pt idx="1492">
                  <c:v>843289985024000</c:v>
                </c:pt>
                <c:pt idx="1493">
                  <c:v>813400032543000</c:v>
                </c:pt>
                <c:pt idx="1494">
                  <c:v>723130020528000</c:v>
                </c:pt>
                <c:pt idx="1495">
                  <c:v>826380027691000</c:v>
                </c:pt>
                <c:pt idx="1496">
                  <c:v>760489994879000</c:v>
                </c:pt>
                <c:pt idx="1497">
                  <c:v>773729969766000</c:v>
                </c:pt>
                <c:pt idx="1498">
                  <c:v>730569977627000</c:v>
                </c:pt>
                <c:pt idx="1499">
                  <c:v>819540023837000</c:v>
                </c:pt>
                <c:pt idx="1500">
                  <c:v>729719976755000</c:v>
                </c:pt>
                <c:pt idx="1501">
                  <c:v>836349988962000</c:v>
                </c:pt>
                <c:pt idx="1502">
                  <c:v>764019988234000</c:v>
                </c:pt>
                <c:pt idx="1503">
                  <c:v>761050018349000</c:v>
                </c:pt>
                <c:pt idx="1504">
                  <c:v>847340004966000</c:v>
                </c:pt>
                <c:pt idx="1505">
                  <c:v>771809985167000</c:v>
                </c:pt>
                <c:pt idx="1506">
                  <c:v>738079996379000</c:v>
                </c:pt>
                <c:pt idx="1507">
                  <c:v>815899971944000</c:v>
                </c:pt>
                <c:pt idx="1508">
                  <c:v>860800029819000</c:v>
                </c:pt>
                <c:pt idx="1509">
                  <c:v>735150023377000</c:v>
                </c:pt>
                <c:pt idx="1510">
                  <c:v>707999991595000</c:v>
                </c:pt>
                <c:pt idx="1511">
                  <c:v>769470033297000</c:v>
                </c:pt>
                <c:pt idx="1512">
                  <c:v>675980003770000</c:v>
                </c:pt>
                <c:pt idx="1513">
                  <c:v>779050024960000</c:v>
                </c:pt>
                <c:pt idx="1514">
                  <c:v>784990031839000</c:v>
                </c:pt>
                <c:pt idx="1515">
                  <c:v>733829992022000</c:v>
                </c:pt>
                <c:pt idx="1516">
                  <c:v>852230026559000</c:v>
                </c:pt>
                <c:pt idx="1517">
                  <c:v>738030000275000</c:v>
                </c:pt>
                <c:pt idx="1518">
                  <c:v>767250004967000</c:v>
                </c:pt>
                <c:pt idx="1519">
                  <c:v>702209973027000</c:v>
                </c:pt>
                <c:pt idx="1520">
                  <c:v>810709973729000</c:v>
                </c:pt>
                <c:pt idx="1521">
                  <c:v>748910024851000</c:v>
                </c:pt>
                <c:pt idx="1522">
                  <c:v>746839984833000</c:v>
                </c:pt>
                <c:pt idx="1523">
                  <c:v>825560024482000</c:v>
                </c:pt>
                <c:pt idx="1524">
                  <c:v>723769970655000</c:v>
                </c:pt>
                <c:pt idx="1525">
                  <c:v>720400031941000</c:v>
                </c:pt>
                <c:pt idx="1526">
                  <c:v>798920020066000</c:v>
                </c:pt>
                <c:pt idx="1527">
                  <c:v>818570032316000</c:v>
                </c:pt>
                <c:pt idx="1528">
                  <c:v>733969981112000</c:v>
                </c:pt>
                <c:pt idx="1529">
                  <c:v>738530028421000</c:v>
                </c:pt>
                <c:pt idx="1530">
                  <c:v>729819968963000</c:v>
                </c:pt>
                <c:pt idx="1531">
                  <c:v>787519968903000</c:v>
                </c:pt>
                <c:pt idx="1532">
                  <c:v>753290019078000</c:v>
                </c:pt>
                <c:pt idx="1533">
                  <c:v>800710014796000</c:v>
                </c:pt>
                <c:pt idx="1534">
                  <c:v>765450011017000</c:v>
                </c:pt>
                <c:pt idx="1535">
                  <c:v>805660031713000</c:v>
                </c:pt>
                <c:pt idx="1536">
                  <c:v>759210027516000</c:v>
                </c:pt>
                <c:pt idx="1537">
                  <c:v>762910007624000</c:v>
                </c:pt>
                <c:pt idx="1538">
                  <c:v>810689975288000</c:v>
                </c:pt>
                <c:pt idx="1539">
                  <c:v>747430005965000</c:v>
                </c:pt>
                <c:pt idx="1540">
                  <c:v>757869997720000</c:v>
                </c:pt>
                <c:pt idx="1541">
                  <c:v>826769997300000</c:v>
                </c:pt>
                <c:pt idx="1542">
                  <c:v>725159996555000</c:v>
                </c:pt>
                <c:pt idx="1543">
                  <c:v>759089969758000</c:v>
                </c:pt>
                <c:pt idx="1544">
                  <c:v>985409983087000</c:v>
                </c:pt>
                <c:pt idx="1545">
                  <c:v>862419970687000</c:v>
                </c:pt>
                <c:pt idx="1546">
                  <c:v>738800007381000</c:v>
                </c:pt>
                <c:pt idx="1547">
                  <c:v>867130006307000</c:v>
                </c:pt>
                <c:pt idx="1548">
                  <c:v>787890007179000</c:v>
                </c:pt>
                <c:pt idx="1549">
                  <c:v>743469979009000</c:v>
                </c:pt>
                <c:pt idx="1550">
                  <c:v>821360016228000</c:v>
                </c:pt>
                <c:pt idx="1551">
                  <c:v>826179976167000</c:v>
                </c:pt>
                <c:pt idx="1552">
                  <c:v>841200013672000</c:v>
                </c:pt>
                <c:pt idx="1553">
                  <c:v>780160005571000</c:v>
                </c:pt>
                <c:pt idx="1554">
                  <c:v>759939970630000</c:v>
                </c:pt>
                <c:pt idx="1555">
                  <c:v>855269990990000</c:v>
                </c:pt>
                <c:pt idx="1556">
                  <c:v>769919998231000</c:v>
                </c:pt>
                <c:pt idx="1557">
                  <c:v>817599973687000</c:v>
                </c:pt>
                <c:pt idx="1558">
                  <c:v>791130023133000</c:v>
                </c:pt>
                <c:pt idx="1559">
                  <c:v>789259967529000</c:v>
                </c:pt>
                <c:pt idx="1560">
                  <c:v>781770014327000</c:v>
                </c:pt>
                <c:pt idx="1561">
                  <c:v>814239967085000</c:v>
                </c:pt>
                <c:pt idx="1562">
                  <c:v>786539978162000</c:v>
                </c:pt>
                <c:pt idx="1563">
                  <c:v>787600029778000</c:v>
                </c:pt>
                <c:pt idx="1564">
                  <c:v>781199991636000</c:v>
                </c:pt>
                <c:pt idx="1565">
                  <c:v>820799992758000</c:v>
                </c:pt>
                <c:pt idx="1566">
                  <c:v>739630009811000</c:v>
                </c:pt>
                <c:pt idx="1567">
                  <c:v>807099986608000</c:v>
                </c:pt>
                <c:pt idx="1568">
                  <c:v>810529987756000</c:v>
                </c:pt>
                <c:pt idx="1569">
                  <c:v>758219970445000</c:v>
                </c:pt>
                <c:pt idx="1570">
                  <c:v>829940018708000</c:v>
                </c:pt>
                <c:pt idx="1571">
                  <c:v>719640024056000</c:v>
                </c:pt>
                <c:pt idx="1572">
                  <c:v>839789989331000</c:v>
                </c:pt>
                <c:pt idx="1573">
                  <c:v>766230017343000</c:v>
                </c:pt>
                <c:pt idx="1574">
                  <c:v>720620014797000</c:v>
                </c:pt>
                <c:pt idx="1575">
                  <c:v>826099982402000</c:v>
                </c:pt>
                <c:pt idx="1576">
                  <c:v>757750007071000</c:v>
                </c:pt>
                <c:pt idx="1577">
                  <c:v>830740023476000</c:v>
                </c:pt>
                <c:pt idx="1578">
                  <c:v>850690012348000</c:v>
                </c:pt>
                <c:pt idx="1579">
                  <c:v>776019992642000</c:v>
                </c:pt>
                <c:pt idx="1580">
                  <c:v>832470022881000</c:v>
                </c:pt>
                <c:pt idx="1581">
                  <c:v>797150023778000</c:v>
                </c:pt>
                <c:pt idx="1582">
                  <c:v>784709986550000</c:v>
                </c:pt>
                <c:pt idx="1583">
                  <c:v>799339987337000</c:v>
                </c:pt>
                <c:pt idx="1584">
                  <c:v>832560015868000</c:v>
                </c:pt>
                <c:pt idx="1585">
                  <c:v>808859983675000</c:v>
                </c:pt>
                <c:pt idx="1586">
                  <c:v>831189988409000</c:v>
                </c:pt>
                <c:pt idx="1587">
                  <c:v>849750018490000</c:v>
                </c:pt>
                <c:pt idx="1588">
                  <c:v>865849971835000</c:v>
                </c:pt>
                <c:pt idx="1589">
                  <c:v>750720018022000</c:v>
                </c:pt>
                <c:pt idx="1590">
                  <c:v>866980017996000</c:v>
                </c:pt>
                <c:pt idx="1591">
                  <c:v>874100000031000</c:v>
                </c:pt>
                <c:pt idx="1592">
                  <c:v>797060030792000</c:v>
                </c:pt>
                <c:pt idx="1593">
                  <c:v>877859975463000</c:v>
                </c:pt>
                <c:pt idx="1594">
                  <c:v>842589972464000</c:v>
                </c:pt>
                <c:pt idx="1595">
                  <c:v>808659999261000</c:v>
                </c:pt>
                <c:pt idx="1596">
                  <c:v>700600031379000</c:v>
                </c:pt>
                <c:pt idx="1597">
                  <c:v>981740000641000</c:v>
                </c:pt>
                <c:pt idx="1598">
                  <c:v>1014100029080000</c:v>
                </c:pt>
                <c:pt idx="1599">
                  <c:v>834420005143000</c:v>
                </c:pt>
                <c:pt idx="1600">
                  <c:v>792509982704000</c:v>
                </c:pt>
                <c:pt idx="1601">
                  <c:v>908759983456000</c:v>
                </c:pt>
                <c:pt idx="1602">
                  <c:v>803240018969000</c:v>
                </c:pt>
                <c:pt idx="1603">
                  <c:v>752819988595000</c:v>
                </c:pt>
                <c:pt idx="1604">
                  <c:v>784899971744000</c:v>
                </c:pt>
                <c:pt idx="1605">
                  <c:v>925849993871000</c:v>
                </c:pt>
                <c:pt idx="1606">
                  <c:v>808709995364000</c:v>
                </c:pt>
                <c:pt idx="1607">
                  <c:v>853479996260000</c:v>
                </c:pt>
                <c:pt idx="1608">
                  <c:v>846320017342000</c:v>
                </c:pt>
                <c:pt idx="1609">
                  <c:v>818369980793000</c:v>
                </c:pt>
                <c:pt idx="1610">
                  <c:v>870839985635000</c:v>
                </c:pt>
                <c:pt idx="1611">
                  <c:v>813309972447000</c:v>
                </c:pt>
                <c:pt idx="1612">
                  <c:v>896919966581000</c:v>
                </c:pt>
                <c:pt idx="1613">
                  <c:v>848830023074000</c:v>
                </c:pt>
                <c:pt idx="1614">
                  <c:v>778039969448000</c:v>
                </c:pt>
                <c:pt idx="1615">
                  <c:v>874239989121000</c:v>
                </c:pt>
                <c:pt idx="1616">
                  <c:v>817760028328000</c:v>
                </c:pt>
                <c:pt idx="1617">
                  <c:v>842369989607000</c:v>
                </c:pt>
                <c:pt idx="1618">
                  <c:v>816860031353000</c:v>
                </c:pt>
                <c:pt idx="1619">
                  <c:v>769239984112000</c:v>
                </c:pt>
                <c:pt idx="1620">
                  <c:v>936139997315000</c:v>
                </c:pt>
                <c:pt idx="1621">
                  <c:v>786180006216000</c:v>
                </c:pt>
                <c:pt idx="1622">
                  <c:v>836860016329000</c:v>
                </c:pt>
                <c:pt idx="1623">
                  <c:v>839610003358000</c:v>
                </c:pt>
                <c:pt idx="1624">
                  <c:v>955830006448000</c:v>
                </c:pt>
                <c:pt idx="1625">
                  <c:v>931580017115000</c:v>
                </c:pt>
                <c:pt idx="1626">
                  <c:v>956730003423000</c:v>
                </c:pt>
                <c:pt idx="1627">
                  <c:v>918089994600000</c:v>
                </c:pt>
                <c:pt idx="1628">
                  <c:v>966170005996000</c:v>
                </c:pt>
                <c:pt idx="1629">
                  <c:v>863340033212000</c:v>
                </c:pt>
                <c:pt idx="1630">
                  <c:v>993339969110000</c:v>
                </c:pt>
                <c:pt idx="1631">
                  <c:v>887149989724000</c:v>
                </c:pt>
                <c:pt idx="1632">
                  <c:v>946430000759000</c:v>
                </c:pt>
                <c:pt idx="1633">
                  <c:v>988380020081000</c:v>
                </c:pt>
                <c:pt idx="1634">
                  <c:v>947509983707000</c:v>
                </c:pt>
                <c:pt idx="1635">
                  <c:v>941569976828000</c:v>
                </c:pt>
                <c:pt idx="1636">
                  <c:v>921619987956000</c:v>
                </c:pt>
                <c:pt idx="1637">
                  <c:v>1023199991040000</c:v>
                </c:pt>
                <c:pt idx="1638">
                  <c:v>918169988366000</c:v>
                </c:pt>
                <c:pt idx="1639">
                  <c:v>955949997097000</c:v>
                </c:pt>
                <c:pt idx="1640">
                  <c:v>863390029316000</c:v>
                </c:pt>
                <c:pt idx="1641">
                  <c:v>1088400010510000</c:v>
                </c:pt>
                <c:pt idx="1642">
                  <c:v>983220019528000</c:v>
                </c:pt>
                <c:pt idx="1643">
                  <c:v>1204800066680000</c:v>
                </c:pt>
                <c:pt idx="1644">
                  <c:v>1213900028640000</c:v>
                </c:pt>
                <c:pt idx="1645">
                  <c:v>1087500013540000</c:v>
                </c:pt>
                <c:pt idx="1646">
                  <c:v>980660017693000</c:v>
                </c:pt>
                <c:pt idx="1647">
                  <c:v>1235800066880000</c:v>
                </c:pt>
                <c:pt idx="1648">
                  <c:v>849710021607000</c:v>
                </c:pt>
                <c:pt idx="1649">
                  <c:v>1070799972730000</c:v>
                </c:pt>
                <c:pt idx="1650">
                  <c:v>881149987521000</c:v>
                </c:pt>
                <c:pt idx="1651">
                  <c:v>1081799987950000</c:v>
                </c:pt>
                <c:pt idx="1652">
                  <c:v>873800023409000</c:v>
                </c:pt>
                <c:pt idx="1653">
                  <c:v>1086299972830000</c:v>
                </c:pt>
                <c:pt idx="1654">
                  <c:v>1024299972430000</c:v>
                </c:pt>
                <c:pt idx="1655">
                  <c:v>933520000156000</c:v>
                </c:pt>
                <c:pt idx="1656">
                  <c:v>974570022502000</c:v>
                </c:pt>
                <c:pt idx="1657">
                  <c:v>1097199995850000</c:v>
                </c:pt>
                <c:pt idx="1658">
                  <c:v>1038899975550000</c:v>
                </c:pt>
                <c:pt idx="1659">
                  <c:v>932430017987000</c:v>
                </c:pt>
                <c:pt idx="1660">
                  <c:v>858500007723000</c:v>
                </c:pt>
                <c:pt idx="1661">
                  <c:v>945669992874000</c:v>
                </c:pt>
                <c:pt idx="1662">
                  <c:v>1065000022050000</c:v>
                </c:pt>
                <c:pt idx="1663">
                  <c:v>890609988534000</c:v>
                </c:pt>
                <c:pt idx="1664">
                  <c:v>997790024991000</c:v>
                </c:pt>
                <c:pt idx="1665">
                  <c:v>972549978587000</c:v>
                </c:pt>
                <c:pt idx="1666">
                  <c:v>971599985508000</c:v>
                </c:pt>
                <c:pt idx="1667">
                  <c:v>1084100010050000</c:v>
                </c:pt>
                <c:pt idx="1668">
                  <c:v>1048500032770000</c:v>
                </c:pt>
                <c:pt idx="1669">
                  <c:v>894410027958000</c:v>
                </c:pt>
                <c:pt idx="1670">
                  <c:v>977900031443000</c:v>
                </c:pt>
                <c:pt idx="1671">
                  <c:v>974099992019000</c:v>
                </c:pt>
                <c:pt idx="1672">
                  <c:v>1107400006300000</c:v>
                </c:pt>
                <c:pt idx="1673">
                  <c:v>1045599990320000</c:v>
                </c:pt>
                <c:pt idx="1674">
                  <c:v>905000008024000</c:v>
                </c:pt>
                <c:pt idx="1675">
                  <c:v>1021399997090000</c:v>
                </c:pt>
                <c:pt idx="1676">
                  <c:v>1100899975950000</c:v>
                </c:pt>
                <c:pt idx="1677">
                  <c:v>1036800004980000</c:v>
                </c:pt>
                <c:pt idx="1678">
                  <c:v>926530007990000</c:v>
                </c:pt>
                <c:pt idx="1679">
                  <c:v>975189974188000</c:v>
                </c:pt>
                <c:pt idx="1680">
                  <c:v>958190023868000</c:v>
                </c:pt>
                <c:pt idx="1681">
                  <c:v>942950003507000</c:v>
                </c:pt>
                <c:pt idx="1682">
                  <c:v>1028700032200000</c:v>
                </c:pt>
                <c:pt idx="1683">
                  <c:v>1104500030960000</c:v>
                </c:pt>
                <c:pt idx="1684">
                  <c:v>934489991676000</c:v>
                </c:pt>
                <c:pt idx="1685">
                  <c:v>919380028293000</c:v>
                </c:pt>
                <c:pt idx="1686">
                  <c:v>982829982810000</c:v>
                </c:pt>
                <c:pt idx="1687">
                  <c:v>958019970007000</c:v>
                </c:pt>
                <c:pt idx="1688">
                  <c:v>917459976585000</c:v>
                </c:pt>
                <c:pt idx="1689">
                  <c:v>1133100016860000</c:v>
                </c:pt>
                <c:pt idx="1690">
                  <c:v>972399990276000</c:v>
                </c:pt>
                <c:pt idx="1691">
                  <c:v>1150899971950000</c:v>
                </c:pt>
                <c:pt idx="1692">
                  <c:v>1008400003500000</c:v>
                </c:pt>
                <c:pt idx="1693">
                  <c:v>912399968240000</c:v>
                </c:pt>
                <c:pt idx="1694">
                  <c:v>1153999998810000</c:v>
                </c:pt>
                <c:pt idx="1695">
                  <c:v>890910032265000</c:v>
                </c:pt>
                <c:pt idx="1696">
                  <c:v>1013300024310000</c:v>
                </c:pt>
                <c:pt idx="1697">
                  <c:v>1250499995110000</c:v>
                </c:pt>
                <c:pt idx="1698">
                  <c:v>1290099996230000</c:v>
                </c:pt>
                <c:pt idx="1699">
                  <c:v>998129998496000</c:v>
                </c:pt>
                <c:pt idx="1700">
                  <c:v>969169973543000</c:v>
                </c:pt>
                <c:pt idx="1701">
                  <c:v>1112899980360000</c:v>
                </c:pt>
                <c:pt idx="1702">
                  <c:v>906919992623000</c:v>
                </c:pt>
                <c:pt idx="1703">
                  <c:v>1026200025690000</c:v>
                </c:pt>
                <c:pt idx="1704">
                  <c:v>1042299979040000</c:v>
                </c:pt>
                <c:pt idx="1705">
                  <c:v>1013999969760000</c:v>
                </c:pt>
                <c:pt idx="1706">
                  <c:v>1020599992320000</c:v>
                </c:pt>
                <c:pt idx="1707">
                  <c:v>1018700006160000</c:v>
                </c:pt>
                <c:pt idx="1708">
                  <c:v>996820033470000</c:v>
                </c:pt>
                <c:pt idx="1709">
                  <c:v>1049600014160000</c:v>
                </c:pt>
                <c:pt idx="1710">
                  <c:v>1125799981740000</c:v>
                </c:pt>
                <c:pt idx="1711">
                  <c:v>1014799974530000</c:v>
                </c:pt>
                <c:pt idx="1712">
                  <c:v>1042600022770000</c:v>
                </c:pt>
                <c:pt idx="1713">
                  <c:v>878749973217000</c:v>
                </c:pt>
                <c:pt idx="1714">
                  <c:v>1059200004260000</c:v>
                </c:pt>
                <c:pt idx="1715">
                  <c:v>1006300032930000</c:v>
                </c:pt>
                <c:pt idx="1716">
                  <c:v>1053700030200000</c:v>
                </c:pt>
                <c:pt idx="1717">
                  <c:v>1034499982880000</c:v>
                </c:pt>
                <c:pt idx="1718">
                  <c:v>1060100001230000</c:v>
                </c:pt>
                <c:pt idx="1719">
                  <c:v>996789968699000</c:v>
                </c:pt>
                <c:pt idx="1720">
                  <c:v>884479996461000</c:v>
                </c:pt>
                <c:pt idx="1721">
                  <c:v>1086400032150000</c:v>
                </c:pt>
                <c:pt idx="1722">
                  <c:v>971070026809000</c:v>
                </c:pt>
                <c:pt idx="1723">
                  <c:v>1095699978520000</c:v>
                </c:pt>
                <c:pt idx="1724">
                  <c:v>997659968012000</c:v>
                </c:pt>
                <c:pt idx="1725">
                  <c:v>903040026542000</c:v>
                </c:pt>
                <c:pt idx="1726">
                  <c:v>1008699980120000</c:v>
                </c:pt>
                <c:pt idx="1727">
                  <c:v>1119699987330000</c:v>
                </c:pt>
                <c:pt idx="1728">
                  <c:v>1011399971050000</c:v>
                </c:pt>
                <c:pt idx="1729">
                  <c:v>945430011576000</c:v>
                </c:pt>
                <c:pt idx="1730">
                  <c:v>1111899991180000</c:v>
                </c:pt>
                <c:pt idx="1731">
                  <c:v>1045100029280000</c:v>
                </c:pt>
                <c:pt idx="1732">
                  <c:v>1297399964240000</c:v>
                </c:pt>
                <c:pt idx="1733">
                  <c:v>974279977992000</c:v>
                </c:pt>
                <c:pt idx="1734">
                  <c:v>1108000026660000</c:v>
                </c:pt>
                <c:pt idx="1735">
                  <c:v>1063699989140000</c:v>
                </c:pt>
                <c:pt idx="1736">
                  <c:v>1141500033370000</c:v>
                </c:pt>
                <c:pt idx="1737">
                  <c:v>1061399967040000</c:v>
                </c:pt>
                <c:pt idx="1738">
                  <c:v>1160400036950000</c:v>
                </c:pt>
                <c:pt idx="1739">
                  <c:v>1073700015180000</c:v>
                </c:pt>
                <c:pt idx="1740">
                  <c:v>988310025535000</c:v>
                </c:pt>
                <c:pt idx="1741">
                  <c:v>1061199982620000</c:v>
                </c:pt>
                <c:pt idx="1742">
                  <c:v>1106500009330000</c:v>
                </c:pt>
                <c:pt idx="1743">
                  <c:v>1102699969900000</c:v>
                </c:pt>
                <c:pt idx="1744">
                  <c:v>1115000018040000</c:v>
                </c:pt>
                <c:pt idx="1745">
                  <c:v>1101799972930000</c:v>
                </c:pt>
                <c:pt idx="1746">
                  <c:v>1010499974070000</c:v>
                </c:pt>
                <c:pt idx="1747">
                  <c:v>1116999996410000</c:v>
                </c:pt>
                <c:pt idx="1748">
                  <c:v>1011899999190000</c:v>
                </c:pt>
                <c:pt idx="1749">
                  <c:v>1074700004360000</c:v>
                </c:pt>
                <c:pt idx="1750">
                  <c:v>1049199978220000</c:v>
                </c:pt>
                <c:pt idx="1751">
                  <c:v>999179983782000</c:v>
                </c:pt>
                <c:pt idx="1752">
                  <c:v>1093500015740000</c:v>
                </c:pt>
                <c:pt idx="1753">
                  <c:v>975829991424000</c:v>
                </c:pt>
                <c:pt idx="1754">
                  <c:v>925789998547000</c:v>
                </c:pt>
                <c:pt idx="1755">
                  <c:v>1116600027580000</c:v>
                </c:pt>
                <c:pt idx="1756">
                  <c:v>951240028586000</c:v>
                </c:pt>
                <c:pt idx="1757">
                  <c:v>990439993770000</c:v>
                </c:pt>
                <c:pt idx="1758">
                  <c:v>968329971892000</c:v>
                </c:pt>
                <c:pt idx="1759">
                  <c:v>1113799977340000</c:v>
                </c:pt>
                <c:pt idx="1760">
                  <c:v>931450027246000</c:v>
                </c:pt>
                <c:pt idx="1761">
                  <c:v>1129700013380000</c:v>
                </c:pt>
                <c:pt idx="1762">
                  <c:v>914809981764000</c:v>
                </c:pt>
                <c:pt idx="1763">
                  <c:v>1151199948570000</c:v>
                </c:pt>
                <c:pt idx="1764">
                  <c:v>1057599994720000</c:v>
                </c:pt>
                <c:pt idx="1765">
                  <c:v>1087999974570000</c:v>
                </c:pt>
                <c:pt idx="1766">
                  <c:v>1062099979600000</c:v>
                </c:pt>
                <c:pt idx="1767">
                  <c:v>1153900006600000</c:v>
                </c:pt>
                <c:pt idx="1768">
                  <c:v>1061600018560000</c:v>
                </c:pt>
                <c:pt idx="1769">
                  <c:v>1124300031520000</c:v>
                </c:pt>
                <c:pt idx="1770">
                  <c:v>1150100034290000</c:v>
                </c:pt>
                <c:pt idx="1771">
                  <c:v>1131300022910000</c:v>
                </c:pt>
                <c:pt idx="1772">
                  <c:v>1145799966720000</c:v>
                </c:pt>
                <c:pt idx="1773">
                  <c:v>1218499938620000</c:v>
                </c:pt>
                <c:pt idx="1774">
                  <c:v>1257599978700000</c:v>
                </c:pt>
                <c:pt idx="1775">
                  <c:v>1246800015000000</c:v>
                </c:pt>
                <c:pt idx="1776">
                  <c:v>1275800036840000</c:v>
                </c:pt>
                <c:pt idx="1777">
                  <c:v>1114000028860000</c:v>
                </c:pt>
                <c:pt idx="1778">
                  <c:v>1100699991540000</c:v>
                </c:pt>
                <c:pt idx="1779">
                  <c:v>981889988952000</c:v>
                </c:pt>
                <c:pt idx="1780">
                  <c:v>1042399971250000</c:v>
                </c:pt>
                <c:pt idx="1781">
                  <c:v>970779982299000</c:v>
                </c:pt>
                <c:pt idx="1782">
                  <c:v>976580000088000</c:v>
                </c:pt>
                <c:pt idx="1783">
                  <c:v>992870005735000</c:v>
                </c:pt>
                <c:pt idx="1784">
                  <c:v>1250999956140000</c:v>
                </c:pt>
                <c:pt idx="1785">
                  <c:v>1310200040520000</c:v>
                </c:pt>
                <c:pt idx="1786">
                  <c:v>1081300026920000</c:v>
                </c:pt>
                <c:pt idx="1787">
                  <c:v>1306600052620000</c:v>
                </c:pt>
                <c:pt idx="1788">
                  <c:v>1348100039900000</c:v>
                </c:pt>
                <c:pt idx="1789">
                  <c:v>1037600009750000</c:v>
                </c:pt>
                <c:pt idx="1790">
                  <c:v>1129400036750000</c:v>
                </c:pt>
                <c:pt idx="1791">
                  <c:v>1184999999010000</c:v>
                </c:pt>
                <c:pt idx="1792">
                  <c:v>1089000030860000</c:v>
                </c:pt>
                <c:pt idx="1793">
                  <c:v>1345699958490000</c:v>
                </c:pt>
                <c:pt idx="1794">
                  <c:v>1334500025960000</c:v>
                </c:pt>
                <c:pt idx="1795">
                  <c:v>1211299962810000</c:v>
                </c:pt>
                <c:pt idx="1796">
                  <c:v>1325800032830000</c:v>
                </c:pt>
                <c:pt idx="1797">
                  <c:v>1371900064300000</c:v>
                </c:pt>
                <c:pt idx="1798">
                  <c:v>1180900050080000</c:v>
                </c:pt>
                <c:pt idx="1799">
                  <c:v>1193699992140000</c:v>
                </c:pt>
                <c:pt idx="1800">
                  <c:v>1156700056850000</c:v>
                </c:pt>
                <c:pt idx="1801">
                  <c:v>1153099934730000</c:v>
                </c:pt>
                <c:pt idx="1802">
                  <c:v>1160999990200000</c:v>
                </c:pt>
                <c:pt idx="1803">
                  <c:v>1243200027100000</c:v>
                </c:pt>
                <c:pt idx="1804">
                  <c:v>1004700023390000</c:v>
                </c:pt>
                <c:pt idx="1805">
                  <c:v>1372999978580000</c:v>
                </c:pt>
                <c:pt idx="1806">
                  <c:v>1340699945470000</c:v>
                </c:pt>
                <c:pt idx="1807">
                  <c:v>1379200032310000</c:v>
                </c:pt>
                <c:pt idx="1808">
                  <c:v>1047299992060000</c:v>
                </c:pt>
                <c:pt idx="1809">
                  <c:v>1039100027080000</c:v>
                </c:pt>
                <c:pt idx="1810">
                  <c:v>1001899973150000</c:v>
                </c:pt>
                <c:pt idx="1811">
                  <c:v>1085800011790000</c:v>
                </c:pt>
                <c:pt idx="1812">
                  <c:v>1005999989190000</c:v>
                </c:pt>
                <c:pt idx="1813">
                  <c:v>1500699959490000</c:v>
                </c:pt>
                <c:pt idx="1814">
                  <c:v>1095499994100000</c:v>
                </c:pt>
                <c:pt idx="1815">
                  <c:v>1168199966000000</c:v>
                </c:pt>
                <c:pt idx="1816">
                  <c:v>1427999987600000</c:v>
                </c:pt>
                <c:pt idx="1817">
                  <c:v>1500499975080000</c:v>
                </c:pt>
                <c:pt idx="1818">
                  <c:v>1119300018500000</c:v>
                </c:pt>
                <c:pt idx="1819">
                  <c:v>1170400063000000</c:v>
                </c:pt>
                <c:pt idx="1820">
                  <c:v>1599900013820000</c:v>
                </c:pt>
                <c:pt idx="1821">
                  <c:v>1688399962440000</c:v>
                </c:pt>
                <c:pt idx="1822">
                  <c:v>1713000058720000</c:v>
                </c:pt>
                <c:pt idx="1823">
                  <c:v>737449978364000</c:v>
                </c:pt>
                <c:pt idx="1824">
                  <c:v>750850007892000</c:v>
                </c:pt>
                <c:pt idx="1825">
                  <c:v>844879995339000</c:v>
                </c:pt>
                <c:pt idx="1826">
                  <c:v>770740001440000</c:v>
                </c:pt>
                <c:pt idx="1827">
                  <c:v>685250019590000</c:v>
                </c:pt>
                <c:pt idx="1828">
                  <c:v>726019996647000</c:v>
                </c:pt>
                <c:pt idx="1829">
                  <c:v>733989979554000</c:v>
                </c:pt>
                <c:pt idx="1830">
                  <c:v>1243599995930000</c:v>
                </c:pt>
                <c:pt idx="1831">
                  <c:v>1235900059090000</c:v>
                </c:pt>
                <c:pt idx="1832">
                  <c:v>1191700013780000</c:v>
                </c:pt>
                <c:pt idx="1833">
                  <c:v>1188599986910000</c:v>
                </c:pt>
                <c:pt idx="1834">
                  <c:v>1238899959530000</c:v>
                </c:pt>
                <c:pt idx="1835">
                  <c:v>1184800014600000</c:v>
                </c:pt>
                <c:pt idx="1836">
                  <c:v>1186999977380000</c:v>
                </c:pt>
                <c:pt idx="1837">
                  <c:v>1154599952060000</c:v>
                </c:pt>
                <c:pt idx="1838">
                  <c:v>1153400045570000</c:v>
                </c:pt>
                <c:pt idx="1839">
                  <c:v>744520031404000</c:v>
                </c:pt>
                <c:pt idx="1840">
                  <c:v>698030030324000</c:v>
                </c:pt>
                <c:pt idx="1841">
                  <c:v>825450033054000</c:v>
                </c:pt>
                <c:pt idx="1842">
                  <c:v>717280006636000</c:v>
                </c:pt>
                <c:pt idx="1843">
                  <c:v>781630025236000</c:v>
                </c:pt>
                <c:pt idx="1844">
                  <c:v>771280026468000</c:v>
                </c:pt>
                <c:pt idx="1845">
                  <c:v>761669970035000</c:v>
                </c:pt>
                <c:pt idx="1846">
                  <c:v>774209999471000</c:v>
                </c:pt>
                <c:pt idx="1847">
                  <c:v>751179982176000</c:v>
                </c:pt>
                <c:pt idx="1848">
                  <c:v>802659997057000</c:v>
                </c:pt>
                <c:pt idx="1849">
                  <c:v>794409968861000</c:v>
                </c:pt>
                <c:pt idx="1850">
                  <c:v>810190014251000</c:v>
                </c:pt>
                <c:pt idx="1851">
                  <c:v>760910029259000</c:v>
                </c:pt>
                <c:pt idx="1852">
                  <c:v>816689977491000</c:v>
                </c:pt>
                <c:pt idx="1853">
                  <c:v>769229984891000</c:v>
                </c:pt>
                <c:pt idx="1854">
                  <c:v>777220033348000</c:v>
                </c:pt>
                <c:pt idx="1855">
                  <c:v>804240008151000</c:v>
                </c:pt>
                <c:pt idx="1856">
                  <c:v>767790029996000</c:v>
                </c:pt>
                <c:pt idx="1857">
                  <c:v>818820012835000</c:v>
                </c:pt>
                <c:pt idx="1858">
                  <c:v>722029972029000</c:v>
                </c:pt>
                <c:pt idx="1859">
                  <c:v>737850014302000</c:v>
                </c:pt>
                <c:pt idx="1860">
                  <c:v>791070027809000</c:v>
                </c:pt>
                <c:pt idx="1861">
                  <c:v>798060019974000</c:v>
                </c:pt>
                <c:pt idx="1862">
                  <c:v>782560019874000</c:v>
                </c:pt>
                <c:pt idx="1863">
                  <c:v>840599993319000</c:v>
                </c:pt>
                <c:pt idx="1864">
                  <c:v>718589971661000</c:v>
                </c:pt>
                <c:pt idx="1865">
                  <c:v>749529976537000</c:v>
                </c:pt>
                <c:pt idx="1866">
                  <c:v>805770023141000</c:v>
                </c:pt>
                <c:pt idx="1867">
                  <c:v>804379997241000</c:v>
                </c:pt>
                <c:pt idx="1868">
                  <c:v>738229984690000</c:v>
                </c:pt>
                <c:pt idx="1869">
                  <c:v>739440024617000</c:v>
                </c:pt>
                <c:pt idx="1870">
                  <c:v>765919974392000</c:v>
                </c:pt>
                <c:pt idx="1871">
                  <c:v>792150010757000</c:v>
                </c:pt>
                <c:pt idx="1872">
                  <c:v>813839998255000</c:v>
                </c:pt>
                <c:pt idx="1873">
                  <c:v>782420030783000</c:v>
                </c:pt>
                <c:pt idx="1874">
                  <c:v>827619998171000</c:v>
                </c:pt>
                <c:pt idx="1875">
                  <c:v>816310007103000</c:v>
                </c:pt>
                <c:pt idx="1876">
                  <c:v>827659995054000</c:v>
                </c:pt>
                <c:pt idx="1877">
                  <c:v>810379999445000</c:v>
                </c:pt>
                <c:pt idx="1878">
                  <c:v>812449972355000</c:v>
                </c:pt>
                <c:pt idx="1879">
                  <c:v>853410001715000</c:v>
                </c:pt>
                <c:pt idx="1880">
                  <c:v>790270023041000</c:v>
                </c:pt>
                <c:pt idx="1881">
                  <c:v>834190023066000</c:v>
                </c:pt>
                <c:pt idx="1882">
                  <c:v>820929982628000</c:v>
                </c:pt>
                <c:pt idx="1883">
                  <c:v>788670013506000</c:v>
                </c:pt>
                <c:pt idx="1884">
                  <c:v>762930006065000</c:v>
                </c:pt>
                <c:pt idx="1885">
                  <c:v>783570008277000</c:v>
                </c:pt>
                <c:pt idx="1886">
                  <c:v>727019985830000</c:v>
                </c:pt>
                <c:pt idx="1887">
                  <c:v>801979982938000</c:v>
                </c:pt>
                <c:pt idx="1888">
                  <c:v>804479989449000</c:v>
                </c:pt>
                <c:pt idx="1889">
                  <c:v>820380025487000</c:v>
                </c:pt>
                <c:pt idx="1890">
                  <c:v>836549973377000</c:v>
                </c:pt>
                <c:pt idx="1891">
                  <c:v>789169974542000</c:v>
                </c:pt>
                <c:pt idx="1892">
                  <c:v>812199991837000</c:v>
                </c:pt>
                <c:pt idx="1893">
                  <c:v>812790012969000</c:v>
                </c:pt>
                <c:pt idx="1894">
                  <c:v>740139970068000</c:v>
                </c:pt>
                <c:pt idx="1895">
                  <c:v>819959991108000</c:v>
                </c:pt>
                <c:pt idx="1896">
                  <c:v>781329981506000</c:v>
                </c:pt>
                <c:pt idx="1897">
                  <c:v>808230032769000</c:v>
                </c:pt>
                <c:pt idx="1898">
                  <c:v>769089995801000</c:v>
                </c:pt>
                <c:pt idx="1899">
                  <c:v>778180025647000</c:v>
                </c:pt>
                <c:pt idx="1900">
                  <c:v>834019969204000</c:v>
                </c:pt>
                <c:pt idx="1901">
                  <c:v>764239971090000</c:v>
                </c:pt>
                <c:pt idx="1902">
                  <c:v>838640011837000</c:v>
                </c:pt>
                <c:pt idx="1903">
                  <c:v>824539969749000</c:v>
                </c:pt>
                <c:pt idx="1904">
                  <c:v>865509998330000</c:v>
                </c:pt>
                <c:pt idx="1905">
                  <c:v>901049980289000</c:v>
                </c:pt>
                <c:pt idx="1906">
                  <c:v>783989975548000</c:v>
                </c:pt>
                <c:pt idx="1907">
                  <c:v>891509985509000</c:v>
                </c:pt>
                <c:pt idx="1908">
                  <c:v>928820030865000</c:v>
                </c:pt>
                <c:pt idx="1909">
                  <c:v>934830032290000</c:v>
                </c:pt>
                <c:pt idx="1910">
                  <c:v>828930030305000</c:v>
                </c:pt>
                <c:pt idx="1911">
                  <c:v>816340004766000</c:v>
                </c:pt>
                <c:pt idx="1912">
                  <c:v>1018500021750000</c:v>
                </c:pt>
                <c:pt idx="1913">
                  <c:v>803559994032000</c:v>
                </c:pt>
                <c:pt idx="1914">
                  <c:v>763389970219000</c:v>
                </c:pt>
                <c:pt idx="1915">
                  <c:v>743920011051000</c:v>
                </c:pt>
                <c:pt idx="1916">
                  <c:v>848790026191000</c:v>
                </c:pt>
                <c:pt idx="1917">
                  <c:v>854990012809000</c:v>
                </c:pt>
                <c:pt idx="1918">
                  <c:v>869440027623000</c:v>
                </c:pt>
                <c:pt idx="1919">
                  <c:v>956530019009000</c:v>
                </c:pt>
                <c:pt idx="1920">
                  <c:v>973529969328000</c:v>
                </c:pt>
                <c:pt idx="1921">
                  <c:v>977070029013000</c:v>
                </c:pt>
                <c:pt idx="1922">
                  <c:v>875959989305000</c:v>
                </c:pt>
                <c:pt idx="1923">
                  <c:v>887470031897000</c:v>
                </c:pt>
                <c:pt idx="1924">
                  <c:v>793389981237000</c:v>
                </c:pt>
                <c:pt idx="1925">
                  <c:v>917389982040000</c:v>
                </c:pt>
                <c:pt idx="1926">
                  <c:v>899880004354000</c:v>
                </c:pt>
                <c:pt idx="1927">
                  <c:v>799309989675000</c:v>
                </c:pt>
                <c:pt idx="1928">
                  <c:v>940260011803000</c:v>
                </c:pt>
                <c:pt idx="1929">
                  <c:v>902130030346000</c:v>
                </c:pt>
                <c:pt idx="1930">
                  <c:v>840729983189000</c:v>
                </c:pt>
                <c:pt idx="1931">
                  <c:v>858200031101000</c:v>
                </c:pt>
                <c:pt idx="1932">
                  <c:v>923529973334000</c:v>
                </c:pt>
                <c:pt idx="1933">
                  <c:v>940360004010000</c:v>
                </c:pt>
                <c:pt idx="1934">
                  <c:v>960020015481000</c:v>
                </c:pt>
                <c:pt idx="1935">
                  <c:v>1073199987030000</c:v>
                </c:pt>
                <c:pt idx="1936">
                  <c:v>1087199969800000</c:v>
                </c:pt>
                <c:pt idx="1937">
                  <c:v>1091299985850000</c:v>
                </c:pt>
                <c:pt idx="1938">
                  <c:v>1007200029900000</c:v>
                </c:pt>
                <c:pt idx="1939">
                  <c:v>1056600005540000</c:v>
                </c:pt>
                <c:pt idx="1940">
                  <c:v>899900002796000</c:v>
                </c:pt>
                <c:pt idx="1941">
                  <c:v>917970003952000</c:v>
                </c:pt>
                <c:pt idx="1942">
                  <c:v>974830002242000</c:v>
                </c:pt>
                <c:pt idx="1943">
                  <c:v>987309969244000</c:v>
                </c:pt>
                <c:pt idx="1944">
                  <c:v>1027300007080000</c:v>
                </c:pt>
                <c:pt idx="1945">
                  <c:v>964869973082000</c:v>
                </c:pt>
                <c:pt idx="1946">
                  <c:v>964260020617000</c:v>
                </c:pt>
                <c:pt idx="1947">
                  <c:v>1049999982990000</c:v>
                </c:pt>
                <c:pt idx="1948">
                  <c:v>1028299996270000</c:v>
                </c:pt>
                <c:pt idx="1949">
                  <c:v>1082599992720000</c:v>
                </c:pt>
                <c:pt idx="1950">
                  <c:v>1064699978320000</c:v>
                </c:pt>
                <c:pt idx="1951">
                  <c:v>747090032460000</c:v>
                </c:pt>
                <c:pt idx="1952">
                  <c:v>948169999385000</c:v>
                </c:pt>
                <c:pt idx="1953">
                  <c:v>1052300005080000</c:v>
                </c:pt>
                <c:pt idx="1954">
                  <c:v>1021900025230000</c:v>
                </c:pt>
                <c:pt idx="1955">
                  <c:v>1068899986570000</c:v>
                </c:pt>
                <c:pt idx="1956">
                  <c:v>1074500019950000</c:v>
                </c:pt>
                <c:pt idx="1957">
                  <c:v>1110099997230000</c:v>
                </c:pt>
                <c:pt idx="1958">
                  <c:v>785290008461000</c:v>
                </c:pt>
                <c:pt idx="1959">
                  <c:v>698990022623000</c:v>
                </c:pt>
                <c:pt idx="1960">
                  <c:v>818239990923000</c:v>
                </c:pt>
                <c:pt idx="1961">
                  <c:v>775900001993000</c:v>
                </c:pt>
                <c:pt idx="1962">
                  <c:v>721560008655000</c:v>
                </c:pt>
                <c:pt idx="1963">
                  <c:v>1208400054580000</c:v>
                </c:pt>
                <c:pt idx="1964">
                  <c:v>1047299992060000</c:v>
                </c:pt>
                <c:pt idx="1965">
                  <c:v>1917599952670000</c:v>
                </c:pt>
                <c:pt idx="1966">
                  <c:v>750760014905000</c:v>
                </c:pt>
                <c:pt idx="1967">
                  <c:v>748469992030000</c:v>
                </c:pt>
                <c:pt idx="1968">
                  <c:v>1110099997230000</c:v>
                </c:pt>
                <c:pt idx="1969">
                  <c:v>1175199957390000</c:v>
                </c:pt>
                <c:pt idx="1970">
                  <c:v>725760016908000</c:v>
                </c:pt>
                <c:pt idx="1971">
                  <c:v>1203100064940000</c:v>
                </c:pt>
                <c:pt idx="1972">
                  <c:v>736230006325000</c:v>
                </c:pt>
                <c:pt idx="1973">
                  <c:v>742359998398000</c:v>
                </c:pt>
                <c:pt idx="1974">
                  <c:v>753029972230000</c:v>
                </c:pt>
                <c:pt idx="1975">
                  <c:v>757520024994000</c:v>
                </c:pt>
                <c:pt idx="1976">
                  <c:v>678729990799000</c:v>
                </c:pt>
                <c:pt idx="1977">
                  <c:v>776390030918000</c:v>
                </c:pt>
                <c:pt idx="1978">
                  <c:v>702009988612000</c:v>
                </c:pt>
                <c:pt idx="1979">
                  <c:v>797509995725000</c:v>
                </c:pt>
                <c:pt idx="1980">
                  <c:v>804240008151000</c:v>
                </c:pt>
                <c:pt idx="1981">
                  <c:v>679990026830000</c:v>
                </c:pt>
                <c:pt idx="1982">
                  <c:v>656940011094000</c:v>
                </c:pt>
                <c:pt idx="1983">
                  <c:v>759520003359000</c:v>
                </c:pt>
                <c:pt idx="1984">
                  <c:v>803789976109000</c:v>
                </c:pt>
                <c:pt idx="1985">
                  <c:v>766190020461000</c:v>
                </c:pt>
                <c:pt idx="1986">
                  <c:v>766669983056000</c:v>
                </c:pt>
                <c:pt idx="1987">
                  <c:v>939679989891000</c:v>
                </c:pt>
                <c:pt idx="1988">
                  <c:v>779210012492000</c:v>
                </c:pt>
                <c:pt idx="1989">
                  <c:v>796729989399000</c:v>
                </c:pt>
                <c:pt idx="1990">
                  <c:v>799950006911000</c:v>
                </c:pt>
                <c:pt idx="1991">
                  <c:v>779629979763000</c:v>
                </c:pt>
                <c:pt idx="1992">
                  <c:v>1018600013960000</c:v>
                </c:pt>
                <c:pt idx="1993">
                  <c:v>763610020184000</c:v>
                </c:pt>
                <c:pt idx="1994">
                  <c:v>800949996093000</c:v>
                </c:pt>
                <c:pt idx="1995">
                  <c:v>861840015884000</c:v>
                </c:pt>
                <c:pt idx="1996">
                  <c:v>784480004473000</c:v>
                </c:pt>
                <c:pt idx="1997">
                  <c:v>792589976470000</c:v>
                </c:pt>
                <c:pt idx="1998">
                  <c:v>775550029267000</c:v>
                </c:pt>
                <c:pt idx="1999">
                  <c:v>1062799992160000</c:v>
                </c:pt>
                <c:pt idx="2000">
                  <c:v>775359976964000</c:v>
                </c:pt>
                <c:pt idx="2001">
                  <c:v>780559974400000</c:v>
                </c:pt>
                <c:pt idx="2002">
                  <c:v>813989986566000</c:v>
                </c:pt>
                <c:pt idx="2003">
                  <c:v>781449972154000</c:v>
                </c:pt>
                <c:pt idx="2004">
                  <c:v>778649989022000</c:v>
                </c:pt>
                <c:pt idx="2005">
                  <c:v>790099969180000</c:v>
                </c:pt>
                <c:pt idx="2006">
                  <c:v>822629984371000</c:v>
                </c:pt>
                <c:pt idx="2007">
                  <c:v>766400004096000</c:v>
                </c:pt>
                <c:pt idx="2008">
                  <c:v>807430028001000</c:v>
                </c:pt>
                <c:pt idx="2009">
                  <c:v>783919981003000</c:v>
                </c:pt>
                <c:pt idx="2010">
                  <c:v>804519986332000</c:v>
                </c:pt>
                <c:pt idx="2011">
                  <c:v>797220018323000</c:v>
                </c:pt>
                <c:pt idx="2012">
                  <c:v>817319995507000</c:v>
                </c:pt>
                <c:pt idx="2013">
                  <c:v>884150022177000</c:v>
                </c:pt>
                <c:pt idx="2014">
                  <c:v>1012299968020000</c:v>
                </c:pt>
                <c:pt idx="2015">
                  <c:v>1005500028160000</c:v>
                </c:pt>
                <c:pt idx="2016">
                  <c:v>904800023609000</c:v>
                </c:pt>
                <c:pt idx="2017">
                  <c:v>955750012682000</c:v>
                </c:pt>
                <c:pt idx="2018">
                  <c:v>1061500026360000</c:v>
                </c:pt>
                <c:pt idx="2019">
                  <c:v>979910009029000</c:v>
                </c:pt>
                <c:pt idx="2020">
                  <c:v>1071499985290000</c:v>
                </c:pt>
                <c:pt idx="2021">
                  <c:v>1015599979300000</c:v>
                </c:pt>
                <c:pt idx="2022">
                  <c:v>1120799968720000</c:v>
                </c:pt>
                <c:pt idx="2023">
                  <c:v>1024600016160000</c:v>
                </c:pt>
                <c:pt idx="2024">
                  <c:v>1123899995590000</c:v>
                </c:pt>
                <c:pt idx="2025">
                  <c:v>954760022721000</c:v>
                </c:pt>
                <c:pt idx="2026">
                  <c:v>1116999996410000</c:v>
                </c:pt>
                <c:pt idx="2027">
                  <c:v>1035700023590000</c:v>
                </c:pt>
                <c:pt idx="2028">
                  <c:v>1101599988510000</c:v>
                </c:pt>
                <c:pt idx="2029">
                  <c:v>1055700008570000</c:v>
                </c:pt>
                <c:pt idx="2030">
                  <c:v>1205600004340000</c:v>
                </c:pt>
                <c:pt idx="2031">
                  <c:v>1199800053660000</c:v>
                </c:pt>
                <c:pt idx="2032">
                  <c:v>1146300061970000</c:v>
                </c:pt>
                <c:pt idx="2033">
                  <c:v>1217000055500000</c:v>
                </c:pt>
                <c:pt idx="2034">
                  <c:v>1093300031320000</c:v>
                </c:pt>
                <c:pt idx="2035">
                  <c:v>1239099943940000</c:v>
                </c:pt>
                <c:pt idx="2036">
                  <c:v>1052599981700000</c:v>
                </c:pt>
                <c:pt idx="2037">
                  <c:v>1130299966620000</c:v>
                </c:pt>
                <c:pt idx="2038">
                  <c:v>1226399994090000</c:v>
                </c:pt>
                <c:pt idx="2039">
                  <c:v>1140499977080000</c:v>
                </c:pt>
                <c:pt idx="2040">
                  <c:v>1243100034890000</c:v>
                </c:pt>
                <c:pt idx="2041">
                  <c:v>1104800007590000</c:v>
                </c:pt>
                <c:pt idx="2042">
                  <c:v>1114599982100000</c:v>
                </c:pt>
                <c:pt idx="2043">
                  <c:v>1814700052450000</c:v>
                </c:pt>
                <c:pt idx="2044">
                  <c:v>854240004145000</c:v>
                </c:pt>
                <c:pt idx="2045">
                  <c:v>781519966700000</c:v>
                </c:pt>
                <c:pt idx="2046">
                  <c:v>731010010448000</c:v>
                </c:pt>
                <c:pt idx="2047">
                  <c:v>749349990564000</c:v>
                </c:pt>
                <c:pt idx="2048">
                  <c:v>1027799968120000</c:v>
                </c:pt>
                <c:pt idx="2049">
                  <c:v>1427999987600000</c:v>
                </c:pt>
                <c:pt idx="2050">
                  <c:v>1180800057870000</c:v>
                </c:pt>
                <c:pt idx="2051">
                  <c:v>1056300028920000</c:v>
                </c:pt>
                <c:pt idx="2052">
                  <c:v>1167600012750000</c:v>
                </c:pt>
                <c:pt idx="2053">
                  <c:v>1138400006500000</c:v>
                </c:pt>
                <c:pt idx="2054">
                  <c:v>916960015548000</c:v>
                </c:pt>
                <c:pt idx="2055">
                  <c:v>837570028110000</c:v>
                </c:pt>
                <c:pt idx="2056">
                  <c:v>662950012518000</c:v>
                </c:pt>
                <c:pt idx="2057">
                  <c:v>1105199976420000</c:v>
                </c:pt>
                <c:pt idx="2058">
                  <c:v>724289997242000</c:v>
                </c:pt>
                <c:pt idx="2059">
                  <c:v>1046499987290000</c:v>
                </c:pt>
                <c:pt idx="2060">
                  <c:v>879010020065000</c:v>
                </c:pt>
                <c:pt idx="2061">
                  <c:v>1183100012860000</c:v>
                </c:pt>
                <c:pt idx="2062">
                  <c:v>1219100026080000</c:v>
                </c:pt>
                <c:pt idx="2063">
                  <c:v>1550499971070000</c:v>
                </c:pt>
                <c:pt idx="2064">
                  <c:v>1183399989480000</c:v>
                </c:pt>
                <c:pt idx="2065">
                  <c:v>1183799958310000</c:v>
                </c:pt>
                <c:pt idx="2066">
                  <c:v>729649982210000</c:v>
                </c:pt>
                <c:pt idx="2067">
                  <c:v>781149995532000</c:v>
                </c:pt>
                <c:pt idx="2068">
                  <c:v>741190022463000</c:v>
                </c:pt>
                <c:pt idx="2069">
                  <c:v>1068600009950000</c:v>
                </c:pt>
                <c:pt idx="2070">
                  <c:v>807460025663000</c:v>
                </c:pt>
                <c:pt idx="2071">
                  <c:v>737900010406000</c:v>
                </c:pt>
                <c:pt idx="2072">
                  <c:v>1051599992520000</c:v>
                </c:pt>
                <c:pt idx="2073">
                  <c:v>710689983300000</c:v>
                </c:pt>
                <c:pt idx="2074">
                  <c:v>1152599973690000</c:v>
                </c:pt>
                <c:pt idx="2075">
                  <c:v>747599992717000</c:v>
                </c:pt>
                <c:pt idx="2076">
                  <c:v>846150030590000</c:v>
                </c:pt>
                <c:pt idx="2077">
                  <c:v>727460018651000</c:v>
                </c:pt>
                <c:pt idx="2078">
                  <c:v>716739981607000</c:v>
                </c:pt>
                <c:pt idx="2079">
                  <c:v>1078900012610000</c:v>
                </c:pt>
                <c:pt idx="2080">
                  <c:v>970520002560000</c:v>
                </c:pt>
                <c:pt idx="2081">
                  <c:v>1130699935450000</c:v>
                </c:pt>
                <c:pt idx="2082">
                  <c:v>739710003577000</c:v>
                </c:pt>
                <c:pt idx="2083">
                  <c:v>767639974576000</c:v>
                </c:pt>
                <c:pt idx="2084">
                  <c:v>1050899979960000</c:v>
                </c:pt>
                <c:pt idx="2085">
                  <c:v>1155100047310000</c:v>
                </c:pt>
                <c:pt idx="2086">
                  <c:v>714199978213000</c:v>
                </c:pt>
                <c:pt idx="2087">
                  <c:v>753799979336000</c:v>
                </c:pt>
                <c:pt idx="2088">
                  <c:v>1142299971030000</c:v>
                </c:pt>
                <c:pt idx="2089">
                  <c:v>733959981892000</c:v>
                </c:pt>
                <c:pt idx="2090">
                  <c:v>755679967052000</c:v>
                </c:pt>
                <c:pt idx="2091">
                  <c:v>769379973202000</c:v>
                </c:pt>
                <c:pt idx="2092">
                  <c:v>788359970554000</c:v>
                </c:pt>
                <c:pt idx="2093">
                  <c:v>753899971543000</c:v>
                </c:pt>
                <c:pt idx="2094">
                  <c:v>759210027516000</c:v>
                </c:pt>
                <c:pt idx="2095">
                  <c:v>753639991804000</c:v>
                </c:pt>
                <c:pt idx="2096">
                  <c:v>748549985796000</c:v>
                </c:pt>
                <c:pt idx="2097">
                  <c:v>771420015559000</c:v>
                </c:pt>
                <c:pt idx="2098">
                  <c:v>746109974610000</c:v>
                </c:pt>
                <c:pt idx="2099">
                  <c:v>748050024759000</c:v>
                </c:pt>
                <c:pt idx="2100">
                  <c:v>736739966583000</c:v>
                </c:pt>
                <c:pt idx="2101">
                  <c:v>735150023377000</c:v>
                </c:pt>
                <c:pt idx="2102">
                  <c:v>763299977232000</c:v>
                </c:pt>
                <c:pt idx="2103">
                  <c:v>722300018098000</c:v>
                </c:pt>
                <c:pt idx="2104">
                  <c:v>754950023938000</c:v>
                </c:pt>
                <c:pt idx="2105">
                  <c:v>750259986760000</c:v>
                </c:pt>
                <c:pt idx="2106">
                  <c:v>754190016053000</c:v>
                </c:pt>
                <c:pt idx="2107">
                  <c:v>704280013046000</c:v>
                </c:pt>
                <c:pt idx="2108">
                  <c:v>729429999354000</c:v>
                </c:pt>
                <c:pt idx="2109">
                  <c:v>756449974157000</c:v>
                </c:pt>
                <c:pt idx="2110">
                  <c:v>772120028119000</c:v>
                </c:pt>
                <c:pt idx="2111">
                  <c:v>769989992776000</c:v>
                </c:pt>
                <c:pt idx="2112">
                  <c:v>726309974049000</c:v>
                </c:pt>
                <c:pt idx="2113">
                  <c:v>737830015861000</c:v>
                </c:pt>
                <c:pt idx="2114">
                  <c:v>755669967831000</c:v>
                </c:pt>
                <c:pt idx="2115">
                  <c:v>746620001976000</c:v>
                </c:pt>
                <c:pt idx="2116">
                  <c:v>737120004080000</c:v>
                </c:pt>
                <c:pt idx="2117">
                  <c:v>761240003543000</c:v>
                </c:pt>
                <c:pt idx="2118">
                  <c:v>757379968795000</c:v>
                </c:pt>
                <c:pt idx="2119">
                  <c:v>719099999027000</c:v>
                </c:pt>
                <c:pt idx="2120">
                  <c:v>688469969994000</c:v>
                </c:pt>
                <c:pt idx="2121">
                  <c:v>667900029436000</c:v>
                </c:pt>
                <c:pt idx="2122">
                  <c:v>688010005840000</c:v>
                </c:pt>
                <c:pt idx="2123">
                  <c:v>681379985621000</c:v>
                </c:pt>
                <c:pt idx="2124">
                  <c:v>691280019456000</c:v>
                </c:pt>
                <c:pt idx="2125">
                  <c:v>680479988646000</c:v>
                </c:pt>
                <c:pt idx="2126">
                  <c:v>720490024927000</c:v>
                </c:pt>
                <c:pt idx="2127">
                  <c:v>670840001659000</c:v>
                </c:pt>
                <c:pt idx="2128">
                  <c:v>1172200056950000</c:v>
                </c:pt>
                <c:pt idx="2129">
                  <c:v>971890030019000</c:v>
                </c:pt>
                <c:pt idx="2130">
                  <c:v>747739981808000</c:v>
                </c:pt>
                <c:pt idx="2131">
                  <c:v>666559999640000</c:v>
                </c:pt>
                <c:pt idx="2132">
                  <c:v>760340006568000</c:v>
                </c:pt>
                <c:pt idx="2133">
                  <c:v>754270009819000</c:v>
                </c:pt>
                <c:pt idx="2134">
                  <c:v>750730017243000</c:v>
                </c:pt>
                <c:pt idx="2135">
                  <c:v>762539969348000</c:v>
                </c:pt>
                <c:pt idx="2136">
                  <c:v>748769968652000</c:v>
                </c:pt>
                <c:pt idx="2137">
                  <c:v>727320029561000</c:v>
                </c:pt>
                <c:pt idx="2138">
                  <c:v>709560004248000</c:v>
                </c:pt>
                <c:pt idx="2139">
                  <c:v>766019966599000</c:v>
                </c:pt>
                <c:pt idx="2140">
                  <c:v>706150001541000</c:v>
                </c:pt>
                <c:pt idx="2141">
                  <c:v>791709977936000</c:v>
                </c:pt>
                <c:pt idx="2142">
                  <c:v>761369993413000</c:v>
                </c:pt>
                <c:pt idx="2143">
                  <c:v>800259982754000</c:v>
                </c:pt>
                <c:pt idx="2144">
                  <c:v>781979997962000</c:v>
                </c:pt>
                <c:pt idx="2145">
                  <c:v>744959997116000</c:v>
                </c:pt>
                <c:pt idx="2146">
                  <c:v>827550003626000</c:v>
                </c:pt>
                <c:pt idx="2147">
                  <c:v>794289978212000</c:v>
                </c:pt>
                <c:pt idx="2148">
                  <c:v>803390007280000</c:v>
                </c:pt>
                <c:pt idx="2149">
                  <c:v>795690003333000</c:v>
                </c:pt>
                <c:pt idx="2150">
                  <c:v>749459981992000</c:v>
                </c:pt>
                <c:pt idx="2151">
                  <c:v>770059987321000</c:v>
                </c:pt>
                <c:pt idx="2152">
                  <c:v>814290030297000</c:v>
                </c:pt>
                <c:pt idx="2153">
                  <c:v>759430010372000</c:v>
                </c:pt>
                <c:pt idx="2154">
                  <c:v>758879986123000</c:v>
                </c:pt>
                <c:pt idx="2155">
                  <c:v>821969968693000</c:v>
                </c:pt>
                <c:pt idx="2156">
                  <c:v>757830000837000</c:v>
                </c:pt>
                <c:pt idx="2157">
                  <c:v>750690020360000</c:v>
                </c:pt>
                <c:pt idx="2158">
                  <c:v>683179979571000</c:v>
                </c:pt>
                <c:pt idx="2159">
                  <c:v>752869984698000</c:v>
                </c:pt>
                <c:pt idx="2160">
                  <c:v>779479991452000</c:v>
                </c:pt>
                <c:pt idx="2161">
                  <c:v>753150029988000</c:v>
                </c:pt>
                <c:pt idx="2162">
                  <c:v>810970020577000</c:v>
                </c:pt>
                <c:pt idx="2163">
                  <c:v>774720026837000</c:v>
                </c:pt>
                <c:pt idx="2164">
                  <c:v>703639995810000</c:v>
                </c:pt>
                <c:pt idx="2165">
                  <c:v>761619973931000</c:v>
                </c:pt>
                <c:pt idx="2166">
                  <c:v>775079998783000</c:v>
                </c:pt>
                <c:pt idx="2167">
                  <c:v>738000002613000</c:v>
                </c:pt>
                <c:pt idx="2168">
                  <c:v>745700006560000</c:v>
                </c:pt>
                <c:pt idx="2169">
                  <c:v>771430014779000</c:v>
                </c:pt>
                <c:pt idx="2170">
                  <c:v>763119991259000</c:v>
                </c:pt>
                <c:pt idx="2171">
                  <c:v>793660027306000</c:v>
                </c:pt>
                <c:pt idx="2172">
                  <c:v>765260025823000</c:v>
                </c:pt>
                <c:pt idx="2173">
                  <c:v>804050022957000</c:v>
                </c:pt>
                <c:pt idx="2174">
                  <c:v>793529970328000</c:v>
                </c:pt>
                <c:pt idx="2175">
                  <c:v>749439983550000</c:v>
                </c:pt>
                <c:pt idx="2176">
                  <c:v>803759978447000</c:v>
                </c:pt>
                <c:pt idx="2177">
                  <c:v>707620021207000</c:v>
                </c:pt>
                <c:pt idx="2178">
                  <c:v>773910022849000</c:v>
                </c:pt>
                <c:pt idx="2179">
                  <c:v>765779985302000</c:v>
                </c:pt>
                <c:pt idx="2180">
                  <c:v>682959996715000</c:v>
                </c:pt>
                <c:pt idx="2181">
                  <c:v>803320012734000</c:v>
                </c:pt>
                <c:pt idx="2182">
                  <c:v>800239984312000</c:v>
                </c:pt>
                <c:pt idx="2183">
                  <c:v>719530032628000</c:v>
                </c:pt>
                <c:pt idx="2184">
                  <c:v>731010010448000</c:v>
                </c:pt>
                <c:pt idx="2185">
                  <c:v>801189977391000</c:v>
                </c:pt>
                <c:pt idx="2186">
                  <c:v>745829996429000</c:v>
                </c:pt>
                <c:pt idx="2187">
                  <c:v>735459999220000</c:v>
                </c:pt>
                <c:pt idx="2188">
                  <c:v>763540025639000</c:v>
                </c:pt>
                <c:pt idx="2189">
                  <c:v>675499974066000</c:v>
                </c:pt>
                <c:pt idx="2190">
                  <c:v>756580031136000</c:v>
                </c:pt>
                <c:pt idx="2191">
                  <c:v>804000026853000</c:v>
                </c:pt>
                <c:pt idx="2192">
                  <c:v>757770005512000</c:v>
                </c:pt>
                <c:pt idx="2193">
                  <c:v>780060013363000</c:v>
                </c:pt>
                <c:pt idx="2194">
                  <c:v>791529991963000</c:v>
                </c:pt>
                <c:pt idx="2195">
                  <c:v>707740011856000</c:v>
                </c:pt>
                <c:pt idx="2196">
                  <c:v>777220033348000</c:v>
                </c:pt>
                <c:pt idx="2197">
                  <c:v>797619987153000</c:v>
                </c:pt>
                <c:pt idx="2198">
                  <c:v>725329983308000</c:v>
                </c:pt>
                <c:pt idx="2199">
                  <c:v>832540017426000</c:v>
                </c:pt>
                <c:pt idx="2200">
                  <c:v>755090013028000</c:v>
                </c:pt>
                <c:pt idx="2201">
                  <c:v>778589993697000</c:v>
                </c:pt>
                <c:pt idx="2202">
                  <c:v>708540016624000</c:v>
                </c:pt>
                <c:pt idx="2203">
                  <c:v>751470026686000</c:v>
                </c:pt>
                <c:pt idx="2204">
                  <c:v>810870028370000</c:v>
                </c:pt>
                <c:pt idx="2205">
                  <c:v>766400004096000</c:v>
                </c:pt>
                <c:pt idx="2206">
                  <c:v>797260015206000</c:v>
                </c:pt>
                <c:pt idx="2207">
                  <c:v>787780015751000</c:v>
                </c:pt>
                <c:pt idx="2208">
                  <c:v>708370029871000</c:v>
                </c:pt>
                <c:pt idx="2209">
                  <c:v>735759975842000</c:v>
                </c:pt>
                <c:pt idx="2210">
                  <c:v>755690033381000</c:v>
                </c:pt>
                <c:pt idx="2211">
                  <c:v>767990014411000</c:v>
                </c:pt>
                <c:pt idx="2212">
                  <c:v>814769992892000</c:v>
                </c:pt>
                <c:pt idx="2213">
                  <c:v>781650023678000</c:v>
                </c:pt>
                <c:pt idx="2214">
                  <c:v>718950010716000</c:v>
                </c:pt>
                <c:pt idx="2215">
                  <c:v>741330011554000</c:v>
                </c:pt>
                <c:pt idx="2216">
                  <c:v>773389996261000</c:v>
                </c:pt>
                <c:pt idx="2217">
                  <c:v>739390028513000</c:v>
                </c:pt>
                <c:pt idx="2218">
                  <c:v>764039986676000</c:v>
                </c:pt>
                <c:pt idx="2219">
                  <c:v>766679982277000</c:v>
                </c:pt>
                <c:pt idx="2220">
                  <c:v>677209975030000</c:v>
                </c:pt>
                <c:pt idx="2221">
                  <c:v>806010004439000</c:v>
                </c:pt>
                <c:pt idx="2222">
                  <c:v>738520029200000</c:v>
                </c:pt>
                <c:pt idx="2223">
                  <c:v>812880005956000</c:v>
                </c:pt>
                <c:pt idx="2224">
                  <c:v>740530006786000</c:v>
                </c:pt>
                <c:pt idx="2225">
                  <c:v>690819988193000</c:v>
                </c:pt>
                <c:pt idx="2226">
                  <c:v>757820001616000</c:v>
                </c:pt>
                <c:pt idx="2227">
                  <c:v>788909994803000</c:v>
                </c:pt>
                <c:pt idx="2228">
                  <c:v>686170015007000</c:v>
                </c:pt>
                <c:pt idx="2229">
                  <c:v>826089983181000</c:v>
                </c:pt>
                <c:pt idx="2230">
                  <c:v>732129990279000</c:v>
                </c:pt>
                <c:pt idx="2231">
                  <c:v>722869973680000</c:v>
                </c:pt>
                <c:pt idx="2232">
                  <c:v>807149982712000</c:v>
                </c:pt>
                <c:pt idx="2233">
                  <c:v>712509975691000</c:v>
                </c:pt>
                <c:pt idx="2234">
                  <c:v>834589991895000</c:v>
                </c:pt>
                <c:pt idx="2235">
                  <c:v>765789984522000</c:v>
                </c:pt>
                <c:pt idx="2236">
                  <c:v>738500030759000</c:v>
                </c:pt>
                <c:pt idx="2237">
                  <c:v>698890030416000</c:v>
                </c:pt>
                <c:pt idx="2238">
                  <c:v>795580011905000</c:v>
                </c:pt>
                <c:pt idx="2239">
                  <c:v>707810006401000</c:v>
                </c:pt>
                <c:pt idx="2240">
                  <c:v>834920033288000</c:v>
                </c:pt>
                <c:pt idx="2241">
                  <c:v>743860015727000</c:v>
                </c:pt>
                <c:pt idx="2242">
                  <c:v>714979984540000</c:v>
                </c:pt>
                <c:pt idx="2243">
                  <c:v>767310000292000</c:v>
                </c:pt>
                <c:pt idx="2244">
                  <c:v>699549978984000</c:v>
                </c:pt>
                <c:pt idx="2245">
                  <c:v>801809996186000</c:v>
                </c:pt>
                <c:pt idx="2246">
                  <c:v>749309993681000</c:v>
                </c:pt>
                <c:pt idx="2247">
                  <c:v>749180003811000</c:v>
                </c:pt>
                <c:pt idx="2248">
                  <c:v>744610024391000</c:v>
                </c:pt>
                <c:pt idx="2249">
                  <c:v>705250004566000</c:v>
                </c:pt>
                <c:pt idx="2250">
                  <c:v>717280006636000</c:v>
                </c:pt>
                <c:pt idx="2251">
                  <c:v>745899990974000</c:v>
                </c:pt>
                <c:pt idx="2252">
                  <c:v>772170024223000</c:v>
                </c:pt>
                <c:pt idx="2253">
                  <c:v>790250024600000</c:v>
                </c:pt>
                <c:pt idx="2254">
                  <c:v>762529970127000</c:v>
                </c:pt>
                <c:pt idx="2255">
                  <c:v>747619991159000</c:v>
                </c:pt>
                <c:pt idx="2256">
                  <c:v>772450002403000</c:v>
                </c:pt>
                <c:pt idx="2257">
                  <c:v>764009989014000</c:v>
                </c:pt>
                <c:pt idx="2258">
                  <c:v>779399997686000</c:v>
                </c:pt>
                <c:pt idx="2259">
                  <c:v>693529978339000</c:v>
                </c:pt>
                <c:pt idx="2260">
                  <c:v>743860015727000</c:v>
                </c:pt>
                <c:pt idx="2261">
                  <c:v>766879966691000</c:v>
                </c:pt>
                <c:pt idx="2262">
                  <c:v>714360032854000</c:v>
                </c:pt>
                <c:pt idx="2263">
                  <c:v>775030002680000</c:v>
                </c:pt>
                <c:pt idx="2264">
                  <c:v>754629981766000</c:v>
                </c:pt>
                <c:pt idx="2265">
                  <c:v>771390017896000</c:v>
                </c:pt>
                <c:pt idx="2266">
                  <c:v>781830009651000</c:v>
                </c:pt>
                <c:pt idx="2267">
                  <c:v>721079978951000</c:v>
                </c:pt>
                <c:pt idx="2268">
                  <c:v>834839972413000</c:v>
                </c:pt>
                <c:pt idx="2269">
                  <c:v>801570014888000</c:v>
                </c:pt>
                <c:pt idx="2270">
                  <c:v>820350027825000</c:v>
                </c:pt>
                <c:pt idx="2271">
                  <c:v>740440013799000</c:v>
                </c:pt>
                <c:pt idx="2272">
                  <c:v>834689984102000</c:v>
                </c:pt>
                <c:pt idx="2273">
                  <c:v>764520016380000</c:v>
                </c:pt>
                <c:pt idx="2274">
                  <c:v>744620023611000</c:v>
                </c:pt>
                <c:pt idx="2275">
                  <c:v>843920003039000</c:v>
                </c:pt>
                <c:pt idx="2276">
                  <c:v>927859971457000</c:v>
                </c:pt>
                <c:pt idx="2277">
                  <c:v>815150030389000</c:v>
                </c:pt>
                <c:pt idx="2278">
                  <c:v>922559981814000</c:v>
                </c:pt>
                <c:pt idx="2279">
                  <c:v>804489988669000</c:v>
                </c:pt>
                <c:pt idx="2280">
                  <c:v>751129986073000</c:v>
                </c:pt>
                <c:pt idx="2281">
                  <c:v>790929971610000</c:v>
                </c:pt>
                <c:pt idx="2282">
                  <c:v>782939990262000</c:v>
                </c:pt>
                <c:pt idx="2283">
                  <c:v>757690011746000</c:v>
                </c:pt>
                <c:pt idx="2284">
                  <c:v>764849990664000</c:v>
                </c:pt>
                <c:pt idx="2285">
                  <c:v>762219994284000</c:v>
                </c:pt>
                <c:pt idx="2286">
                  <c:v>763009999831000</c:v>
                </c:pt>
                <c:pt idx="2287">
                  <c:v>787840011076000</c:v>
                </c:pt>
                <c:pt idx="2288">
                  <c:v>865839972614000</c:v>
                </c:pt>
                <c:pt idx="2289">
                  <c:v>799000013832000</c:v>
                </c:pt>
                <c:pt idx="2290">
                  <c:v>776720005202000</c:v>
                </c:pt>
                <c:pt idx="2291">
                  <c:v>762090004414000</c:v>
                </c:pt>
                <c:pt idx="2292">
                  <c:v>784400010707000</c:v>
                </c:pt>
                <c:pt idx="2293">
                  <c:v>734589999907000</c:v>
                </c:pt>
                <c:pt idx="2294">
                  <c:v>824309987672000</c:v>
                </c:pt>
                <c:pt idx="2295">
                  <c:v>762950004507000</c:v>
                </c:pt>
                <c:pt idx="2296">
                  <c:v>795079983759000</c:v>
                </c:pt>
                <c:pt idx="2297">
                  <c:v>748880027189000</c:v>
                </c:pt>
                <c:pt idx="2298">
                  <c:v>779830031286000</c:v>
                </c:pt>
                <c:pt idx="2299">
                  <c:v>837870004732000</c:v>
                </c:pt>
                <c:pt idx="2300">
                  <c:v>754459995013000</c:v>
                </c:pt>
                <c:pt idx="2301">
                  <c:v>793720022630000</c:v>
                </c:pt>
                <c:pt idx="2302">
                  <c:v>751359968150000</c:v>
                </c:pt>
                <c:pt idx="2303">
                  <c:v>803140026761000</c:v>
                </c:pt>
                <c:pt idx="2304">
                  <c:v>818560033096000</c:v>
                </c:pt>
                <c:pt idx="2305">
                  <c:v>757810002395000</c:v>
                </c:pt>
                <c:pt idx="2306">
                  <c:v>819929993445000</c:v>
                </c:pt>
                <c:pt idx="2307">
                  <c:v>776909990396000</c:v>
                </c:pt>
                <c:pt idx="2308">
                  <c:v>752250033013000</c:v>
                </c:pt>
                <c:pt idx="2309">
                  <c:v>766220018123000</c:v>
                </c:pt>
                <c:pt idx="2310">
                  <c:v>825079994778000</c:v>
                </c:pt>
                <c:pt idx="2311">
                  <c:v>759510004138000</c:v>
                </c:pt>
                <c:pt idx="2312">
                  <c:v>813430030205000</c:v>
                </c:pt>
                <c:pt idx="2313">
                  <c:v>755050016145000</c:v>
                </c:pt>
                <c:pt idx="2314">
                  <c:v>825029998674000</c:v>
                </c:pt>
                <c:pt idx="2315">
                  <c:v>783149973897000</c:v>
                </c:pt>
                <c:pt idx="2316">
                  <c:v>844369967972000</c:v>
                </c:pt>
                <c:pt idx="2317">
                  <c:v>768269992591000</c:v>
                </c:pt>
                <c:pt idx="2318">
                  <c:v>745199978414000</c:v>
                </c:pt>
                <c:pt idx="2319">
                  <c:v>837489967235000</c:v>
                </c:pt>
                <c:pt idx="2320">
                  <c:v>800020001456000</c:v>
                </c:pt>
                <c:pt idx="2321">
                  <c:v>759829979202000</c:v>
                </c:pt>
                <c:pt idx="2322">
                  <c:v>967950001504000</c:v>
                </c:pt>
                <c:pt idx="2323">
                  <c:v>946250014786000</c:v>
                </c:pt>
                <c:pt idx="2324">
                  <c:v>950139980087000</c:v>
                </c:pt>
                <c:pt idx="2325">
                  <c:v>856349973938000</c:v>
                </c:pt>
                <c:pt idx="2326">
                  <c:v>891549982392000</c:v>
                </c:pt>
                <c:pt idx="2327">
                  <c:v>798739966984000</c:v>
                </c:pt>
                <c:pt idx="2328">
                  <c:v>724369991008000</c:v>
                </c:pt>
                <c:pt idx="2329">
                  <c:v>758999976772000</c:v>
                </c:pt>
                <c:pt idx="2330">
                  <c:v>813780002931000</c:v>
                </c:pt>
                <c:pt idx="2331">
                  <c:v>821230026359000</c:v>
                </c:pt>
                <c:pt idx="2332">
                  <c:v>731399980057000</c:v>
                </c:pt>
                <c:pt idx="2333">
                  <c:v>771300024910000</c:v>
                </c:pt>
                <c:pt idx="2334">
                  <c:v>813299973226000</c:v>
                </c:pt>
                <c:pt idx="2335">
                  <c:v>762110002856000</c:v>
                </c:pt>
                <c:pt idx="2336">
                  <c:v>852809981362000</c:v>
                </c:pt>
                <c:pt idx="2337">
                  <c:v>789729998012000</c:v>
                </c:pt>
                <c:pt idx="2338">
                  <c:v>742890024206000</c:v>
                </c:pt>
                <c:pt idx="2339">
                  <c:v>809950032953000</c:v>
                </c:pt>
                <c:pt idx="2340">
                  <c:v>867589970461000</c:v>
                </c:pt>
                <c:pt idx="2341">
                  <c:v>761750030909000</c:v>
                </c:pt>
                <c:pt idx="2342">
                  <c:v>831040000098000</c:v>
                </c:pt>
                <c:pt idx="2343">
                  <c:v>765139968066000</c:v>
                </c:pt>
                <c:pt idx="2344">
                  <c:v>755659968610000</c:v>
                </c:pt>
                <c:pt idx="2345">
                  <c:v>825079994778000</c:v>
                </c:pt>
                <c:pt idx="2346">
                  <c:v>825219983868000</c:v>
                </c:pt>
                <c:pt idx="2347">
                  <c:v>833220031545000</c:v>
                </c:pt>
                <c:pt idx="2348">
                  <c:v>832520018985000</c:v>
                </c:pt>
                <c:pt idx="2349">
                  <c:v>760070027608000</c:v>
                </c:pt>
                <c:pt idx="2350">
                  <c:v>774259995574000</c:v>
                </c:pt>
                <c:pt idx="2351">
                  <c:v>791789971702000</c:v>
                </c:pt>
                <c:pt idx="2352">
                  <c:v>742780032778000</c:v>
                </c:pt>
                <c:pt idx="2353">
                  <c:v>827350019211000</c:v>
                </c:pt>
                <c:pt idx="2354">
                  <c:v>728360015626000</c:v>
                </c:pt>
                <c:pt idx="2355">
                  <c:v>739520018383000</c:v>
                </c:pt>
                <c:pt idx="2356">
                  <c:v>863460023861000</c:v>
                </c:pt>
                <c:pt idx="2357">
                  <c:v>795590011126000</c:v>
                </c:pt>
                <c:pt idx="2358">
                  <c:v>768369984799000</c:v>
                </c:pt>
                <c:pt idx="2359">
                  <c:v>811930012877000</c:v>
                </c:pt>
                <c:pt idx="2360">
                  <c:v>816110022689000</c:v>
                </c:pt>
                <c:pt idx="2361">
                  <c:v>761339995750000</c:v>
                </c:pt>
                <c:pt idx="2362">
                  <c:v>844969988325000</c:v>
                </c:pt>
                <c:pt idx="2363">
                  <c:v>729010032083000</c:v>
                </c:pt>
                <c:pt idx="2364">
                  <c:v>713520031203000</c:v>
                </c:pt>
                <c:pt idx="2365">
                  <c:v>880780016353000</c:v>
                </c:pt>
                <c:pt idx="2366">
                  <c:v>804649976201000</c:v>
                </c:pt>
                <c:pt idx="2367">
                  <c:v>734129968644000</c:v>
                </c:pt>
                <c:pt idx="2368">
                  <c:v>829940018708000</c:v>
                </c:pt>
                <c:pt idx="2369">
                  <c:v>814149974098000</c:v>
                </c:pt>
                <c:pt idx="2370">
                  <c:v>744219987673000</c:v>
                </c:pt>
                <c:pt idx="2371">
                  <c:v>721490014110000</c:v>
                </c:pt>
                <c:pt idx="2372">
                  <c:v>772009969582000</c:v>
                </c:pt>
                <c:pt idx="2373">
                  <c:v>732949993488000</c:v>
                </c:pt>
                <c:pt idx="2374">
                  <c:v>815559998439000</c:v>
                </c:pt>
                <c:pt idx="2375">
                  <c:v>770680006115000</c:v>
                </c:pt>
                <c:pt idx="2376">
                  <c:v>855120002679000</c:v>
                </c:pt>
                <c:pt idx="2377">
                  <c:v>731720022229000</c:v>
                </c:pt>
                <c:pt idx="2378">
                  <c:v>747990029435000</c:v>
                </c:pt>
                <c:pt idx="2379">
                  <c:v>822140022555000</c:v>
                </c:pt>
                <c:pt idx="2380">
                  <c:v>780860018131000</c:v>
                </c:pt>
                <c:pt idx="2381">
                  <c:v>723409998709000</c:v>
                </c:pt>
                <c:pt idx="2382">
                  <c:v>833330022973000</c:v>
                </c:pt>
                <c:pt idx="2383">
                  <c:v>824590032962000</c:v>
                </c:pt>
                <c:pt idx="2384">
                  <c:v>807730004623000</c:v>
                </c:pt>
                <c:pt idx="2385">
                  <c:v>806979995959000</c:v>
                </c:pt>
                <c:pt idx="2386">
                  <c:v>795600010346000</c:v>
                </c:pt>
                <c:pt idx="2387">
                  <c:v>775369976185000</c:v>
                </c:pt>
                <c:pt idx="2388">
                  <c:v>797779974685000</c:v>
                </c:pt>
                <c:pt idx="2389">
                  <c:v>785609983525000</c:v>
                </c:pt>
                <c:pt idx="2390">
                  <c:v>758380025086000</c:v>
                </c:pt>
                <c:pt idx="2391">
                  <c:v>830850014904000</c:v>
                </c:pt>
                <c:pt idx="2392">
                  <c:v>832199976813000</c:v>
                </c:pt>
                <c:pt idx="2393">
                  <c:v>829739967185000</c:v>
                </c:pt>
                <c:pt idx="2394">
                  <c:v>755649969390000</c:v>
                </c:pt>
                <c:pt idx="2395">
                  <c:v>732009999630000</c:v>
                </c:pt>
                <c:pt idx="2396">
                  <c:v>825379971400000</c:v>
                </c:pt>
                <c:pt idx="2397">
                  <c:v>798369995817000</c:v>
                </c:pt>
                <c:pt idx="2398">
                  <c:v>884669981655000</c:v>
                </c:pt>
                <c:pt idx="2399">
                  <c:v>802310024331000</c:v>
                </c:pt>
                <c:pt idx="2400">
                  <c:v>1031500015340000</c:v>
                </c:pt>
                <c:pt idx="2401">
                  <c:v>746230032368000</c:v>
                </c:pt>
                <c:pt idx="2402">
                  <c:v>750080000786000</c:v>
                </c:pt>
                <c:pt idx="2403">
                  <c:v>839849984655000</c:v>
                </c:pt>
                <c:pt idx="2404">
                  <c:v>747689985704000</c:v>
                </c:pt>
                <c:pt idx="2405">
                  <c:v>728560000041000</c:v>
                </c:pt>
                <c:pt idx="2406">
                  <c:v>873890016395000</c:v>
                </c:pt>
                <c:pt idx="2407">
                  <c:v>796310022128000</c:v>
                </c:pt>
                <c:pt idx="2408">
                  <c:v>725149997335000</c:v>
                </c:pt>
                <c:pt idx="2409">
                  <c:v>877749984035000</c:v>
                </c:pt>
                <c:pt idx="2410">
                  <c:v>740959973278000</c:v>
                </c:pt>
                <c:pt idx="2411">
                  <c:v>820089980977000</c:v>
                </c:pt>
                <c:pt idx="2412">
                  <c:v>821150032593000</c:v>
                </c:pt>
                <c:pt idx="2413">
                  <c:v>802360020435000</c:v>
                </c:pt>
                <c:pt idx="2414">
                  <c:v>785380001448000</c:v>
                </c:pt>
                <c:pt idx="2415">
                  <c:v>822609985929000</c:v>
                </c:pt>
                <c:pt idx="2416">
                  <c:v>748940022514000</c:v>
                </c:pt>
                <c:pt idx="2417">
                  <c:v>786730030465000</c:v>
                </c:pt>
                <c:pt idx="2418">
                  <c:v>815480004674000</c:v>
                </c:pt>
                <c:pt idx="2419">
                  <c:v>852310020325000</c:v>
                </c:pt>
                <c:pt idx="2420">
                  <c:v>783310028538000</c:v>
                </c:pt>
                <c:pt idx="2421">
                  <c:v>749910014034000</c:v>
                </c:pt>
                <c:pt idx="2422">
                  <c:v>828330009952000</c:v>
                </c:pt>
                <c:pt idx="2423">
                  <c:v>789290032300000</c:v>
                </c:pt>
                <c:pt idx="2424">
                  <c:v>852919972790000</c:v>
                </c:pt>
                <c:pt idx="2425">
                  <c:v>780670032937000</c:v>
                </c:pt>
                <c:pt idx="2426">
                  <c:v>785819967160000</c:v>
                </c:pt>
                <c:pt idx="2427">
                  <c:v>821779983499000</c:v>
                </c:pt>
                <c:pt idx="2428">
                  <c:v>842469981815000</c:v>
                </c:pt>
                <c:pt idx="2429">
                  <c:v>770590013129000</c:v>
                </c:pt>
                <c:pt idx="2430">
                  <c:v>837239986717000</c:v>
                </c:pt>
                <c:pt idx="2431">
                  <c:v>1013099972790000</c:v>
                </c:pt>
                <c:pt idx="2432">
                  <c:v>746450015224000</c:v>
                </c:pt>
                <c:pt idx="2433">
                  <c:v>1022299994060000</c:v>
                </c:pt>
                <c:pt idx="2434">
                  <c:v>723489992475000</c:v>
                </c:pt>
                <c:pt idx="2435">
                  <c:v>775890002772000</c:v>
                </c:pt>
                <c:pt idx="2436">
                  <c:v>845749994652000</c:v>
                </c:pt>
                <c:pt idx="2437">
                  <c:v>762840013079000</c:v>
                </c:pt>
                <c:pt idx="2438">
                  <c:v>757470028890000</c:v>
                </c:pt>
                <c:pt idx="2439">
                  <c:v>844059992130000</c:v>
                </c:pt>
                <c:pt idx="2440">
                  <c:v>823130012516000</c:v>
                </c:pt>
                <c:pt idx="2441">
                  <c:v>705770031153000</c:v>
                </c:pt>
                <c:pt idx="2442">
                  <c:v>869390031520000</c:v>
                </c:pt>
                <c:pt idx="2443">
                  <c:v>801720003199000</c:v>
                </c:pt>
                <c:pt idx="2444">
                  <c:v>716029969826000</c:v>
                </c:pt>
                <c:pt idx="2445">
                  <c:v>825279979192000</c:v>
                </c:pt>
                <c:pt idx="2446">
                  <c:v>797240016765000</c:v>
                </c:pt>
                <c:pt idx="2447">
                  <c:v>780040014922000</c:v>
                </c:pt>
                <c:pt idx="2448">
                  <c:v>737439979143000</c:v>
                </c:pt>
                <c:pt idx="2449">
                  <c:v>790049973076000</c:v>
                </c:pt>
                <c:pt idx="2450">
                  <c:v>799429980324000</c:v>
                </c:pt>
                <c:pt idx="2451">
                  <c:v>865930032710000</c:v>
                </c:pt>
                <c:pt idx="2452">
                  <c:v>733879988126000</c:v>
                </c:pt>
                <c:pt idx="2453">
                  <c:v>778090032660000</c:v>
                </c:pt>
                <c:pt idx="2454">
                  <c:v>803220020527000</c:v>
                </c:pt>
                <c:pt idx="2455">
                  <c:v>824700024390000</c:v>
                </c:pt>
                <c:pt idx="2456">
                  <c:v>789149976101000</c:v>
                </c:pt>
                <c:pt idx="2457">
                  <c:v>827430012977000</c:v>
                </c:pt>
                <c:pt idx="2458">
                  <c:v>840330014360000</c:v>
                </c:pt>
                <c:pt idx="2459">
                  <c:v>783590006718000</c:v>
                </c:pt>
                <c:pt idx="2460">
                  <c:v>755750028706000</c:v>
                </c:pt>
                <c:pt idx="2461">
                  <c:v>797450000400000</c:v>
                </c:pt>
                <c:pt idx="2462">
                  <c:v>809440005587000</c:v>
                </c:pt>
                <c:pt idx="2463">
                  <c:v>797469998842000</c:v>
                </c:pt>
                <c:pt idx="2464">
                  <c:v>788560022077000</c:v>
                </c:pt>
                <c:pt idx="2465">
                  <c:v>800189988209000</c:v>
                </c:pt>
                <c:pt idx="2466">
                  <c:v>782289973805000</c:v>
                </c:pt>
                <c:pt idx="2467">
                  <c:v>797459999621000</c:v>
                </c:pt>
                <c:pt idx="2468">
                  <c:v>854200007262000</c:v>
                </c:pt>
                <c:pt idx="2469">
                  <c:v>1032899973350000</c:v>
                </c:pt>
                <c:pt idx="2470">
                  <c:v>1009399992680000</c:v>
                </c:pt>
                <c:pt idx="2471">
                  <c:v>798260004389000</c:v>
                </c:pt>
                <c:pt idx="2472">
                  <c:v>717330002739000</c:v>
                </c:pt>
                <c:pt idx="2473">
                  <c:v>786489982058000</c:v>
                </c:pt>
                <c:pt idx="2474">
                  <c:v>788229980684000</c:v>
                </c:pt>
                <c:pt idx="2475">
                  <c:v>851769995297000</c:v>
                </c:pt>
                <c:pt idx="2476">
                  <c:v>832159979930000</c:v>
                </c:pt>
                <c:pt idx="2477">
                  <c:v>777749992047000</c:v>
                </c:pt>
                <c:pt idx="2478">
                  <c:v>829589978874000</c:v>
                </c:pt>
                <c:pt idx="2479">
                  <c:v>843279985803000</c:v>
                </c:pt>
                <c:pt idx="2480">
                  <c:v>749379988226000</c:v>
                </c:pt>
                <c:pt idx="2481">
                  <c:v>863740002042000</c:v>
                </c:pt>
                <c:pt idx="2482">
                  <c:v>760260012802000</c:v>
                </c:pt>
                <c:pt idx="2483">
                  <c:v>861100006441000</c:v>
                </c:pt>
                <c:pt idx="2484">
                  <c:v>772110028898000</c:v>
                </c:pt>
                <c:pt idx="2485">
                  <c:v>845859986080000</c:v>
                </c:pt>
                <c:pt idx="2486">
                  <c:v>828589989691000</c:v>
                </c:pt>
                <c:pt idx="2487">
                  <c:v>754699976311000</c:v>
                </c:pt>
                <c:pt idx="2488">
                  <c:v>834150026183000</c:v>
                </c:pt>
                <c:pt idx="2489">
                  <c:v>812459971576000</c:v>
                </c:pt>
                <c:pt idx="2490">
                  <c:v>907969977909000</c:v>
                </c:pt>
                <c:pt idx="2491">
                  <c:v>746849984053000</c:v>
                </c:pt>
                <c:pt idx="2492">
                  <c:v>816060026585000</c:v>
                </c:pt>
                <c:pt idx="2493">
                  <c:v>798980015391000</c:v>
                </c:pt>
                <c:pt idx="2494">
                  <c:v>783640002822000</c:v>
                </c:pt>
                <c:pt idx="2495">
                  <c:v>843860007715000</c:v>
                </c:pt>
                <c:pt idx="2496">
                  <c:v>807809998389000</c:v>
                </c:pt>
                <c:pt idx="2497">
                  <c:v>771149969490000</c:v>
                </c:pt>
                <c:pt idx="2498">
                  <c:v>883530003382000</c:v>
                </c:pt>
                <c:pt idx="2499">
                  <c:v>777819986592000</c:v>
                </c:pt>
                <c:pt idx="2500">
                  <c:v>760749974618000</c:v>
                </c:pt>
                <c:pt idx="2501">
                  <c:v>840470003450000</c:v>
                </c:pt>
                <c:pt idx="2502">
                  <c:v>789069982335000</c:v>
                </c:pt>
                <c:pt idx="2503">
                  <c:v>764320031965000</c:v>
                </c:pt>
                <c:pt idx="2504">
                  <c:v>874519967302000</c:v>
                </c:pt>
                <c:pt idx="2505">
                  <c:v>823489984463000</c:v>
                </c:pt>
                <c:pt idx="2506">
                  <c:v>768930008269000</c:v>
                </c:pt>
                <c:pt idx="2507">
                  <c:v>772310013313000</c:v>
                </c:pt>
                <c:pt idx="2508">
                  <c:v>852230026559000</c:v>
                </c:pt>
                <c:pt idx="2509">
                  <c:v>769959995113000</c:v>
                </c:pt>
                <c:pt idx="2510">
                  <c:v>762140000518000</c:v>
                </c:pt>
                <c:pt idx="2511">
                  <c:v>879900017820000</c:v>
                </c:pt>
                <c:pt idx="2512">
                  <c:v>810589983080000</c:v>
                </c:pt>
                <c:pt idx="2513">
                  <c:v>775219987874000</c:v>
                </c:pt>
                <c:pt idx="2514">
                  <c:v>810340002562000</c:v>
                </c:pt>
                <c:pt idx="2515">
                  <c:v>780130007908000</c:v>
                </c:pt>
                <c:pt idx="2516">
                  <c:v>874179993797000</c:v>
                </c:pt>
                <c:pt idx="2517">
                  <c:v>788610018181000</c:v>
                </c:pt>
                <c:pt idx="2518">
                  <c:v>833859981672000</c:v>
                </c:pt>
                <c:pt idx="2519">
                  <c:v>875859997098000</c:v>
                </c:pt>
                <c:pt idx="2520">
                  <c:v>872130019328000</c:v>
                </c:pt>
                <c:pt idx="2521">
                  <c:v>878040028545000</c:v>
                </c:pt>
                <c:pt idx="2522">
                  <c:v>779880027390000</c:v>
                </c:pt>
                <c:pt idx="2523">
                  <c:v>939609995346000</c:v>
                </c:pt>
                <c:pt idx="2524">
                  <c:v>869049990906000</c:v>
                </c:pt>
                <c:pt idx="2525">
                  <c:v>834270016831000</c:v>
                </c:pt>
                <c:pt idx="2526">
                  <c:v>885359994995000</c:v>
                </c:pt>
                <c:pt idx="2527">
                  <c:v>749800022606000</c:v>
                </c:pt>
                <c:pt idx="2528">
                  <c:v>872609981923000</c:v>
                </c:pt>
                <c:pt idx="2529">
                  <c:v>941140010336000</c:v>
                </c:pt>
                <c:pt idx="2530">
                  <c:v>811880016773000</c:v>
                </c:pt>
                <c:pt idx="2531">
                  <c:v>904230000919000</c:v>
                </c:pt>
                <c:pt idx="2532">
                  <c:v>947910019645000</c:v>
                </c:pt>
                <c:pt idx="2533">
                  <c:v>930850006893000</c:v>
                </c:pt>
                <c:pt idx="2534">
                  <c:v>959090020844000</c:v>
                </c:pt>
                <c:pt idx="2535">
                  <c:v>872310005301000</c:v>
                </c:pt>
                <c:pt idx="2536">
                  <c:v>802450013422000</c:v>
                </c:pt>
                <c:pt idx="2537">
                  <c:v>768780019958000</c:v>
                </c:pt>
                <c:pt idx="2538">
                  <c:v>898020015079000</c:v>
                </c:pt>
                <c:pt idx="2539">
                  <c:v>814500013933000</c:v>
                </c:pt>
                <c:pt idx="2540">
                  <c:v>965370001228000</c:v>
                </c:pt>
                <c:pt idx="2541">
                  <c:v>924640021053000</c:v>
                </c:pt>
                <c:pt idx="2542">
                  <c:v>749329992122000</c:v>
                </c:pt>
                <c:pt idx="2543">
                  <c:v>1040000024050000</c:v>
                </c:pt>
                <c:pt idx="2544">
                  <c:v>1072299990060000</c:v>
                </c:pt>
                <c:pt idx="2545">
                  <c:v>945819981185000</c:v>
                </c:pt>
                <c:pt idx="2546">
                  <c:v>817559976804000</c:v>
                </c:pt>
                <c:pt idx="2547">
                  <c:v>859579990671000</c:v>
                </c:pt>
                <c:pt idx="2548">
                  <c:v>789580009701000</c:v>
                </c:pt>
                <c:pt idx="2549">
                  <c:v>960740026483000</c:v>
                </c:pt>
                <c:pt idx="2550">
                  <c:v>864610001355000</c:v>
                </c:pt>
                <c:pt idx="2551">
                  <c:v>829399993680000</c:v>
                </c:pt>
                <c:pt idx="2552">
                  <c:v>883170031436000</c:v>
                </c:pt>
                <c:pt idx="2553">
                  <c:v>776939988058000</c:v>
                </c:pt>
                <c:pt idx="2554">
                  <c:v>967020006867000</c:v>
                </c:pt>
                <c:pt idx="2555">
                  <c:v>890889966715000</c:v>
                </c:pt>
                <c:pt idx="2556">
                  <c:v>828759976444000</c:v>
                </c:pt>
                <c:pt idx="2557">
                  <c:v>897860027548000</c:v>
                </c:pt>
                <c:pt idx="2558">
                  <c:v>874640025059000</c:v>
                </c:pt>
                <c:pt idx="2559">
                  <c:v>900480024707000</c:v>
                </c:pt>
                <c:pt idx="2560">
                  <c:v>945540003004000</c:v>
                </c:pt>
                <c:pt idx="2561">
                  <c:v>973289988030000</c:v>
                </c:pt>
                <c:pt idx="2562">
                  <c:v>866699972706000</c:v>
                </c:pt>
                <c:pt idx="2563">
                  <c:v>957290026893000</c:v>
                </c:pt>
                <c:pt idx="2564">
                  <c:v>823160010179000</c:v>
                </c:pt>
                <c:pt idx="2565">
                  <c:v>888209974231000</c:v>
                </c:pt>
                <c:pt idx="2566">
                  <c:v>973850011501000</c:v>
                </c:pt>
                <c:pt idx="2567">
                  <c:v>785769971057000</c:v>
                </c:pt>
                <c:pt idx="2568">
                  <c:v>930999995204000</c:v>
                </c:pt>
                <c:pt idx="2569">
                  <c:v>765490007900000</c:v>
                </c:pt>
                <c:pt idx="2570">
                  <c:v>971469995639000</c:v>
                </c:pt>
                <c:pt idx="2571">
                  <c:v>866950020334000</c:v>
                </c:pt>
                <c:pt idx="2572">
                  <c:v>972619973132000</c:v>
                </c:pt>
                <c:pt idx="2573">
                  <c:v>833129971450000</c:v>
                </c:pt>
                <c:pt idx="2574">
                  <c:v>966399988072000</c:v>
                </c:pt>
                <c:pt idx="2575">
                  <c:v>949039998697000</c:v>
                </c:pt>
                <c:pt idx="2576">
                  <c:v>973790016176000</c:v>
                </c:pt>
                <c:pt idx="2577">
                  <c:v>986349976945000</c:v>
                </c:pt>
                <c:pt idx="2578">
                  <c:v>856770008318000</c:v>
                </c:pt>
                <c:pt idx="2579">
                  <c:v>829310000693000</c:v>
                </c:pt>
                <c:pt idx="2580">
                  <c:v>890110027497000</c:v>
                </c:pt>
                <c:pt idx="2581">
                  <c:v>996050026365000</c:v>
                </c:pt>
                <c:pt idx="2582">
                  <c:v>1197599956660000</c:v>
                </c:pt>
                <c:pt idx="2583">
                  <c:v>1193100038900000</c:v>
                </c:pt>
                <c:pt idx="2584">
                  <c:v>868730015842000</c:v>
                </c:pt>
                <c:pt idx="2585">
                  <c:v>823319997710000</c:v>
                </c:pt>
                <c:pt idx="2586">
                  <c:v>1240899937890000</c:v>
                </c:pt>
                <c:pt idx="2587">
                  <c:v>1048600024970000</c:v>
                </c:pt>
                <c:pt idx="2588">
                  <c:v>804389996462000</c:v>
                </c:pt>
                <c:pt idx="2589">
                  <c:v>983170023424000</c:v>
                </c:pt>
                <c:pt idx="2590">
                  <c:v>842090011427000</c:v>
                </c:pt>
                <c:pt idx="2591">
                  <c:v>987019991843000</c:v>
                </c:pt>
                <c:pt idx="2592">
                  <c:v>835900024029000</c:v>
                </c:pt>
                <c:pt idx="2593">
                  <c:v>806259984957000</c:v>
                </c:pt>
                <c:pt idx="2594">
                  <c:v>922559981814000</c:v>
                </c:pt>
                <c:pt idx="2595">
                  <c:v>878910027858000</c:v>
                </c:pt>
                <c:pt idx="2596">
                  <c:v>793140000719000</c:v>
                </c:pt>
                <c:pt idx="2597">
                  <c:v>1032500004520000</c:v>
                </c:pt>
                <c:pt idx="2598">
                  <c:v>861710026015000</c:v>
                </c:pt>
                <c:pt idx="2599">
                  <c:v>977180020441000</c:v>
                </c:pt>
                <c:pt idx="2600">
                  <c:v>815939968827000</c:v>
                </c:pt>
                <c:pt idx="2601">
                  <c:v>1060199993440000</c:v>
                </c:pt>
                <c:pt idx="2602">
                  <c:v>864610001355000</c:v>
                </c:pt>
                <c:pt idx="2603">
                  <c:v>951759988064000</c:v>
                </c:pt>
                <c:pt idx="2604">
                  <c:v>845039982871000</c:v>
                </c:pt>
                <c:pt idx="2605">
                  <c:v>768100005839000</c:v>
                </c:pt>
                <c:pt idx="2606">
                  <c:v>907089979376000</c:v>
                </c:pt>
                <c:pt idx="2607">
                  <c:v>796410014335000</c:v>
                </c:pt>
                <c:pt idx="2608">
                  <c:v>1052399997290000</c:v>
                </c:pt>
                <c:pt idx="2609">
                  <c:v>934890027614000</c:v>
                </c:pt>
                <c:pt idx="2610">
                  <c:v>844249977324000</c:v>
                </c:pt>
                <c:pt idx="2611">
                  <c:v>962500023550000</c:v>
                </c:pt>
                <c:pt idx="2612">
                  <c:v>860210008687000</c:v>
                </c:pt>
                <c:pt idx="2613">
                  <c:v>843010006843000</c:v>
                </c:pt>
                <c:pt idx="2614">
                  <c:v>1061199982620000</c:v>
                </c:pt>
                <c:pt idx="2615">
                  <c:v>930580027933000</c:v>
                </c:pt>
                <c:pt idx="2616">
                  <c:v>836329990521000</c:v>
                </c:pt>
                <c:pt idx="2617">
                  <c:v>785429997552000</c:v>
                </c:pt>
                <c:pt idx="2618">
                  <c:v>915509994324000</c:v>
                </c:pt>
                <c:pt idx="2619">
                  <c:v>958689984905000</c:v>
                </c:pt>
                <c:pt idx="2620">
                  <c:v>869199979217000</c:v>
                </c:pt>
                <c:pt idx="2621">
                  <c:v>1053800022410000</c:v>
                </c:pt>
                <c:pt idx="2622">
                  <c:v>853970025185000</c:v>
                </c:pt>
                <c:pt idx="2623">
                  <c:v>930429972513000</c:v>
                </c:pt>
                <c:pt idx="2624">
                  <c:v>844349969531000</c:v>
                </c:pt>
                <c:pt idx="2625">
                  <c:v>878449996595000</c:v>
                </c:pt>
                <c:pt idx="2626">
                  <c:v>897379997843000</c:v>
                </c:pt>
                <c:pt idx="2627">
                  <c:v>1056999974370000</c:v>
                </c:pt>
                <c:pt idx="2628">
                  <c:v>843309983465000</c:v>
                </c:pt>
                <c:pt idx="2629">
                  <c:v>926869981495000</c:v>
                </c:pt>
                <c:pt idx="2630">
                  <c:v>933160028209000</c:v>
                </c:pt>
                <c:pt idx="2631">
                  <c:v>906279975387000</c:v>
                </c:pt>
                <c:pt idx="2632">
                  <c:v>901789989732000</c:v>
                </c:pt>
                <c:pt idx="2633">
                  <c:v>795129979863000</c:v>
                </c:pt>
                <c:pt idx="2634">
                  <c:v>841409997308000</c:v>
                </c:pt>
                <c:pt idx="2635">
                  <c:v>868399974449000</c:v>
                </c:pt>
                <c:pt idx="2636">
                  <c:v>771759989064000</c:v>
                </c:pt>
                <c:pt idx="2637">
                  <c:v>998940002484000</c:v>
                </c:pt>
                <c:pt idx="2638">
                  <c:v>954990004797000</c:v>
                </c:pt>
                <c:pt idx="2639">
                  <c:v>818529968325000</c:v>
                </c:pt>
                <c:pt idx="2640">
                  <c:v>881189984403000</c:v>
                </c:pt>
                <c:pt idx="2641">
                  <c:v>816300007883000</c:v>
                </c:pt>
                <c:pt idx="2642">
                  <c:v>1025099977200000</c:v>
                </c:pt>
                <c:pt idx="2643">
                  <c:v>963400020525000</c:v>
                </c:pt>
                <c:pt idx="2644">
                  <c:v>845689999327000</c:v>
                </c:pt>
                <c:pt idx="2645">
                  <c:v>866340000760000</c:v>
                </c:pt>
                <c:pt idx="2646">
                  <c:v>774509976093000</c:v>
                </c:pt>
                <c:pt idx="2647">
                  <c:v>969059982115000</c:v>
                </c:pt>
                <c:pt idx="2648">
                  <c:v>948329986916000</c:v>
                </c:pt>
                <c:pt idx="2649">
                  <c:v>1004000010830000</c:v>
                </c:pt>
                <c:pt idx="2650">
                  <c:v>964460005032000</c:v>
                </c:pt>
                <c:pt idx="2651">
                  <c:v>991599970484000</c:v>
                </c:pt>
                <c:pt idx="2652">
                  <c:v>906680011325000</c:v>
                </c:pt>
                <c:pt idx="2653">
                  <c:v>1033900029640000</c:v>
                </c:pt>
                <c:pt idx="2654">
                  <c:v>892150002745000</c:v>
                </c:pt>
                <c:pt idx="2655">
                  <c:v>1028700032200000</c:v>
                </c:pt>
                <c:pt idx="2656">
                  <c:v>931289972605000</c:v>
                </c:pt>
                <c:pt idx="2657">
                  <c:v>859160023400000</c:v>
                </c:pt>
                <c:pt idx="2658">
                  <c:v>880199994442000</c:v>
                </c:pt>
                <c:pt idx="2659">
                  <c:v>1002200016880000</c:v>
                </c:pt>
                <c:pt idx="2660">
                  <c:v>989930033512000</c:v>
                </c:pt>
                <c:pt idx="2661">
                  <c:v>840460004229000</c:v>
                </c:pt>
                <c:pt idx="2662">
                  <c:v>830160001565000</c:v>
                </c:pt>
                <c:pt idx="2663">
                  <c:v>1024199980220000</c:v>
                </c:pt>
                <c:pt idx="2664">
                  <c:v>918919997030000</c:v>
                </c:pt>
                <c:pt idx="2665">
                  <c:v>798790030197000</c:v>
                </c:pt>
                <c:pt idx="2666">
                  <c:v>1045200021490000</c:v>
                </c:pt>
                <c:pt idx="2667">
                  <c:v>1115800022810000</c:v>
                </c:pt>
                <c:pt idx="2668">
                  <c:v>892650030891000</c:v>
                </c:pt>
                <c:pt idx="2669">
                  <c:v>992660022100000</c:v>
                </c:pt>
                <c:pt idx="2670">
                  <c:v>1009699969300000</c:v>
                </c:pt>
                <c:pt idx="2671">
                  <c:v>881630017225000</c:v>
                </c:pt>
                <c:pt idx="2672">
                  <c:v>870380021481000</c:v>
                </c:pt>
                <c:pt idx="2673">
                  <c:v>888590011728000</c:v>
                </c:pt>
                <c:pt idx="2674">
                  <c:v>1147499968460000</c:v>
                </c:pt>
                <c:pt idx="2675">
                  <c:v>931179981177000</c:v>
                </c:pt>
                <c:pt idx="2676">
                  <c:v>1117400032350000</c:v>
                </c:pt>
                <c:pt idx="2677">
                  <c:v>768559969993000</c:v>
                </c:pt>
                <c:pt idx="2678">
                  <c:v>928320002720000</c:v>
                </c:pt>
                <c:pt idx="2679">
                  <c:v>867750025101000</c:v>
                </c:pt>
                <c:pt idx="2680">
                  <c:v>1230700061660000</c:v>
                </c:pt>
                <c:pt idx="2681">
                  <c:v>1234400041760000</c:v>
                </c:pt>
                <c:pt idx="2682">
                  <c:v>1093700000150000</c:v>
                </c:pt>
                <c:pt idx="2683">
                  <c:v>941399990075000</c:v>
                </c:pt>
                <c:pt idx="2684">
                  <c:v>920450012021000</c:v>
                </c:pt>
                <c:pt idx="2685">
                  <c:v>997469982818000</c:v>
                </c:pt>
                <c:pt idx="2686">
                  <c:v>1007400014320000</c:v>
                </c:pt>
                <c:pt idx="2687">
                  <c:v>903870028972000</c:v>
                </c:pt>
                <c:pt idx="2688">
                  <c:v>891729968366000</c:v>
                </c:pt>
                <c:pt idx="2689">
                  <c:v>864729992004000</c:v>
                </c:pt>
                <c:pt idx="2690">
                  <c:v>1083000028660000</c:v>
                </c:pt>
                <c:pt idx="2691">
                  <c:v>965130019930000</c:v>
                </c:pt>
                <c:pt idx="2692">
                  <c:v>907450018431000</c:v>
                </c:pt>
                <c:pt idx="2693">
                  <c:v>1006799993960000</c:v>
                </c:pt>
                <c:pt idx="2694">
                  <c:v>1005600020370000</c:v>
                </c:pt>
                <c:pt idx="2695">
                  <c:v>1018099985810000</c:v>
                </c:pt>
                <c:pt idx="2696">
                  <c:v>1012899988370000</c:v>
                </c:pt>
                <c:pt idx="2697">
                  <c:v>984609978319000</c:v>
                </c:pt>
                <c:pt idx="2698">
                  <c:v>1023900003600000</c:v>
                </c:pt>
                <c:pt idx="2699">
                  <c:v>972710033228000</c:v>
                </c:pt>
                <c:pt idx="2700">
                  <c:v>1070699980520000</c:v>
                </c:pt>
                <c:pt idx="2701">
                  <c:v>877829977801000</c:v>
                </c:pt>
                <c:pt idx="2702">
                  <c:v>937750006071000</c:v>
                </c:pt>
                <c:pt idx="2703">
                  <c:v>1009599977100000</c:v>
                </c:pt>
                <c:pt idx="2704">
                  <c:v>990369999225000</c:v>
                </c:pt>
                <c:pt idx="2705">
                  <c:v>959489989673000</c:v>
                </c:pt>
                <c:pt idx="2706">
                  <c:v>1024600016160000</c:v>
                </c:pt>
                <c:pt idx="2707">
                  <c:v>938769993695000</c:v>
                </c:pt>
                <c:pt idx="2708">
                  <c:v>1029399977660000</c:v>
                </c:pt>
                <c:pt idx="2709">
                  <c:v>832809996386000</c:v>
                </c:pt>
                <c:pt idx="2710">
                  <c:v>1121399989080000</c:v>
                </c:pt>
                <c:pt idx="2711">
                  <c:v>1078900012610000</c:v>
                </c:pt>
                <c:pt idx="2712">
                  <c:v>861269993193000</c:v>
                </c:pt>
                <c:pt idx="2713">
                  <c:v>949570024505000</c:v>
                </c:pt>
                <c:pt idx="2714">
                  <c:v>1113200024090000</c:v>
                </c:pt>
                <c:pt idx="2715">
                  <c:v>949020000256000</c:v>
                </c:pt>
                <c:pt idx="2716">
                  <c:v>923700027195000</c:v>
                </c:pt>
                <c:pt idx="2717">
                  <c:v>1026100033490000</c:v>
                </c:pt>
                <c:pt idx="2718">
                  <c:v>865320013136000</c:v>
                </c:pt>
                <c:pt idx="2719">
                  <c:v>1118799990360000</c:v>
                </c:pt>
                <c:pt idx="2720">
                  <c:v>958849972437000</c:v>
                </c:pt>
                <c:pt idx="2721">
                  <c:v>1132099960570000</c:v>
                </c:pt>
                <c:pt idx="2722">
                  <c:v>986359976165000</c:v>
                </c:pt>
                <c:pt idx="2723">
                  <c:v>912580021322000</c:v>
                </c:pt>
                <c:pt idx="2724">
                  <c:v>955949997097000</c:v>
                </c:pt>
                <c:pt idx="2725">
                  <c:v>813099988812000</c:v>
                </c:pt>
                <c:pt idx="2726">
                  <c:v>1052100020670000</c:v>
                </c:pt>
                <c:pt idx="2727">
                  <c:v>1274200027300000</c:v>
                </c:pt>
                <c:pt idx="2728">
                  <c:v>898229998715000</c:v>
                </c:pt>
                <c:pt idx="2729">
                  <c:v>959729970971000</c:v>
                </c:pt>
                <c:pt idx="2730">
                  <c:v>1219400002700000</c:v>
                </c:pt>
                <c:pt idx="2731">
                  <c:v>1271100000440000</c:v>
                </c:pt>
                <c:pt idx="2732">
                  <c:v>1257000025460000</c:v>
                </c:pt>
                <c:pt idx="2733">
                  <c:v>1132299944980000</c:v>
                </c:pt>
                <c:pt idx="2734">
                  <c:v>995420008350000</c:v>
                </c:pt>
                <c:pt idx="2735">
                  <c:v>919570013487000</c:v>
                </c:pt>
                <c:pt idx="2736">
                  <c:v>1069699991340000</c:v>
                </c:pt>
                <c:pt idx="2737">
                  <c:v>877089968357000</c:v>
                </c:pt>
                <c:pt idx="2738">
                  <c:v>970859976065000</c:v>
                </c:pt>
                <c:pt idx="2739">
                  <c:v>1037500017540000</c:v>
                </c:pt>
                <c:pt idx="2740">
                  <c:v>1071399993080000</c:v>
                </c:pt>
                <c:pt idx="2741">
                  <c:v>1026200025690000</c:v>
                </c:pt>
                <c:pt idx="2742">
                  <c:v>960279995220000</c:v>
                </c:pt>
                <c:pt idx="2743">
                  <c:v>917790017978000</c:v>
                </c:pt>
                <c:pt idx="2744">
                  <c:v>995310016922000</c:v>
                </c:pt>
                <c:pt idx="2745">
                  <c:v>1046699971710000</c:v>
                </c:pt>
                <c:pt idx="2746">
                  <c:v>1013999969760000</c:v>
                </c:pt>
                <c:pt idx="2747">
                  <c:v>1055600016360000</c:v>
                </c:pt>
                <c:pt idx="2748">
                  <c:v>1022800022210000</c:v>
                </c:pt>
                <c:pt idx="2749">
                  <c:v>1036399969040000</c:v>
                </c:pt>
                <c:pt idx="2750">
                  <c:v>1049899990780000</c:v>
                </c:pt>
                <c:pt idx="2751">
                  <c:v>1037899986370000</c:v>
                </c:pt>
                <c:pt idx="2752">
                  <c:v>1042500030560000</c:v>
                </c:pt>
                <c:pt idx="2753">
                  <c:v>973519970107000</c:v>
                </c:pt>
                <c:pt idx="2754">
                  <c:v>926340022796000</c:v>
                </c:pt>
                <c:pt idx="2755">
                  <c:v>1024800000570000</c:v>
                </c:pt>
                <c:pt idx="2756">
                  <c:v>1006400025130000</c:v>
                </c:pt>
                <c:pt idx="2757">
                  <c:v>1079999994000000</c:v>
                </c:pt>
                <c:pt idx="2758">
                  <c:v>1007500006520000</c:v>
                </c:pt>
                <c:pt idx="2759">
                  <c:v>1122800014200000</c:v>
                </c:pt>
                <c:pt idx="2760">
                  <c:v>1059900016820000</c:v>
                </c:pt>
                <c:pt idx="2761">
                  <c:v>843800012390000</c:v>
                </c:pt>
                <c:pt idx="2762">
                  <c:v>973000010629000</c:v>
                </c:pt>
                <c:pt idx="2763">
                  <c:v>1122999998610000</c:v>
                </c:pt>
                <c:pt idx="2764">
                  <c:v>969999975973000</c:v>
                </c:pt>
                <c:pt idx="2765">
                  <c:v>939550000022000</c:v>
                </c:pt>
                <c:pt idx="2766">
                  <c:v>1040000024050000</c:v>
                </c:pt>
                <c:pt idx="2767">
                  <c:v>1102100016660000</c:v>
                </c:pt>
                <c:pt idx="2768">
                  <c:v>857879988929000</c:v>
                </c:pt>
                <c:pt idx="2769">
                  <c:v>953870024966000</c:v>
                </c:pt>
                <c:pt idx="2770">
                  <c:v>973139999719000</c:v>
                </c:pt>
                <c:pt idx="2771">
                  <c:v>1067299977040000</c:v>
                </c:pt>
                <c:pt idx="2772">
                  <c:v>962169982157000</c:v>
                </c:pt>
                <c:pt idx="2773">
                  <c:v>1042000002420000</c:v>
                </c:pt>
                <c:pt idx="2774">
                  <c:v>962939989262000</c:v>
                </c:pt>
                <c:pt idx="2775">
                  <c:v>1097000011430000</c:v>
                </c:pt>
                <c:pt idx="2776">
                  <c:v>1117700008970000</c:v>
                </c:pt>
                <c:pt idx="2777">
                  <c:v>873449983574000</c:v>
                </c:pt>
                <c:pt idx="2778">
                  <c:v>1009900020830000</c:v>
                </c:pt>
                <c:pt idx="2779">
                  <c:v>1291999982390000</c:v>
                </c:pt>
                <c:pt idx="2780">
                  <c:v>1337299941980000</c:v>
                </c:pt>
                <c:pt idx="2781">
                  <c:v>881959991509000</c:v>
                </c:pt>
                <c:pt idx="2782">
                  <c:v>1060000009030000</c:v>
                </c:pt>
                <c:pt idx="2783">
                  <c:v>1017999993600000</c:v>
                </c:pt>
                <c:pt idx="2784">
                  <c:v>978549980791000</c:v>
                </c:pt>
                <c:pt idx="2785">
                  <c:v>1077499987490000</c:v>
                </c:pt>
                <c:pt idx="2786">
                  <c:v>1094200028300000</c:v>
                </c:pt>
                <c:pt idx="2787">
                  <c:v>935980009783000</c:v>
                </c:pt>
                <c:pt idx="2788">
                  <c:v>1079500032970000</c:v>
                </c:pt>
                <c:pt idx="2789">
                  <c:v>1072900010410000</c:v>
                </c:pt>
                <c:pt idx="2790">
                  <c:v>964290018279000</c:v>
                </c:pt>
                <c:pt idx="2791">
                  <c:v>1017000004420000</c:v>
                </c:pt>
                <c:pt idx="2792">
                  <c:v>936050004328000</c:v>
                </c:pt>
                <c:pt idx="2793">
                  <c:v>1039200019280000</c:v>
                </c:pt>
                <c:pt idx="2794">
                  <c:v>1021800033030000</c:v>
                </c:pt>
                <c:pt idx="2795">
                  <c:v>944690002133000</c:v>
                </c:pt>
                <c:pt idx="2796">
                  <c:v>1084599971090000</c:v>
                </c:pt>
                <c:pt idx="2797">
                  <c:v>1056400021130000</c:v>
                </c:pt>
                <c:pt idx="2798">
                  <c:v>1089399999690000</c:v>
                </c:pt>
                <c:pt idx="2799">
                  <c:v>984270004814000</c:v>
                </c:pt>
                <c:pt idx="2800">
                  <c:v>1035800015800000</c:v>
                </c:pt>
                <c:pt idx="2801">
                  <c:v>998409976676000</c:v>
                </c:pt>
                <c:pt idx="2802">
                  <c:v>1092700010970000</c:v>
                </c:pt>
                <c:pt idx="2803">
                  <c:v>977549991608000</c:v>
                </c:pt>
                <c:pt idx="2804">
                  <c:v>1196099939340000</c:v>
                </c:pt>
                <c:pt idx="2805">
                  <c:v>980369973182000</c:v>
                </c:pt>
                <c:pt idx="2806">
                  <c:v>1110900002000000</c:v>
                </c:pt>
                <c:pt idx="2807">
                  <c:v>1074600012150000</c:v>
                </c:pt>
                <c:pt idx="2808">
                  <c:v>1094200028300000</c:v>
                </c:pt>
                <c:pt idx="2809">
                  <c:v>1071200008670000</c:v>
                </c:pt>
                <c:pt idx="2810">
                  <c:v>978699969102000</c:v>
                </c:pt>
                <c:pt idx="2811">
                  <c:v>1006500017340000</c:v>
                </c:pt>
                <c:pt idx="2812">
                  <c:v>1123199983030000</c:v>
                </c:pt>
                <c:pt idx="2813">
                  <c:v>1018999982780000</c:v>
                </c:pt>
                <c:pt idx="2814">
                  <c:v>1076899967140000</c:v>
                </c:pt>
                <c:pt idx="2815">
                  <c:v>1084299994460000</c:v>
                </c:pt>
                <c:pt idx="2816">
                  <c:v>1054600027180000</c:v>
                </c:pt>
                <c:pt idx="2817">
                  <c:v>987239974699000</c:v>
                </c:pt>
                <c:pt idx="2818">
                  <c:v>1168499942620000</c:v>
                </c:pt>
                <c:pt idx="2819">
                  <c:v>909589985886000</c:v>
                </c:pt>
                <c:pt idx="2820">
                  <c:v>1139700039420000</c:v>
                </c:pt>
                <c:pt idx="2821">
                  <c:v>892930009072000</c:v>
                </c:pt>
                <c:pt idx="2822">
                  <c:v>997780025770000</c:v>
                </c:pt>
                <c:pt idx="2823">
                  <c:v>1073500030760000</c:v>
                </c:pt>
                <c:pt idx="2824">
                  <c:v>1016199999650000</c:v>
                </c:pt>
                <c:pt idx="2825">
                  <c:v>1031799991960000</c:v>
                </c:pt>
                <c:pt idx="2826">
                  <c:v>1022399986270000</c:v>
                </c:pt>
                <c:pt idx="2827">
                  <c:v>979589966856000</c:v>
                </c:pt>
                <c:pt idx="2828">
                  <c:v>1114300005480000</c:v>
                </c:pt>
                <c:pt idx="2829">
                  <c:v>1229000059910000</c:v>
                </c:pt>
                <c:pt idx="2830">
                  <c:v>954459978990000</c:v>
                </c:pt>
                <c:pt idx="2831">
                  <c:v>1004800015600000</c:v>
                </c:pt>
                <c:pt idx="2832">
                  <c:v>1014100029080000</c:v>
                </c:pt>
                <c:pt idx="2833">
                  <c:v>971280010445000</c:v>
                </c:pt>
                <c:pt idx="2834">
                  <c:v>1094699989340000</c:v>
                </c:pt>
                <c:pt idx="2835">
                  <c:v>1038699991140000</c:v>
                </c:pt>
                <c:pt idx="2836">
                  <c:v>1047499976470000</c:v>
                </c:pt>
                <c:pt idx="2837">
                  <c:v>1039499995910000</c:v>
                </c:pt>
                <c:pt idx="2838">
                  <c:v>1102900021430000</c:v>
                </c:pt>
                <c:pt idx="2839">
                  <c:v>1047000015440000</c:v>
                </c:pt>
                <c:pt idx="2840">
                  <c:v>1022800022210000</c:v>
                </c:pt>
                <c:pt idx="2841">
                  <c:v>1061600018560000</c:v>
                </c:pt>
                <c:pt idx="2842">
                  <c:v>1107599990720000</c:v>
                </c:pt>
                <c:pt idx="2843">
                  <c:v>977120025117000</c:v>
                </c:pt>
                <c:pt idx="2844">
                  <c:v>1047900012410000</c:v>
                </c:pt>
                <c:pt idx="2845">
                  <c:v>1062400023330000</c:v>
                </c:pt>
                <c:pt idx="2846">
                  <c:v>1089000030860000</c:v>
                </c:pt>
                <c:pt idx="2847">
                  <c:v>918419968885000</c:v>
                </c:pt>
                <c:pt idx="2848">
                  <c:v>1010399981860000</c:v>
                </c:pt>
                <c:pt idx="2849">
                  <c:v>1053100009850000</c:v>
                </c:pt>
                <c:pt idx="2850">
                  <c:v>1181899972150000</c:v>
                </c:pt>
                <c:pt idx="2851">
                  <c:v>1009200008270000</c:v>
                </c:pt>
                <c:pt idx="2852">
                  <c:v>1057899971350000</c:v>
                </c:pt>
                <c:pt idx="2853">
                  <c:v>1113100031890000</c:v>
                </c:pt>
                <c:pt idx="2854">
                  <c:v>946569989849000</c:v>
                </c:pt>
                <c:pt idx="2855">
                  <c:v>1055199980420000</c:v>
                </c:pt>
                <c:pt idx="2856">
                  <c:v>964440006590000</c:v>
                </c:pt>
                <c:pt idx="2857">
                  <c:v>1173499955640000</c:v>
                </c:pt>
                <c:pt idx="2858">
                  <c:v>1030800002780000</c:v>
                </c:pt>
                <c:pt idx="2859">
                  <c:v>974710011593000</c:v>
                </c:pt>
                <c:pt idx="2860">
                  <c:v>1009800028620000</c:v>
                </c:pt>
                <c:pt idx="2861">
                  <c:v>1165200065560000</c:v>
                </c:pt>
                <c:pt idx="2862">
                  <c:v>1152399989280000</c:v>
                </c:pt>
                <c:pt idx="2863">
                  <c:v>1021499989300000</c:v>
                </c:pt>
                <c:pt idx="2864">
                  <c:v>1014599990120000</c:v>
                </c:pt>
                <c:pt idx="2865">
                  <c:v>1175900037050000</c:v>
                </c:pt>
                <c:pt idx="2866">
                  <c:v>1209599961070000</c:v>
                </c:pt>
                <c:pt idx="2867">
                  <c:v>1253600021970000</c:v>
                </c:pt>
                <c:pt idx="2868">
                  <c:v>1300100022270000</c:v>
                </c:pt>
                <c:pt idx="2869">
                  <c:v>967289985827000</c:v>
                </c:pt>
                <c:pt idx="2870">
                  <c:v>1036399969040000</c:v>
                </c:pt>
                <c:pt idx="2871">
                  <c:v>1162999968560000</c:v>
                </c:pt>
                <c:pt idx="2872">
                  <c:v>1047499976470000</c:v>
                </c:pt>
                <c:pt idx="2873">
                  <c:v>1022700030000000</c:v>
                </c:pt>
                <c:pt idx="2874">
                  <c:v>1129999990000000</c:v>
                </c:pt>
                <c:pt idx="2875">
                  <c:v>1169400006710000</c:v>
                </c:pt>
                <c:pt idx="2876">
                  <c:v>962580017316000</c:v>
                </c:pt>
                <c:pt idx="2877">
                  <c:v>1022499978480000</c:v>
                </c:pt>
                <c:pt idx="2878">
                  <c:v>1093899984570000</c:v>
                </c:pt>
                <c:pt idx="2879">
                  <c:v>1155400023930000</c:v>
                </c:pt>
                <c:pt idx="2880">
                  <c:v>953050021757000</c:v>
                </c:pt>
                <c:pt idx="2881">
                  <c:v>1194700048430000</c:v>
                </c:pt>
                <c:pt idx="2882">
                  <c:v>1138200022090000</c:v>
                </c:pt>
                <c:pt idx="2883">
                  <c:v>999369968976000</c:v>
                </c:pt>
                <c:pt idx="2884">
                  <c:v>1090200004460000</c:v>
                </c:pt>
                <c:pt idx="2885">
                  <c:v>1158400058590000</c:v>
                </c:pt>
                <c:pt idx="2886">
                  <c:v>938769993695000</c:v>
                </c:pt>
                <c:pt idx="2887">
                  <c:v>1046900023230000</c:v>
                </c:pt>
                <c:pt idx="2888">
                  <c:v>1105299968620000</c:v>
                </c:pt>
                <c:pt idx="2889">
                  <c:v>939719986774000</c:v>
                </c:pt>
                <c:pt idx="2890">
                  <c:v>952619988156000</c:v>
                </c:pt>
                <c:pt idx="2891">
                  <c:v>1194199953180000</c:v>
                </c:pt>
                <c:pt idx="2892">
                  <c:v>1054700019380000</c:v>
                </c:pt>
                <c:pt idx="2893">
                  <c:v>1014799974530000</c:v>
                </c:pt>
                <c:pt idx="2894">
                  <c:v>1152799958110000</c:v>
                </c:pt>
                <c:pt idx="2895">
                  <c:v>1126200017680000</c:v>
                </c:pt>
                <c:pt idx="2896">
                  <c:v>1072199997850000</c:v>
                </c:pt>
                <c:pt idx="2897">
                  <c:v>1179300040540000</c:v>
                </c:pt>
                <c:pt idx="2898">
                  <c:v>1034200006260000</c:v>
                </c:pt>
                <c:pt idx="2899">
                  <c:v>1162500007530000</c:v>
                </c:pt>
                <c:pt idx="2900">
                  <c:v>966700031803000</c:v>
                </c:pt>
                <c:pt idx="2901">
                  <c:v>1141600025580000</c:v>
                </c:pt>
                <c:pt idx="2902">
                  <c:v>1085399975850000</c:v>
                </c:pt>
                <c:pt idx="2903">
                  <c:v>1045400005900000</c:v>
                </c:pt>
                <c:pt idx="2904">
                  <c:v>1087300029120000</c:v>
                </c:pt>
                <c:pt idx="2905">
                  <c:v>1169100030080000</c:v>
                </c:pt>
                <c:pt idx="2906">
                  <c:v>1011500030360000</c:v>
                </c:pt>
                <c:pt idx="2907">
                  <c:v>1148500024750000</c:v>
                </c:pt>
                <c:pt idx="2908">
                  <c:v>1078800020410000</c:v>
                </c:pt>
                <c:pt idx="2909">
                  <c:v>1188699979120000</c:v>
                </c:pt>
                <c:pt idx="2910">
                  <c:v>1112999972570000</c:v>
                </c:pt>
                <c:pt idx="2911">
                  <c:v>1025699997550000</c:v>
                </c:pt>
                <c:pt idx="2912">
                  <c:v>1101599988510000</c:v>
                </c:pt>
                <c:pt idx="2913">
                  <c:v>1203700018180000</c:v>
                </c:pt>
                <c:pt idx="2914">
                  <c:v>1025699997550000</c:v>
                </c:pt>
                <c:pt idx="2915">
                  <c:v>1096800027020000</c:v>
                </c:pt>
                <c:pt idx="2916">
                  <c:v>1189099947950000</c:v>
                </c:pt>
                <c:pt idx="2917">
                  <c:v>1140699961490000</c:v>
                </c:pt>
                <c:pt idx="2918">
                  <c:v>1058599983910000</c:v>
                </c:pt>
                <c:pt idx="2919">
                  <c:v>1010700025590000</c:v>
                </c:pt>
                <c:pt idx="2920">
                  <c:v>1125900041060000</c:v>
                </c:pt>
                <c:pt idx="2921">
                  <c:v>1079900001800000</c:v>
                </c:pt>
                <c:pt idx="2922">
                  <c:v>1140000016040000</c:v>
                </c:pt>
                <c:pt idx="2923">
                  <c:v>1115200002460000</c:v>
                </c:pt>
                <c:pt idx="2924">
                  <c:v>1018700006160000</c:v>
                </c:pt>
                <c:pt idx="2925">
                  <c:v>1127500050600000</c:v>
                </c:pt>
                <c:pt idx="2926">
                  <c:v>1046699971710000</c:v>
                </c:pt>
                <c:pt idx="2927">
                  <c:v>937029995069000</c:v>
                </c:pt>
                <c:pt idx="2928">
                  <c:v>950309966840000</c:v>
                </c:pt>
                <c:pt idx="2929">
                  <c:v>945799982744000</c:v>
                </c:pt>
                <c:pt idx="2930">
                  <c:v>1056500013330000</c:v>
                </c:pt>
                <c:pt idx="2931">
                  <c:v>920019978420000</c:v>
                </c:pt>
                <c:pt idx="2932">
                  <c:v>987819996611000</c:v>
                </c:pt>
                <c:pt idx="2933">
                  <c:v>1191500029360000</c:v>
                </c:pt>
                <c:pt idx="2934">
                  <c:v>1203300049350000</c:v>
                </c:pt>
                <c:pt idx="2935">
                  <c:v>1167899989380000</c:v>
                </c:pt>
                <c:pt idx="2936">
                  <c:v>1091700021790000</c:v>
                </c:pt>
                <c:pt idx="2937">
                  <c:v>1178199992040000</c:v>
                </c:pt>
                <c:pt idx="2938">
                  <c:v>1065399990880000</c:v>
                </c:pt>
                <c:pt idx="2939">
                  <c:v>1196500042380000</c:v>
                </c:pt>
                <c:pt idx="2940">
                  <c:v>1168800053460000</c:v>
                </c:pt>
                <c:pt idx="2941">
                  <c:v>931380032700000</c:v>
                </c:pt>
                <c:pt idx="2942">
                  <c:v>1188400002500000</c:v>
                </c:pt>
                <c:pt idx="2943">
                  <c:v>1207899959330000</c:v>
                </c:pt>
                <c:pt idx="2944">
                  <c:v>1207300006080000</c:v>
                </c:pt>
                <c:pt idx="2945">
                  <c:v>1222200052940000</c:v>
                </c:pt>
                <c:pt idx="2946">
                  <c:v>1015100018260000</c:v>
                </c:pt>
                <c:pt idx="2947">
                  <c:v>944490017718000</c:v>
                </c:pt>
                <c:pt idx="2948">
                  <c:v>1065299998670000</c:v>
                </c:pt>
                <c:pt idx="2949">
                  <c:v>1074700004360000</c:v>
                </c:pt>
                <c:pt idx="2950">
                  <c:v>953709970326000</c:v>
                </c:pt>
                <c:pt idx="2951">
                  <c:v>955710015799000</c:v>
                </c:pt>
                <c:pt idx="2952">
                  <c:v>975530014802000</c:v>
                </c:pt>
                <c:pt idx="2953">
                  <c:v>1077000026460000</c:v>
                </c:pt>
                <c:pt idx="2954">
                  <c:v>951939974038000</c:v>
                </c:pt>
                <c:pt idx="2955">
                  <c:v>1053399986470000</c:v>
                </c:pt>
                <c:pt idx="2956">
                  <c:v>1253999990800000</c:v>
                </c:pt>
                <c:pt idx="2957">
                  <c:v>1258200066160000</c:v>
                </c:pt>
                <c:pt idx="2958">
                  <c:v>975279967175000</c:v>
                </c:pt>
                <c:pt idx="2959">
                  <c:v>1274699988340000</c:v>
                </c:pt>
                <c:pt idx="2960">
                  <c:v>1002300009090000</c:v>
                </c:pt>
                <c:pt idx="2961">
                  <c:v>1249299954400000</c:v>
                </c:pt>
                <c:pt idx="2962">
                  <c:v>1087999974570000</c:v>
                </c:pt>
                <c:pt idx="2963">
                  <c:v>1194800040640000</c:v>
                </c:pt>
                <c:pt idx="2964">
                  <c:v>1231899968140000</c:v>
                </c:pt>
                <c:pt idx="2965">
                  <c:v>1231499999310000</c:v>
                </c:pt>
                <c:pt idx="2966">
                  <c:v>1217200039920000</c:v>
                </c:pt>
                <c:pt idx="2967">
                  <c:v>1040200008470000</c:v>
                </c:pt>
                <c:pt idx="2968">
                  <c:v>1072700026000000</c:v>
                </c:pt>
                <c:pt idx="2969">
                  <c:v>952940030329000</c:v>
                </c:pt>
                <c:pt idx="2970">
                  <c:v>1106400017120000</c:v>
                </c:pt>
                <c:pt idx="2971">
                  <c:v>1057599994720000</c:v>
                </c:pt>
                <c:pt idx="2972">
                  <c:v>1121299996870000</c:v>
                </c:pt>
                <c:pt idx="2973">
                  <c:v>1087099977600000</c:v>
                </c:pt>
                <c:pt idx="2974">
                  <c:v>997890017198000</c:v>
                </c:pt>
                <c:pt idx="2975">
                  <c:v>1064699978320000</c:v>
                </c:pt>
                <c:pt idx="2976">
                  <c:v>1272600017760000</c:v>
                </c:pt>
                <c:pt idx="2977">
                  <c:v>1248000055710000</c:v>
                </c:pt>
                <c:pt idx="2978">
                  <c:v>1117700008970000</c:v>
                </c:pt>
                <c:pt idx="2979">
                  <c:v>1008499995710000</c:v>
                </c:pt>
                <c:pt idx="2980">
                  <c:v>1275700044630000</c:v>
                </c:pt>
                <c:pt idx="2981">
                  <c:v>1294400063800000</c:v>
                </c:pt>
                <c:pt idx="2982">
                  <c:v>1121800025010000</c:v>
                </c:pt>
                <c:pt idx="2983">
                  <c:v>1253600021970000</c:v>
                </c:pt>
                <c:pt idx="2984">
                  <c:v>1239700031410000</c:v>
                </c:pt>
                <c:pt idx="2985">
                  <c:v>1022900014420000</c:v>
                </c:pt>
                <c:pt idx="2986">
                  <c:v>1105999981180000</c:v>
                </c:pt>
                <c:pt idx="2987">
                  <c:v>1280700057650000</c:v>
                </c:pt>
                <c:pt idx="2988">
                  <c:v>1290499965060000</c:v>
                </c:pt>
                <c:pt idx="2989">
                  <c:v>1325900025040000</c:v>
                </c:pt>
                <c:pt idx="2990">
                  <c:v>1139900023830000</c:v>
                </c:pt>
                <c:pt idx="2991">
                  <c:v>1332099944550000</c:v>
                </c:pt>
                <c:pt idx="2992">
                  <c:v>1050999972170000</c:v>
                </c:pt>
                <c:pt idx="2993">
                  <c:v>1157999955540000</c:v>
                </c:pt>
                <c:pt idx="2994">
                  <c:v>1128199996050000</c:v>
                </c:pt>
                <c:pt idx="2995">
                  <c:v>1131699991740000</c:v>
                </c:pt>
                <c:pt idx="2996">
                  <c:v>1126599986510000</c:v>
                </c:pt>
                <c:pt idx="2997">
                  <c:v>1160200052540000</c:v>
                </c:pt>
                <c:pt idx="2998">
                  <c:v>1164499985890000</c:v>
                </c:pt>
                <c:pt idx="2999">
                  <c:v>1304800058670000</c:v>
                </c:pt>
                <c:pt idx="3000">
                  <c:v>1334100057130000</c:v>
                </c:pt>
                <c:pt idx="3001">
                  <c:v>1345899942900000</c:v>
                </c:pt>
                <c:pt idx="3002">
                  <c:v>1379999969970000</c:v>
                </c:pt>
                <c:pt idx="3003">
                  <c:v>1371199984630000</c:v>
                </c:pt>
                <c:pt idx="3004">
                  <c:v>1390399964840000</c:v>
                </c:pt>
                <c:pt idx="3005">
                  <c:v>1276899951120000</c:v>
                </c:pt>
                <c:pt idx="3006">
                  <c:v>1278299976240000</c:v>
                </c:pt>
                <c:pt idx="3007">
                  <c:v>1159699957280000</c:v>
                </c:pt>
                <c:pt idx="3008">
                  <c:v>1118699998150000</c:v>
                </c:pt>
                <c:pt idx="3009">
                  <c:v>1135000003020000</c:v>
                </c:pt>
                <c:pt idx="3010">
                  <c:v>993149983916000</c:v>
                </c:pt>
                <c:pt idx="3011">
                  <c:v>970079969739000</c:v>
                </c:pt>
                <c:pt idx="3012">
                  <c:v>1141600025580000</c:v>
                </c:pt>
                <c:pt idx="3013">
                  <c:v>983400005501000</c:v>
                </c:pt>
                <c:pt idx="3014">
                  <c:v>1086199980620000</c:v>
                </c:pt>
                <c:pt idx="3015">
                  <c:v>957149970694000</c:v>
                </c:pt>
                <c:pt idx="3016">
                  <c:v>1170199944360000</c:v>
                </c:pt>
                <c:pt idx="3017">
                  <c:v>1284100061130000</c:v>
                </c:pt>
                <c:pt idx="3018">
                  <c:v>1299600061240000</c:v>
                </c:pt>
                <c:pt idx="3019">
                  <c:v>997990009405000</c:v>
                </c:pt>
                <c:pt idx="3020">
                  <c:v>1280499939020000</c:v>
                </c:pt>
                <c:pt idx="3021">
                  <c:v>1283299989260000</c:v>
                </c:pt>
                <c:pt idx="3022">
                  <c:v>1367699988940000</c:v>
                </c:pt>
                <c:pt idx="3023">
                  <c:v>1381699971710000</c:v>
                </c:pt>
                <c:pt idx="3024">
                  <c:v>1368800037440000</c:v>
                </c:pt>
                <c:pt idx="3025">
                  <c:v>1117600016760000</c:v>
                </c:pt>
                <c:pt idx="3026">
                  <c:v>1034699967300000</c:v>
                </c:pt>
                <c:pt idx="3027">
                  <c:v>1011999991400000</c:v>
                </c:pt>
                <c:pt idx="3028">
                  <c:v>1058300007280000</c:v>
                </c:pt>
                <c:pt idx="3029">
                  <c:v>1021000028260000</c:v>
                </c:pt>
                <c:pt idx="3030">
                  <c:v>1116900004200000</c:v>
                </c:pt>
                <c:pt idx="3031">
                  <c:v>992790011970000</c:v>
                </c:pt>
                <c:pt idx="3032">
                  <c:v>1039200019280000</c:v>
                </c:pt>
                <c:pt idx="3033">
                  <c:v>1154799936470000</c:v>
                </c:pt>
                <c:pt idx="3034">
                  <c:v>1345399981870000</c:v>
                </c:pt>
                <c:pt idx="3035">
                  <c:v>1354099975000000</c:v>
                </c:pt>
                <c:pt idx="3036">
                  <c:v>1417300016100000</c:v>
                </c:pt>
                <c:pt idx="3037">
                  <c:v>1394400055790000</c:v>
                </c:pt>
                <c:pt idx="3038">
                  <c:v>1409900055890000</c:v>
                </c:pt>
                <c:pt idx="3039">
                  <c:v>1362799968120000</c:v>
                </c:pt>
                <c:pt idx="3040">
                  <c:v>1356400064200000</c:v>
                </c:pt>
                <c:pt idx="3041">
                  <c:v>1157200017880000</c:v>
                </c:pt>
                <c:pt idx="3042">
                  <c:v>1136600012550000</c:v>
                </c:pt>
                <c:pt idx="3043">
                  <c:v>995059969294000</c:v>
                </c:pt>
                <c:pt idx="3044">
                  <c:v>1156800049050000</c:v>
                </c:pt>
                <c:pt idx="3045">
                  <c:v>1060800013800000</c:v>
                </c:pt>
                <c:pt idx="3046">
                  <c:v>988240030990000</c:v>
                </c:pt>
                <c:pt idx="3047">
                  <c:v>1157300010090000</c:v>
                </c:pt>
                <c:pt idx="3048">
                  <c:v>1161599943440000</c:v>
                </c:pt>
                <c:pt idx="3049">
                  <c:v>1176599982510000</c:v>
                </c:pt>
                <c:pt idx="3050">
                  <c:v>1203500033770000</c:v>
                </c:pt>
                <c:pt idx="3051">
                  <c:v>1451500035380000</c:v>
                </c:pt>
                <c:pt idx="3052">
                  <c:v>1450799955710000</c:v>
                </c:pt>
                <c:pt idx="3053">
                  <c:v>1223099982810000</c:v>
                </c:pt>
                <c:pt idx="3054">
                  <c:v>1296500034370000</c:v>
                </c:pt>
                <c:pt idx="3055">
                  <c:v>1181300018910000</c:v>
                </c:pt>
                <c:pt idx="3056">
                  <c:v>1178099999830000</c:v>
                </c:pt>
                <c:pt idx="3057">
                  <c:v>1201099952360000</c:v>
                </c:pt>
                <c:pt idx="3058">
                  <c:v>1150300018700000</c:v>
                </c:pt>
                <c:pt idx="3059">
                  <c:v>1157200017880000</c:v>
                </c:pt>
                <c:pt idx="3060">
                  <c:v>1218800049460000</c:v>
                </c:pt>
                <c:pt idx="3061">
                  <c:v>1139600047210000</c:v>
                </c:pt>
                <c:pt idx="3062">
                  <c:v>1319499986890000</c:v>
                </c:pt>
                <c:pt idx="3063">
                  <c:v>1231499999310000</c:v>
                </c:pt>
                <c:pt idx="3064">
                  <c:v>1362899960330000</c:v>
                </c:pt>
                <c:pt idx="3065">
                  <c:v>1426000009230000</c:v>
                </c:pt>
                <c:pt idx="3066">
                  <c:v>1487700033010000</c:v>
                </c:pt>
                <c:pt idx="3067">
                  <c:v>1034499982880000</c:v>
                </c:pt>
                <c:pt idx="3068">
                  <c:v>1224000046890000</c:v>
                </c:pt>
                <c:pt idx="3069">
                  <c:v>1033200017080000</c:v>
                </c:pt>
                <c:pt idx="3070">
                  <c:v>1196300057970000</c:v>
                </c:pt>
                <c:pt idx="3071">
                  <c:v>1047199999850000</c:v>
                </c:pt>
                <c:pt idx="3072">
                  <c:v>1088899971550000</c:v>
                </c:pt>
                <c:pt idx="3073">
                  <c:v>1030199982420000</c:v>
                </c:pt>
                <c:pt idx="3074">
                  <c:v>1249299954400000</c:v>
                </c:pt>
                <c:pt idx="3075">
                  <c:v>1568199933950000</c:v>
                </c:pt>
                <c:pt idx="3076">
                  <c:v>1114499989900000</c:v>
                </c:pt>
                <c:pt idx="3077">
                  <c:v>1040200008470000</c:v>
                </c:pt>
                <c:pt idx="3078">
                  <c:v>1558400026540000</c:v>
                </c:pt>
                <c:pt idx="3079">
                  <c:v>1356400064200000</c:v>
                </c:pt>
                <c:pt idx="3080">
                  <c:v>1374699980320000</c:v>
                </c:pt>
                <c:pt idx="3081">
                  <c:v>1067800005180000</c:v>
                </c:pt>
                <c:pt idx="3082">
                  <c:v>1115200002460000</c:v>
                </c:pt>
                <c:pt idx="3083">
                  <c:v>1255400015920000</c:v>
                </c:pt>
                <c:pt idx="3084">
                  <c:v>1053499978680000</c:v>
                </c:pt>
                <c:pt idx="3085">
                  <c:v>1056300028920000</c:v>
                </c:pt>
                <c:pt idx="3086">
                  <c:v>1067399969240000</c:v>
                </c:pt>
                <c:pt idx="3087">
                  <c:v>1194600056230000</c:v>
                </c:pt>
                <c:pt idx="3088">
                  <c:v>1063799981340000</c:v>
                </c:pt>
                <c:pt idx="3089">
                  <c:v>1095599986310000</c:v>
                </c:pt>
                <c:pt idx="3090">
                  <c:v>1384999982990000</c:v>
                </c:pt>
                <c:pt idx="3091">
                  <c:v>1460200028500000</c:v>
                </c:pt>
                <c:pt idx="3092">
                  <c:v>1490800059880000</c:v>
                </c:pt>
                <c:pt idx="3093">
                  <c:v>1502099984610000</c:v>
                </c:pt>
                <c:pt idx="3094">
                  <c:v>1073000002620000</c:v>
                </c:pt>
                <c:pt idx="3095">
                  <c:v>1097600031780000</c:v>
                </c:pt>
                <c:pt idx="3096">
                  <c:v>1065000022050000</c:v>
                </c:pt>
                <c:pt idx="3097">
                  <c:v>1135799940680000</c:v>
                </c:pt>
                <c:pt idx="3098">
                  <c:v>1077800031220000</c:v>
                </c:pt>
                <c:pt idx="3099">
                  <c:v>1091999998410000</c:v>
                </c:pt>
                <c:pt idx="3100">
                  <c:v>1176399998090000</c:v>
                </c:pt>
                <c:pt idx="3101">
                  <c:v>1483900060700000</c:v>
                </c:pt>
                <c:pt idx="3102">
                  <c:v>1110500033170000</c:v>
                </c:pt>
                <c:pt idx="3103">
                  <c:v>1530500053200000</c:v>
                </c:pt>
                <c:pt idx="3104">
                  <c:v>1599400052790000</c:v>
                </c:pt>
                <c:pt idx="3105">
                  <c:v>1136799996970000</c:v>
                </c:pt>
                <c:pt idx="3106">
                  <c:v>1628900035660000</c:v>
                </c:pt>
                <c:pt idx="3107">
                  <c:v>1878800023420000</c:v>
                </c:pt>
                <c:pt idx="3108">
                  <c:v>1237800045250000</c:v>
                </c:pt>
                <c:pt idx="3109">
                  <c:v>1398699989140000</c:v>
                </c:pt>
                <c:pt idx="3110">
                  <c:v>1872100008660000</c:v>
                </c:pt>
                <c:pt idx="3111">
                  <c:v>1909099943950000</c:v>
                </c:pt>
                <c:pt idx="3112">
                  <c:v>1986599944450000</c:v>
                </c:pt>
                <c:pt idx="3113">
                  <c:v>747619991159000</c:v>
                </c:pt>
                <c:pt idx="3114">
                  <c:v>724499980878000</c:v>
                </c:pt>
                <c:pt idx="3115">
                  <c:v>862249983934000</c:v>
                </c:pt>
                <c:pt idx="3116">
                  <c:v>769810006802000</c:v>
                </c:pt>
                <c:pt idx="3117">
                  <c:v>1067999989600000</c:v>
                </c:pt>
                <c:pt idx="3118">
                  <c:v>1110000005020000</c:v>
                </c:pt>
                <c:pt idx="3119">
                  <c:v>2050800041850000</c:v>
                </c:pt>
                <c:pt idx="3120">
                  <c:v>696450019230000</c:v>
                </c:pt>
                <c:pt idx="3121">
                  <c:v>1091100001440000</c:v>
                </c:pt>
                <c:pt idx="3122">
                  <c:v>1029999998010000</c:v>
                </c:pt>
                <c:pt idx="3123">
                  <c:v>972780027773000</c:v>
                </c:pt>
                <c:pt idx="3124">
                  <c:v>1085299983650000</c:v>
                </c:pt>
                <c:pt idx="3125">
                  <c:v>664139986895000</c:v>
                </c:pt>
                <c:pt idx="3126">
                  <c:v>750850007892000</c:v>
                </c:pt>
                <c:pt idx="3127">
                  <c:v>1042399971250000</c:v>
                </c:pt>
                <c:pt idx="3128">
                  <c:v>693200004055000</c:v>
                </c:pt>
                <c:pt idx="3129">
                  <c:v>1073899999590000</c:v>
                </c:pt>
                <c:pt idx="3130">
                  <c:v>704130024735000</c:v>
                </c:pt>
                <c:pt idx="3131">
                  <c:v>797200019882000</c:v>
                </c:pt>
                <c:pt idx="3132">
                  <c:v>731199995642000</c:v>
                </c:pt>
                <c:pt idx="3133">
                  <c:v>661789968695000</c:v>
                </c:pt>
                <c:pt idx="3134">
                  <c:v>723990020620000</c:v>
                </c:pt>
                <c:pt idx="3135">
                  <c:v>713860004708000</c:v>
                </c:pt>
                <c:pt idx="3136">
                  <c:v>769999991996000</c:v>
                </c:pt>
                <c:pt idx="3137">
                  <c:v>743700028195000</c:v>
                </c:pt>
                <c:pt idx="3138">
                  <c:v>752139974476000</c:v>
                </c:pt>
                <c:pt idx="3139">
                  <c:v>856329975497000</c:v>
                </c:pt>
                <c:pt idx="3140">
                  <c:v>964150029189000</c:v>
                </c:pt>
                <c:pt idx="3141">
                  <c:v>923160002167000</c:v>
                </c:pt>
                <c:pt idx="3142">
                  <c:v>944209972429000</c:v>
                </c:pt>
                <c:pt idx="3143">
                  <c:v>1016000015240000</c:v>
                </c:pt>
                <c:pt idx="3144">
                  <c:v>695309973848000</c:v>
                </c:pt>
                <c:pt idx="3145">
                  <c:v>816910027457000</c:v>
                </c:pt>
                <c:pt idx="3146">
                  <c:v>799120004481000</c:v>
                </c:pt>
                <c:pt idx="3147">
                  <c:v>2104500017950000</c:v>
                </c:pt>
                <c:pt idx="3148">
                  <c:v>750269985980000</c:v>
                </c:pt>
                <c:pt idx="3149">
                  <c:v>703929973211000</c:v>
                </c:pt>
                <c:pt idx="3150">
                  <c:v>2329599925030000</c:v>
                </c:pt>
                <c:pt idx="3151">
                  <c:v>740139970068000</c:v>
                </c:pt>
                <c:pt idx="3152">
                  <c:v>1048500032770000</c:v>
                </c:pt>
                <c:pt idx="3153">
                  <c:v>742020024893000</c:v>
                </c:pt>
                <c:pt idx="3154">
                  <c:v>948429979124000</c:v>
                </c:pt>
                <c:pt idx="3155">
                  <c:v>738369973780000</c:v>
                </c:pt>
                <c:pt idx="3156">
                  <c:v>763630018626000</c:v>
                </c:pt>
                <c:pt idx="3157">
                  <c:v>2129399956640000</c:v>
                </c:pt>
                <c:pt idx="3158">
                  <c:v>812999996604000</c:v>
                </c:pt>
                <c:pt idx="3159">
                  <c:v>814540010815000</c:v>
                </c:pt>
                <c:pt idx="3160">
                  <c:v>822679980474000</c:v>
                </c:pt>
                <c:pt idx="3161">
                  <c:v>729870032175000</c:v>
                </c:pt>
                <c:pt idx="3162">
                  <c:v>805940009894000</c:v>
                </c:pt>
                <c:pt idx="3163">
                  <c:v>722909970563000</c:v>
                </c:pt>
                <c:pt idx="3164">
                  <c:v>770909988192000</c:v>
                </c:pt>
                <c:pt idx="3165">
                  <c:v>721239966482000</c:v>
                </c:pt>
                <c:pt idx="3166">
                  <c:v>734149967086000</c:v>
                </c:pt>
                <c:pt idx="3167">
                  <c:v>738249983132000</c:v>
                </c:pt>
                <c:pt idx="3168">
                  <c:v>746139972272000</c:v>
                </c:pt>
                <c:pt idx="3169">
                  <c:v>726790003753000</c:v>
                </c:pt>
                <c:pt idx="3170">
                  <c:v>763969992131000</c:v>
                </c:pt>
                <c:pt idx="3171">
                  <c:v>748260008395000</c:v>
                </c:pt>
                <c:pt idx="3172">
                  <c:v>742220009308000</c:v>
                </c:pt>
                <c:pt idx="3173">
                  <c:v>707770009518000</c:v>
                </c:pt>
                <c:pt idx="3174">
                  <c:v>814849986658000</c:v>
                </c:pt>
                <c:pt idx="3175">
                  <c:v>817160007975000</c:v>
                </c:pt>
                <c:pt idx="3176">
                  <c:v>858659995255000</c:v>
                </c:pt>
                <c:pt idx="3177">
                  <c:v>695580019917000</c:v>
                </c:pt>
                <c:pt idx="3178">
                  <c:v>901330025578000</c:v>
                </c:pt>
                <c:pt idx="3179">
                  <c:v>896609990738000</c:v>
                </c:pt>
                <c:pt idx="3180">
                  <c:v>931079988969000</c:v>
                </c:pt>
                <c:pt idx="3181">
                  <c:v>967429974917000</c:v>
                </c:pt>
                <c:pt idx="3182">
                  <c:v>952360008417000</c:v>
                </c:pt>
                <c:pt idx="3183">
                  <c:v>943889997365000</c:v>
                </c:pt>
                <c:pt idx="3184">
                  <c:v>972389991055000</c:v>
                </c:pt>
                <c:pt idx="3185">
                  <c:v>1011800006980000</c:v>
                </c:pt>
                <c:pt idx="3186">
                  <c:v>1013699993140000</c:v>
                </c:pt>
                <c:pt idx="3187">
                  <c:v>998249989145000</c:v>
                </c:pt>
                <c:pt idx="3188">
                  <c:v>1041000013230000</c:v>
                </c:pt>
                <c:pt idx="3189">
                  <c:v>727219970245000</c:v>
                </c:pt>
                <c:pt idx="3190">
                  <c:v>783169972339000</c:v>
                </c:pt>
                <c:pt idx="3191">
                  <c:v>1936099987420000</c:v>
                </c:pt>
                <c:pt idx="3192">
                  <c:v>821500005319000</c:v>
                </c:pt>
                <c:pt idx="3193">
                  <c:v>715669997879000</c:v>
                </c:pt>
                <c:pt idx="3194">
                  <c:v>745570016690000</c:v>
                </c:pt>
                <c:pt idx="3195">
                  <c:v>835900024029000</c:v>
                </c:pt>
                <c:pt idx="3196">
                  <c:v>735980025807000</c:v>
                </c:pt>
                <c:pt idx="3197">
                  <c:v>813329970889000</c:v>
                </c:pt>
                <c:pt idx="3198">
                  <c:v>2321299900730000</c:v>
                </c:pt>
                <c:pt idx="3199">
                  <c:v>691370012443000</c:v>
                </c:pt>
                <c:pt idx="3200">
                  <c:v>815310017921000</c:v>
                </c:pt>
                <c:pt idx="3201">
                  <c:v>811409986290000</c:v>
                </c:pt>
                <c:pt idx="3202">
                  <c:v>944630006809000</c:v>
                </c:pt>
                <c:pt idx="3203">
                  <c:v>743329989919000</c:v>
                </c:pt>
                <c:pt idx="3204">
                  <c:v>804330001138000</c:v>
                </c:pt>
                <c:pt idx="3205">
                  <c:v>797110026895000</c:v>
                </c:pt>
                <c:pt idx="3206">
                  <c:v>685160026604000</c:v>
                </c:pt>
                <c:pt idx="3207">
                  <c:v>795390026711000</c:v>
                </c:pt>
                <c:pt idx="3208">
                  <c:v>825119991661000</c:v>
                </c:pt>
                <c:pt idx="3209">
                  <c:v>1044200032310000</c:v>
                </c:pt>
                <c:pt idx="3210">
                  <c:v>801969983717000</c:v>
                </c:pt>
                <c:pt idx="3211">
                  <c:v>2593000068740000</c:v>
                </c:pt>
                <c:pt idx="3212">
                  <c:v>736900021223000</c:v>
                </c:pt>
                <c:pt idx="3213">
                  <c:v>689109987230000</c:v>
                </c:pt>
                <c:pt idx="3214">
                  <c:v>686070022799000</c:v>
                </c:pt>
                <c:pt idx="3215">
                  <c:v>821360016228000</c:v>
                </c:pt>
                <c:pt idx="3216">
                  <c:v>746829985612000</c:v>
                </c:pt>
                <c:pt idx="3217">
                  <c:v>668489983459000</c:v>
                </c:pt>
                <c:pt idx="3218">
                  <c:v>732710012191000</c:v>
                </c:pt>
                <c:pt idx="3219">
                  <c:v>740849981850000</c:v>
                </c:pt>
                <c:pt idx="3220">
                  <c:v>2025899968950000</c:v>
                </c:pt>
                <c:pt idx="3221">
                  <c:v>677660007072000</c:v>
                </c:pt>
                <c:pt idx="3222">
                  <c:v>2142799986160000</c:v>
                </c:pt>
                <c:pt idx="3223">
                  <c:v>751179982176000</c:v>
                </c:pt>
                <c:pt idx="3224">
                  <c:v>702380026888000</c:v>
                </c:pt>
                <c:pt idx="3225">
                  <c:v>2125000031080000</c:v>
                </c:pt>
                <c:pt idx="3226">
                  <c:v>702839991042000</c:v>
                </c:pt>
                <c:pt idx="3227">
                  <c:v>706020011672000</c:v>
                </c:pt>
                <c:pt idx="3228">
                  <c:v>2449999937930000</c:v>
                </c:pt>
                <c:pt idx="3229">
                  <c:v>2150900026050000</c:v>
                </c:pt>
                <c:pt idx="3230">
                  <c:v>711529984950000</c:v>
                </c:pt>
                <c:pt idx="3231">
                  <c:v>2458600073070000</c:v>
                </c:pt>
              </c:numCache>
            </c:numRef>
          </c:yVal>
          <c:smooth val="0"/>
        </c:ser>
        <c:dLbls>
          <c:showLegendKey val="0"/>
          <c:showVal val="0"/>
          <c:showCatName val="0"/>
          <c:showSerName val="0"/>
          <c:showPercent val="0"/>
          <c:showBubbleSize val="0"/>
        </c:dLbls>
        <c:axId val="440017088"/>
        <c:axId val="440017480"/>
      </c:scatterChart>
      <c:valAx>
        <c:axId val="440017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NO</a:t>
                </a:r>
                <a:r>
                  <a:rPr lang="en-US" baseline="-25000">
                    <a:latin typeface="Century Gothic" panose="020B0502020202020204" pitchFamily="34" charset="0"/>
                  </a:rPr>
                  <a:t>x</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0017480"/>
        <c:crosses val="autoZero"/>
        <c:crossBetween val="midCat"/>
      </c:valAx>
      <c:valAx>
        <c:axId val="440017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Average NO</a:t>
                </a:r>
                <a:r>
                  <a:rPr lang="en-US" baseline="-25000">
                    <a:latin typeface="Century Gothic" panose="020B0502020202020204" pitchFamily="34" charset="0"/>
                  </a:rPr>
                  <a:t>2</a:t>
                </a:r>
                <a:r>
                  <a:rPr lang="en-US">
                    <a:latin typeface="Century Gothic" panose="020B0502020202020204" pitchFamily="34" charset="0"/>
                  </a:rPr>
                  <a:t> (mol/cm2)</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0017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t>
            </a:r>
            <a:r>
              <a:rPr lang="en-US" sz="1400" b="0" i="0" u="none" strike="noStrike" baseline="0">
                <a:effectLst/>
              </a:rPr>
              <a:t>NO</a:t>
            </a:r>
            <a:r>
              <a:rPr lang="en-US" sz="1400" b="0" i="0" u="none" strike="noStrike" baseline="-25000">
                <a:effectLst/>
              </a:rPr>
              <a:t>2 </a:t>
            </a:r>
            <a:r>
              <a:rPr lang="en-US">
                <a:latin typeface="Century Gothic" panose="020B0502020202020204" pitchFamily="34" charset="0"/>
              </a:rPr>
              <a:t>- BOEM NO</a:t>
            </a:r>
            <a:r>
              <a:rPr lang="en-US" baseline="-25000">
                <a:latin typeface="Century Gothic" panose="020B0502020202020204" pitchFamily="34" charset="0"/>
              </a:rPr>
              <a:t>x</a:t>
            </a:r>
            <a:r>
              <a:rPr lang="en-US">
                <a:latin typeface="Century Gothic" panose="020B0502020202020204" pitchFamily="34" charset="0"/>
              </a:rPr>
              <a:t> Correlation 2011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'[1]2011_nox_cor_r'!$F$1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4442654895410801E-2"/>
                  <c:y val="-0.3934886264216973"/>
                </c:manualLayout>
              </c:layout>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'[1]2011_nox_cor_r'!$C$2:$C$583</c:f>
              <c:numCache>
                <c:formatCode>General</c:formatCode>
                <c:ptCount val="582"/>
                <c:pt idx="0">
                  <c:v>7.1902600000000003</c:v>
                </c:pt>
                <c:pt idx="1">
                  <c:v>638.30100000000004</c:v>
                </c:pt>
                <c:pt idx="2">
                  <c:v>9.7869200000000003</c:v>
                </c:pt>
                <c:pt idx="3">
                  <c:v>10.600899999999999</c:v>
                </c:pt>
                <c:pt idx="4">
                  <c:v>65.900700000000001</c:v>
                </c:pt>
                <c:pt idx="5">
                  <c:v>11.9946</c:v>
                </c:pt>
                <c:pt idx="6">
                  <c:v>1128.8900000000001</c:v>
                </c:pt>
                <c:pt idx="7">
                  <c:v>62.4756</c:v>
                </c:pt>
                <c:pt idx="8">
                  <c:v>754.83399999999995</c:v>
                </c:pt>
                <c:pt idx="9">
                  <c:v>71.672499999999999</c:v>
                </c:pt>
                <c:pt idx="10">
                  <c:v>5.4002000000000001E-2</c:v>
                </c:pt>
                <c:pt idx="11">
                  <c:v>211.40700000000001</c:v>
                </c:pt>
                <c:pt idx="12">
                  <c:v>475.53899999999999</c:v>
                </c:pt>
                <c:pt idx="13">
                  <c:v>2765.03</c:v>
                </c:pt>
                <c:pt idx="14">
                  <c:v>39.701000000000001</c:v>
                </c:pt>
                <c:pt idx="15">
                  <c:v>332.68799999999999</c:v>
                </c:pt>
                <c:pt idx="16">
                  <c:v>443.68799999999999</c:v>
                </c:pt>
                <c:pt idx="17">
                  <c:v>2003.59</c:v>
                </c:pt>
                <c:pt idx="18">
                  <c:v>180.625</c:v>
                </c:pt>
                <c:pt idx="19">
                  <c:v>68.693700000000007</c:v>
                </c:pt>
                <c:pt idx="20">
                  <c:v>420.63299999999998</c:v>
                </c:pt>
                <c:pt idx="21">
                  <c:v>593.03</c:v>
                </c:pt>
                <c:pt idx="22">
                  <c:v>577.13699999999994</c:v>
                </c:pt>
                <c:pt idx="23">
                  <c:v>249.12</c:v>
                </c:pt>
                <c:pt idx="24">
                  <c:v>992.779</c:v>
                </c:pt>
                <c:pt idx="25">
                  <c:v>0.742205</c:v>
                </c:pt>
                <c:pt idx="26">
                  <c:v>2.7379000000000001E-2</c:v>
                </c:pt>
                <c:pt idx="27">
                  <c:v>0.30143500000000001</c:v>
                </c:pt>
                <c:pt idx="28">
                  <c:v>65.410300000000007</c:v>
                </c:pt>
                <c:pt idx="29">
                  <c:v>69.066299999999998</c:v>
                </c:pt>
                <c:pt idx="30">
                  <c:v>35.848799999999997</c:v>
                </c:pt>
                <c:pt idx="31">
                  <c:v>526.08799999999997</c:v>
                </c:pt>
                <c:pt idx="32">
                  <c:v>24.2621</c:v>
                </c:pt>
                <c:pt idx="33">
                  <c:v>25.03</c:v>
                </c:pt>
                <c:pt idx="34">
                  <c:v>267.22699999999998</c:v>
                </c:pt>
                <c:pt idx="35">
                  <c:v>1168.18</c:v>
                </c:pt>
                <c:pt idx="36">
                  <c:v>168.09800000000001</c:v>
                </c:pt>
                <c:pt idx="37">
                  <c:v>10.479200000000001</c:v>
                </c:pt>
                <c:pt idx="38">
                  <c:v>0.281165</c:v>
                </c:pt>
                <c:pt idx="39">
                  <c:v>113.45699999999999</c:v>
                </c:pt>
                <c:pt idx="40">
                  <c:v>151.64099999999999</c:v>
                </c:pt>
                <c:pt idx="41">
                  <c:v>368.53500000000003</c:v>
                </c:pt>
                <c:pt idx="42">
                  <c:v>7.7389700000000001</c:v>
                </c:pt>
                <c:pt idx="43">
                  <c:v>161.505</c:v>
                </c:pt>
                <c:pt idx="44">
                  <c:v>106.318</c:v>
                </c:pt>
                <c:pt idx="45">
                  <c:v>1503.14</c:v>
                </c:pt>
                <c:pt idx="46">
                  <c:v>140.37700000000001</c:v>
                </c:pt>
                <c:pt idx="47">
                  <c:v>7.4523000000000006E-2</c:v>
                </c:pt>
                <c:pt idx="48">
                  <c:v>122.006</c:v>
                </c:pt>
                <c:pt idx="49">
                  <c:v>173.54499999999999</c:v>
                </c:pt>
                <c:pt idx="50">
                  <c:v>187.072</c:v>
                </c:pt>
                <c:pt idx="51">
                  <c:v>31.381</c:v>
                </c:pt>
                <c:pt idx="52">
                  <c:v>183.21899999999999</c:v>
                </c:pt>
                <c:pt idx="53">
                  <c:v>61.635899999999999</c:v>
                </c:pt>
                <c:pt idx="54">
                  <c:v>380.06</c:v>
                </c:pt>
                <c:pt idx="55">
                  <c:v>180.94</c:v>
                </c:pt>
                <c:pt idx="56">
                  <c:v>114.36799999999999</c:v>
                </c:pt>
                <c:pt idx="57">
                  <c:v>17.063400000000001</c:v>
                </c:pt>
                <c:pt idx="58">
                  <c:v>25.144600000000001</c:v>
                </c:pt>
                <c:pt idx="59">
                  <c:v>0.11076800000000001</c:v>
                </c:pt>
                <c:pt idx="60">
                  <c:v>5269.15</c:v>
                </c:pt>
                <c:pt idx="61">
                  <c:v>5269.15</c:v>
                </c:pt>
                <c:pt idx="62">
                  <c:v>83.138900000000007</c:v>
                </c:pt>
                <c:pt idx="63">
                  <c:v>66.706900000000005</c:v>
                </c:pt>
                <c:pt idx="64">
                  <c:v>238.53299999999999</c:v>
                </c:pt>
                <c:pt idx="65">
                  <c:v>2.6737E-2</c:v>
                </c:pt>
                <c:pt idx="66">
                  <c:v>66.158799999999999</c:v>
                </c:pt>
                <c:pt idx="67">
                  <c:v>249.50800000000001</c:v>
                </c:pt>
                <c:pt idx="68">
                  <c:v>604.74599999999998</c:v>
                </c:pt>
                <c:pt idx="69">
                  <c:v>22.230699999999999</c:v>
                </c:pt>
                <c:pt idx="70">
                  <c:v>42.561</c:v>
                </c:pt>
                <c:pt idx="71">
                  <c:v>82.496899999999997</c:v>
                </c:pt>
                <c:pt idx="72">
                  <c:v>1.6560299999999999</c:v>
                </c:pt>
                <c:pt idx="73">
                  <c:v>397.274</c:v>
                </c:pt>
                <c:pt idx="74">
                  <c:v>6.2179999999999996E-3</c:v>
                </c:pt>
                <c:pt idx="75">
                  <c:v>159.85499999999999</c:v>
                </c:pt>
                <c:pt idx="76">
                  <c:v>277.81400000000002</c:v>
                </c:pt>
                <c:pt idx="77">
                  <c:v>54.419899999999998</c:v>
                </c:pt>
                <c:pt idx="78">
                  <c:v>431.10599999999999</c:v>
                </c:pt>
                <c:pt idx="79">
                  <c:v>5269.15</c:v>
                </c:pt>
                <c:pt idx="80">
                  <c:v>15803.1</c:v>
                </c:pt>
                <c:pt idx="81">
                  <c:v>5269.15</c:v>
                </c:pt>
                <c:pt idx="82">
                  <c:v>5269.15</c:v>
                </c:pt>
                <c:pt idx="83">
                  <c:v>57.820500000000003</c:v>
                </c:pt>
                <c:pt idx="84">
                  <c:v>60.193399999999997</c:v>
                </c:pt>
                <c:pt idx="85">
                  <c:v>6.7467499999999996</c:v>
                </c:pt>
                <c:pt idx="86">
                  <c:v>9.1542100000000008</c:v>
                </c:pt>
                <c:pt idx="87">
                  <c:v>63.089700000000001</c:v>
                </c:pt>
                <c:pt idx="88">
                  <c:v>8.4888200000000005</c:v>
                </c:pt>
                <c:pt idx="89">
                  <c:v>237.16399999999999</c:v>
                </c:pt>
                <c:pt idx="90">
                  <c:v>140.136</c:v>
                </c:pt>
                <c:pt idx="91">
                  <c:v>137.79300000000001</c:v>
                </c:pt>
                <c:pt idx="92">
                  <c:v>166.352</c:v>
                </c:pt>
                <c:pt idx="93">
                  <c:v>256.03399999999999</c:v>
                </c:pt>
                <c:pt idx="94">
                  <c:v>40.729799999999997</c:v>
                </c:pt>
                <c:pt idx="95">
                  <c:v>76.749399999999994</c:v>
                </c:pt>
                <c:pt idx="96">
                  <c:v>65.794499999999999</c:v>
                </c:pt>
                <c:pt idx="97">
                  <c:v>45.526899999999998</c:v>
                </c:pt>
                <c:pt idx="98">
                  <c:v>116.31399999999999</c:v>
                </c:pt>
                <c:pt idx="99">
                  <c:v>69.307599999999994</c:v>
                </c:pt>
                <c:pt idx="100">
                  <c:v>5269.15</c:v>
                </c:pt>
                <c:pt idx="101">
                  <c:v>5430.74</c:v>
                </c:pt>
                <c:pt idx="102">
                  <c:v>10537</c:v>
                </c:pt>
                <c:pt idx="103">
                  <c:v>26343.4</c:v>
                </c:pt>
                <c:pt idx="104">
                  <c:v>15803.1</c:v>
                </c:pt>
                <c:pt idx="105">
                  <c:v>5324.74</c:v>
                </c:pt>
                <c:pt idx="106">
                  <c:v>90.484800000000007</c:v>
                </c:pt>
                <c:pt idx="107">
                  <c:v>104.26600000000001</c:v>
                </c:pt>
                <c:pt idx="108">
                  <c:v>177.077</c:v>
                </c:pt>
                <c:pt idx="109">
                  <c:v>24.9422</c:v>
                </c:pt>
                <c:pt idx="110">
                  <c:v>8.4853299999999994</c:v>
                </c:pt>
                <c:pt idx="111">
                  <c:v>125.062</c:v>
                </c:pt>
                <c:pt idx="112">
                  <c:v>178.94399999999999</c:v>
                </c:pt>
                <c:pt idx="113">
                  <c:v>47.4589</c:v>
                </c:pt>
                <c:pt idx="114">
                  <c:v>41.822099999999999</c:v>
                </c:pt>
                <c:pt idx="115">
                  <c:v>54.933999999999997</c:v>
                </c:pt>
                <c:pt idx="116">
                  <c:v>9.9021999999999999E-2</c:v>
                </c:pt>
                <c:pt idx="117">
                  <c:v>101.741</c:v>
                </c:pt>
                <c:pt idx="118">
                  <c:v>113.81399999999999</c:v>
                </c:pt>
                <c:pt idx="119">
                  <c:v>108.17700000000001</c:v>
                </c:pt>
                <c:pt idx="120">
                  <c:v>53.618299999999998</c:v>
                </c:pt>
                <c:pt idx="121">
                  <c:v>645.45799999999997</c:v>
                </c:pt>
                <c:pt idx="122">
                  <c:v>1702.8</c:v>
                </c:pt>
                <c:pt idx="123">
                  <c:v>19.321100000000001</c:v>
                </c:pt>
                <c:pt idx="124">
                  <c:v>7.9620000000000003E-3</c:v>
                </c:pt>
                <c:pt idx="125">
                  <c:v>19.564599999999999</c:v>
                </c:pt>
                <c:pt idx="126">
                  <c:v>2.5135000000000001E-2</c:v>
                </c:pt>
                <c:pt idx="127">
                  <c:v>7.1703000000000003E-2</c:v>
                </c:pt>
                <c:pt idx="128">
                  <c:v>133.84299999999999</c:v>
                </c:pt>
                <c:pt idx="129">
                  <c:v>4.83371</c:v>
                </c:pt>
                <c:pt idx="130">
                  <c:v>89.854600000000005</c:v>
                </c:pt>
                <c:pt idx="131">
                  <c:v>10537</c:v>
                </c:pt>
                <c:pt idx="132">
                  <c:v>15805.55824</c:v>
                </c:pt>
                <c:pt idx="133">
                  <c:v>10537.232351000001</c:v>
                </c:pt>
                <c:pt idx="134">
                  <c:v>5328.0888000000004</c:v>
                </c:pt>
                <c:pt idx="135">
                  <c:v>182.10599999999999</c:v>
                </c:pt>
                <c:pt idx="136">
                  <c:v>322.13099999999997</c:v>
                </c:pt>
                <c:pt idx="137">
                  <c:v>87.491900000000001</c:v>
                </c:pt>
                <c:pt idx="138">
                  <c:v>33.140099999999997</c:v>
                </c:pt>
                <c:pt idx="139">
                  <c:v>186.179</c:v>
                </c:pt>
                <c:pt idx="140">
                  <c:v>66.844499999999996</c:v>
                </c:pt>
                <c:pt idx="141">
                  <c:v>33.4236</c:v>
                </c:pt>
                <c:pt idx="142">
                  <c:v>69.405000000000001</c:v>
                </c:pt>
                <c:pt idx="143">
                  <c:v>45.211199999999998</c:v>
                </c:pt>
                <c:pt idx="144">
                  <c:v>726.33</c:v>
                </c:pt>
                <c:pt idx="145">
                  <c:v>106.42400000000001</c:v>
                </c:pt>
                <c:pt idx="146">
                  <c:v>48.089599999999997</c:v>
                </c:pt>
                <c:pt idx="147">
                  <c:v>2.1749000000000001E-2</c:v>
                </c:pt>
                <c:pt idx="148">
                  <c:v>74.014200000000002</c:v>
                </c:pt>
                <c:pt idx="149">
                  <c:v>204.636</c:v>
                </c:pt>
                <c:pt idx="150">
                  <c:v>126.191</c:v>
                </c:pt>
                <c:pt idx="151">
                  <c:v>160.90600000000001</c:v>
                </c:pt>
                <c:pt idx="152">
                  <c:v>21.096900000000002</c:v>
                </c:pt>
                <c:pt idx="153">
                  <c:v>244.08099999999999</c:v>
                </c:pt>
                <c:pt idx="154">
                  <c:v>1128.23</c:v>
                </c:pt>
                <c:pt idx="155">
                  <c:v>1505.66</c:v>
                </c:pt>
                <c:pt idx="156">
                  <c:v>559.03899999999999</c:v>
                </c:pt>
                <c:pt idx="157">
                  <c:v>3403.72</c:v>
                </c:pt>
                <c:pt idx="158">
                  <c:v>786.08</c:v>
                </c:pt>
                <c:pt idx="159">
                  <c:v>0.99820399999999998</c:v>
                </c:pt>
                <c:pt idx="160">
                  <c:v>15.016500000000001</c:v>
                </c:pt>
                <c:pt idx="161">
                  <c:v>111.58499999999999</c:v>
                </c:pt>
                <c:pt idx="162">
                  <c:v>145.006</c:v>
                </c:pt>
                <c:pt idx="163">
                  <c:v>71.582899999999995</c:v>
                </c:pt>
                <c:pt idx="164">
                  <c:v>28.9313</c:v>
                </c:pt>
                <c:pt idx="165">
                  <c:v>5308.0958000000001</c:v>
                </c:pt>
                <c:pt idx="166">
                  <c:v>15818.5648</c:v>
                </c:pt>
                <c:pt idx="167">
                  <c:v>15803.151110999999</c:v>
                </c:pt>
                <c:pt idx="168">
                  <c:v>37015.749000000003</c:v>
                </c:pt>
                <c:pt idx="169">
                  <c:v>15803.1</c:v>
                </c:pt>
                <c:pt idx="170">
                  <c:v>15822.1427</c:v>
                </c:pt>
                <c:pt idx="171">
                  <c:v>0.17330400000000001</c:v>
                </c:pt>
                <c:pt idx="172">
                  <c:v>159.214</c:v>
                </c:pt>
                <c:pt idx="173">
                  <c:v>92.916600000000003</c:v>
                </c:pt>
                <c:pt idx="174">
                  <c:v>160.19399999999999</c:v>
                </c:pt>
                <c:pt idx="175">
                  <c:v>442.28399999999999</c:v>
                </c:pt>
                <c:pt idx="176">
                  <c:v>792.81500000000005</c:v>
                </c:pt>
                <c:pt idx="177">
                  <c:v>0.66477799999999998</c:v>
                </c:pt>
                <c:pt idx="178">
                  <c:v>224.58500000000001</c:v>
                </c:pt>
                <c:pt idx="179">
                  <c:v>305.75799999999998</c:v>
                </c:pt>
                <c:pt idx="180">
                  <c:v>7.0264899999999999</c:v>
                </c:pt>
                <c:pt idx="181">
                  <c:v>225.30699999999999</c:v>
                </c:pt>
                <c:pt idx="182">
                  <c:v>60.048900000000003</c:v>
                </c:pt>
                <c:pt idx="183">
                  <c:v>5.8550000000000004</c:v>
                </c:pt>
                <c:pt idx="184">
                  <c:v>6.1100599999999998</c:v>
                </c:pt>
                <c:pt idx="185">
                  <c:v>83.082800000000006</c:v>
                </c:pt>
                <c:pt idx="186">
                  <c:v>114.072</c:v>
                </c:pt>
                <c:pt idx="187">
                  <c:v>200.81100000000001</c:v>
                </c:pt>
                <c:pt idx="188">
                  <c:v>1.26816</c:v>
                </c:pt>
                <c:pt idx="189">
                  <c:v>32.18</c:v>
                </c:pt>
                <c:pt idx="190">
                  <c:v>12.493</c:v>
                </c:pt>
                <c:pt idx="191">
                  <c:v>57.872599999999998</c:v>
                </c:pt>
                <c:pt idx="192">
                  <c:v>112.739</c:v>
                </c:pt>
                <c:pt idx="193">
                  <c:v>5.9069000000000003E-2</c:v>
                </c:pt>
                <c:pt idx="194">
                  <c:v>8.9014299999999995</c:v>
                </c:pt>
                <c:pt idx="195">
                  <c:v>10537</c:v>
                </c:pt>
                <c:pt idx="196">
                  <c:v>5269.15</c:v>
                </c:pt>
                <c:pt idx="197">
                  <c:v>10537</c:v>
                </c:pt>
                <c:pt idx="198">
                  <c:v>5269.15</c:v>
                </c:pt>
                <c:pt idx="199">
                  <c:v>5269.15</c:v>
                </c:pt>
                <c:pt idx="200">
                  <c:v>5392.6149999999998</c:v>
                </c:pt>
                <c:pt idx="201">
                  <c:v>138.876</c:v>
                </c:pt>
                <c:pt idx="202">
                  <c:v>51.141199999999998</c:v>
                </c:pt>
                <c:pt idx="203">
                  <c:v>4.2172299999999998</c:v>
                </c:pt>
                <c:pt idx="204">
                  <c:v>37.398899999999998</c:v>
                </c:pt>
                <c:pt idx="205">
                  <c:v>2.6027000000000002E-2</c:v>
                </c:pt>
                <c:pt idx="206">
                  <c:v>147.74100000000001</c:v>
                </c:pt>
                <c:pt idx="207">
                  <c:v>65.149799999999999</c:v>
                </c:pt>
                <c:pt idx="208">
                  <c:v>157.738</c:v>
                </c:pt>
                <c:pt idx="209">
                  <c:v>51.702599999999997</c:v>
                </c:pt>
                <c:pt idx="210">
                  <c:v>18.566099999999999</c:v>
                </c:pt>
                <c:pt idx="211">
                  <c:v>149.392</c:v>
                </c:pt>
                <c:pt idx="212">
                  <c:v>277.43099999999998</c:v>
                </c:pt>
                <c:pt idx="213">
                  <c:v>23.795300000000001</c:v>
                </c:pt>
                <c:pt idx="214">
                  <c:v>77.9041</c:v>
                </c:pt>
                <c:pt idx="215">
                  <c:v>191.726</c:v>
                </c:pt>
                <c:pt idx="216">
                  <c:v>25.0002</c:v>
                </c:pt>
                <c:pt idx="217">
                  <c:v>7.9871499999999997</c:v>
                </c:pt>
                <c:pt idx="218">
                  <c:v>63.9602</c:v>
                </c:pt>
                <c:pt idx="219">
                  <c:v>37.306600000000003</c:v>
                </c:pt>
                <c:pt idx="220">
                  <c:v>468.048</c:v>
                </c:pt>
                <c:pt idx="221">
                  <c:v>79.910399999999996</c:v>
                </c:pt>
                <c:pt idx="222">
                  <c:v>28.4985</c:v>
                </c:pt>
                <c:pt idx="223">
                  <c:v>27.5441</c:v>
                </c:pt>
                <c:pt idx="224">
                  <c:v>12.843299999999999</c:v>
                </c:pt>
                <c:pt idx="225">
                  <c:v>49.8309</c:v>
                </c:pt>
                <c:pt idx="226">
                  <c:v>2.1500999999999999E-2</c:v>
                </c:pt>
                <c:pt idx="227">
                  <c:v>10696.716</c:v>
                </c:pt>
                <c:pt idx="228">
                  <c:v>6024.4311699999998</c:v>
                </c:pt>
                <c:pt idx="229">
                  <c:v>3348.49</c:v>
                </c:pt>
                <c:pt idx="230">
                  <c:v>5466.3450000000003</c:v>
                </c:pt>
                <c:pt idx="231">
                  <c:v>10650.884</c:v>
                </c:pt>
                <c:pt idx="232">
                  <c:v>88.444500000000005</c:v>
                </c:pt>
                <c:pt idx="233">
                  <c:v>4.8000000000000001E-4</c:v>
                </c:pt>
                <c:pt idx="234">
                  <c:v>54.626899999999999</c:v>
                </c:pt>
                <c:pt idx="235">
                  <c:v>89.559200000000004</c:v>
                </c:pt>
                <c:pt idx="236">
                  <c:v>9.2723E-2</c:v>
                </c:pt>
                <c:pt idx="237">
                  <c:v>3.4979999999999998E-3</c:v>
                </c:pt>
                <c:pt idx="238">
                  <c:v>153.90600000000001</c:v>
                </c:pt>
                <c:pt idx="239">
                  <c:v>89.584299999999999</c:v>
                </c:pt>
                <c:pt idx="240">
                  <c:v>19.3736</c:v>
                </c:pt>
                <c:pt idx="241">
                  <c:v>456.53399999999999</c:v>
                </c:pt>
                <c:pt idx="242">
                  <c:v>275.25200000000001</c:v>
                </c:pt>
                <c:pt idx="243">
                  <c:v>313.70499999999998</c:v>
                </c:pt>
                <c:pt idx="244">
                  <c:v>394.96600000000001</c:v>
                </c:pt>
                <c:pt idx="245">
                  <c:v>2.5704099999999999</c:v>
                </c:pt>
                <c:pt idx="246">
                  <c:v>548.52599999999995</c:v>
                </c:pt>
                <c:pt idx="247">
                  <c:v>238.173</c:v>
                </c:pt>
                <c:pt idx="248">
                  <c:v>556.44899999999996</c:v>
                </c:pt>
                <c:pt idx="249">
                  <c:v>7.7078600000000002</c:v>
                </c:pt>
                <c:pt idx="250">
                  <c:v>117.242</c:v>
                </c:pt>
                <c:pt idx="251">
                  <c:v>257.40899999999999</c:v>
                </c:pt>
                <c:pt idx="252">
                  <c:v>34.052399999999999</c:v>
                </c:pt>
                <c:pt idx="253">
                  <c:v>85.32</c:v>
                </c:pt>
                <c:pt idx="254">
                  <c:v>82.820999999999998</c:v>
                </c:pt>
                <c:pt idx="255">
                  <c:v>1776.95</c:v>
                </c:pt>
                <c:pt idx="256">
                  <c:v>1.2659999999999999E-2</c:v>
                </c:pt>
                <c:pt idx="257">
                  <c:v>57.471200000000003</c:v>
                </c:pt>
                <c:pt idx="258">
                  <c:v>5269.15</c:v>
                </c:pt>
                <c:pt idx="259">
                  <c:v>5271.37417</c:v>
                </c:pt>
                <c:pt idx="260">
                  <c:v>5269.15</c:v>
                </c:pt>
                <c:pt idx="261">
                  <c:v>8.3079699999999992</c:v>
                </c:pt>
                <c:pt idx="262">
                  <c:v>11.527200000000001</c:v>
                </c:pt>
                <c:pt idx="263">
                  <c:v>255.52199999999999</c:v>
                </c:pt>
                <c:pt idx="264">
                  <c:v>42.633699999999997</c:v>
                </c:pt>
                <c:pt idx="265">
                  <c:v>196.31399999999999</c:v>
                </c:pt>
                <c:pt idx="266">
                  <c:v>155.827</c:v>
                </c:pt>
                <c:pt idx="267">
                  <c:v>9.3598599999999994</c:v>
                </c:pt>
                <c:pt idx="268">
                  <c:v>220.78700000000001</c:v>
                </c:pt>
                <c:pt idx="269">
                  <c:v>221.834</c:v>
                </c:pt>
                <c:pt idx="270">
                  <c:v>77.149799999999999</c:v>
                </c:pt>
                <c:pt idx="271">
                  <c:v>128.75200000000001</c:v>
                </c:pt>
                <c:pt idx="272">
                  <c:v>447.04899999999998</c:v>
                </c:pt>
                <c:pt idx="273">
                  <c:v>130.73599999999999</c:v>
                </c:pt>
                <c:pt idx="274">
                  <c:v>133.59200000000001</c:v>
                </c:pt>
                <c:pt idx="275">
                  <c:v>503.9</c:v>
                </c:pt>
                <c:pt idx="276">
                  <c:v>80.508799999999994</c:v>
                </c:pt>
                <c:pt idx="277">
                  <c:v>28.440100000000001</c:v>
                </c:pt>
                <c:pt idx="278">
                  <c:v>137.369</c:v>
                </c:pt>
                <c:pt idx="279">
                  <c:v>268.262</c:v>
                </c:pt>
                <c:pt idx="280">
                  <c:v>308.505</c:v>
                </c:pt>
                <c:pt idx="281">
                  <c:v>16.833600000000001</c:v>
                </c:pt>
                <c:pt idx="282">
                  <c:v>186.70400000000001</c:v>
                </c:pt>
                <c:pt idx="283">
                  <c:v>264.53699999999998</c:v>
                </c:pt>
                <c:pt idx="284">
                  <c:v>49.850999999999999</c:v>
                </c:pt>
                <c:pt idx="285">
                  <c:v>78.381799999999998</c:v>
                </c:pt>
                <c:pt idx="286">
                  <c:v>9.3724699999999999</c:v>
                </c:pt>
                <c:pt idx="287">
                  <c:v>6.6234099999999998</c:v>
                </c:pt>
                <c:pt idx="288">
                  <c:v>4.7869799999999998</c:v>
                </c:pt>
                <c:pt idx="289">
                  <c:v>5269.15</c:v>
                </c:pt>
                <c:pt idx="290">
                  <c:v>10537</c:v>
                </c:pt>
                <c:pt idx="291">
                  <c:v>5269.15</c:v>
                </c:pt>
                <c:pt idx="292">
                  <c:v>5269.15</c:v>
                </c:pt>
                <c:pt idx="293">
                  <c:v>15803.416085999999</c:v>
                </c:pt>
                <c:pt idx="294">
                  <c:v>66.9709</c:v>
                </c:pt>
                <c:pt idx="295">
                  <c:v>4.4069999999999998E-2</c:v>
                </c:pt>
                <c:pt idx="296">
                  <c:v>284.38499999999999</c:v>
                </c:pt>
                <c:pt idx="297">
                  <c:v>198.566</c:v>
                </c:pt>
                <c:pt idx="298">
                  <c:v>268.55099999999999</c:v>
                </c:pt>
                <c:pt idx="299">
                  <c:v>53.070500000000003</c:v>
                </c:pt>
                <c:pt idx="300">
                  <c:v>101.57</c:v>
                </c:pt>
                <c:pt idx="301">
                  <c:v>121.961</c:v>
                </c:pt>
                <c:pt idx="302">
                  <c:v>131.11500000000001</c:v>
                </c:pt>
                <c:pt idx="303">
                  <c:v>129.58199999999999</c:v>
                </c:pt>
                <c:pt idx="304">
                  <c:v>174.88900000000001</c:v>
                </c:pt>
                <c:pt idx="305">
                  <c:v>65.507000000000005</c:v>
                </c:pt>
                <c:pt idx="306">
                  <c:v>60.533200000000001</c:v>
                </c:pt>
                <c:pt idx="307">
                  <c:v>101.443</c:v>
                </c:pt>
                <c:pt idx="308">
                  <c:v>111.35299999999999</c:v>
                </c:pt>
                <c:pt idx="309">
                  <c:v>172.71</c:v>
                </c:pt>
                <c:pt idx="310">
                  <c:v>327.31799999999998</c:v>
                </c:pt>
                <c:pt idx="311">
                  <c:v>231.36</c:v>
                </c:pt>
                <c:pt idx="312">
                  <c:v>179.16</c:v>
                </c:pt>
                <c:pt idx="313">
                  <c:v>70.7637</c:v>
                </c:pt>
                <c:pt idx="314">
                  <c:v>5269.15</c:v>
                </c:pt>
                <c:pt idx="315">
                  <c:v>5269.15</c:v>
                </c:pt>
                <c:pt idx="316">
                  <c:v>10537</c:v>
                </c:pt>
                <c:pt idx="317">
                  <c:v>115.22499999999999</c:v>
                </c:pt>
                <c:pt idx="318">
                  <c:v>15.770799999999999</c:v>
                </c:pt>
                <c:pt idx="319">
                  <c:v>4.6870000000000002E-3</c:v>
                </c:pt>
                <c:pt idx="320">
                  <c:v>10.6074</c:v>
                </c:pt>
                <c:pt idx="321">
                  <c:v>155.46600000000001</c:v>
                </c:pt>
                <c:pt idx="322">
                  <c:v>58.927500000000002</c:v>
                </c:pt>
                <c:pt idx="323">
                  <c:v>3.8860000000000001E-3</c:v>
                </c:pt>
                <c:pt idx="324">
                  <c:v>198.32599999999999</c:v>
                </c:pt>
                <c:pt idx="325">
                  <c:v>16.526199999999999</c:v>
                </c:pt>
                <c:pt idx="326">
                  <c:v>50.866700000000002</c:v>
                </c:pt>
                <c:pt idx="327">
                  <c:v>6.2789999999999999E-3</c:v>
                </c:pt>
                <c:pt idx="328">
                  <c:v>84.665199999999999</c:v>
                </c:pt>
                <c:pt idx="329">
                  <c:v>171.22800000000001</c:v>
                </c:pt>
                <c:pt idx="330">
                  <c:v>160.185</c:v>
                </c:pt>
                <c:pt idx="331">
                  <c:v>21.383500000000002</c:v>
                </c:pt>
                <c:pt idx="332">
                  <c:v>157.42699999999999</c:v>
                </c:pt>
                <c:pt idx="333">
                  <c:v>2.6814000000000001E-2</c:v>
                </c:pt>
                <c:pt idx="334">
                  <c:v>173.44399999999999</c:v>
                </c:pt>
                <c:pt idx="335">
                  <c:v>208.55199999999999</c:v>
                </c:pt>
                <c:pt idx="336">
                  <c:v>71.298599999999993</c:v>
                </c:pt>
                <c:pt idx="337">
                  <c:v>76.704899999999995</c:v>
                </c:pt>
                <c:pt idx="338">
                  <c:v>124.262</c:v>
                </c:pt>
                <c:pt idx="339">
                  <c:v>151.761</c:v>
                </c:pt>
                <c:pt idx="340">
                  <c:v>95.058999999999997</c:v>
                </c:pt>
                <c:pt idx="341">
                  <c:v>63.139800000000001</c:v>
                </c:pt>
                <c:pt idx="342">
                  <c:v>181.322</c:v>
                </c:pt>
                <c:pt idx="343">
                  <c:v>6.3500000000000004E-4</c:v>
                </c:pt>
                <c:pt idx="344">
                  <c:v>29.428000000000001</c:v>
                </c:pt>
                <c:pt idx="345">
                  <c:v>5269.15</c:v>
                </c:pt>
                <c:pt idx="346">
                  <c:v>15803.119430999999</c:v>
                </c:pt>
                <c:pt idx="347">
                  <c:v>5326.5762999999997</c:v>
                </c:pt>
                <c:pt idx="348">
                  <c:v>32.947000000000003</c:v>
                </c:pt>
                <c:pt idx="349">
                  <c:v>3.6737199999999999</c:v>
                </c:pt>
                <c:pt idx="350">
                  <c:v>36.134900000000002</c:v>
                </c:pt>
                <c:pt idx="351">
                  <c:v>74.870400000000004</c:v>
                </c:pt>
                <c:pt idx="352">
                  <c:v>90.099000000000004</c:v>
                </c:pt>
                <c:pt idx="353">
                  <c:v>144.29599999999999</c:v>
                </c:pt>
                <c:pt idx="354">
                  <c:v>92.483400000000003</c:v>
                </c:pt>
                <c:pt idx="355">
                  <c:v>71.812799999999996</c:v>
                </c:pt>
                <c:pt idx="356">
                  <c:v>126.20399999999999</c:v>
                </c:pt>
                <c:pt idx="357">
                  <c:v>0.37787700000000002</c:v>
                </c:pt>
                <c:pt idx="358">
                  <c:v>8.267E-3</c:v>
                </c:pt>
                <c:pt idx="359">
                  <c:v>56.491300000000003</c:v>
                </c:pt>
                <c:pt idx="360">
                  <c:v>16.377500000000001</c:v>
                </c:pt>
                <c:pt idx="361">
                  <c:v>11.477600000000001</c:v>
                </c:pt>
                <c:pt idx="362">
                  <c:v>168.76400000000001</c:v>
                </c:pt>
                <c:pt idx="363">
                  <c:v>11.8187</c:v>
                </c:pt>
                <c:pt idx="364">
                  <c:v>343.04300000000001</c:v>
                </c:pt>
                <c:pt idx="365">
                  <c:v>366.92399999999998</c:v>
                </c:pt>
                <c:pt idx="366">
                  <c:v>121.235</c:v>
                </c:pt>
                <c:pt idx="367">
                  <c:v>398.78800000000001</c:v>
                </c:pt>
                <c:pt idx="368">
                  <c:v>273.887</c:v>
                </c:pt>
                <c:pt idx="369">
                  <c:v>1.4676899999999999</c:v>
                </c:pt>
                <c:pt idx="370">
                  <c:v>132.06299999999999</c:v>
                </c:pt>
                <c:pt idx="371">
                  <c:v>3.3527499999999999</c:v>
                </c:pt>
                <c:pt idx="372">
                  <c:v>137.56</c:v>
                </c:pt>
                <c:pt idx="373">
                  <c:v>32.305599999999998</c:v>
                </c:pt>
                <c:pt idx="374">
                  <c:v>246.791</c:v>
                </c:pt>
                <c:pt idx="375">
                  <c:v>294.57100000000003</c:v>
                </c:pt>
                <c:pt idx="376">
                  <c:v>95.017899999999997</c:v>
                </c:pt>
                <c:pt idx="377">
                  <c:v>0.42345699999999997</c:v>
                </c:pt>
                <c:pt idx="378">
                  <c:v>31.162500000000001</c:v>
                </c:pt>
                <c:pt idx="379">
                  <c:v>200.678</c:v>
                </c:pt>
                <c:pt idx="380">
                  <c:v>354.36</c:v>
                </c:pt>
                <c:pt idx="381">
                  <c:v>1116.95</c:v>
                </c:pt>
                <c:pt idx="382">
                  <c:v>0.54237299999999999</c:v>
                </c:pt>
                <c:pt idx="383">
                  <c:v>58.078299999999999</c:v>
                </c:pt>
                <c:pt idx="384">
                  <c:v>4.2189999999999997E-3</c:v>
                </c:pt>
                <c:pt idx="385">
                  <c:v>3.0140699999999998</c:v>
                </c:pt>
                <c:pt idx="386">
                  <c:v>5269.15</c:v>
                </c:pt>
                <c:pt idx="387">
                  <c:v>7.8554899999999996</c:v>
                </c:pt>
                <c:pt idx="388">
                  <c:v>10537</c:v>
                </c:pt>
                <c:pt idx="389">
                  <c:v>7.6658099999999996</c:v>
                </c:pt>
                <c:pt idx="390">
                  <c:v>27.594100000000001</c:v>
                </c:pt>
                <c:pt idx="391">
                  <c:v>34.560899999999997</c:v>
                </c:pt>
                <c:pt idx="392">
                  <c:v>20.1463</c:v>
                </c:pt>
                <c:pt idx="393">
                  <c:v>0.23383799999999999</c:v>
                </c:pt>
                <c:pt idx="394">
                  <c:v>379.81700000000001</c:v>
                </c:pt>
                <c:pt idx="395">
                  <c:v>58.110199999999999</c:v>
                </c:pt>
                <c:pt idx="396">
                  <c:v>173.72800000000001</c:v>
                </c:pt>
                <c:pt idx="397">
                  <c:v>9.1760000000000001E-3</c:v>
                </c:pt>
                <c:pt idx="398">
                  <c:v>118.523</c:v>
                </c:pt>
                <c:pt idx="399">
                  <c:v>0.40467500000000001</c:v>
                </c:pt>
                <c:pt idx="400">
                  <c:v>60.286900000000003</c:v>
                </c:pt>
                <c:pt idx="401">
                  <c:v>29.3094</c:v>
                </c:pt>
                <c:pt idx="402">
                  <c:v>458.15800000000002</c:v>
                </c:pt>
                <c:pt idx="403">
                  <c:v>842.48400000000004</c:v>
                </c:pt>
                <c:pt idx="404">
                  <c:v>172.00299999999999</c:v>
                </c:pt>
                <c:pt idx="405">
                  <c:v>27.122499999999999</c:v>
                </c:pt>
                <c:pt idx="406">
                  <c:v>198.04900000000001</c:v>
                </c:pt>
                <c:pt idx="407">
                  <c:v>57.457900000000002</c:v>
                </c:pt>
                <c:pt idx="408">
                  <c:v>121.566</c:v>
                </c:pt>
                <c:pt idx="409">
                  <c:v>307.70499999999998</c:v>
                </c:pt>
                <c:pt idx="410">
                  <c:v>2.2067700000000001</c:v>
                </c:pt>
                <c:pt idx="411">
                  <c:v>1.98963</c:v>
                </c:pt>
                <c:pt idx="412">
                  <c:v>78.457999999999998</c:v>
                </c:pt>
                <c:pt idx="413">
                  <c:v>213.14400000000001</c:v>
                </c:pt>
                <c:pt idx="414">
                  <c:v>784.28599999999994</c:v>
                </c:pt>
                <c:pt idx="415">
                  <c:v>25.096699999999998</c:v>
                </c:pt>
                <c:pt idx="416">
                  <c:v>11.993499999999999</c:v>
                </c:pt>
                <c:pt idx="417">
                  <c:v>1.163E-3</c:v>
                </c:pt>
                <c:pt idx="418">
                  <c:v>291.36900000000003</c:v>
                </c:pt>
                <c:pt idx="419">
                  <c:v>22.319600000000001</c:v>
                </c:pt>
                <c:pt idx="420">
                  <c:v>31.6557</c:v>
                </c:pt>
                <c:pt idx="421">
                  <c:v>15803.1</c:v>
                </c:pt>
                <c:pt idx="422">
                  <c:v>9.0694999999999998E-2</c:v>
                </c:pt>
                <c:pt idx="423">
                  <c:v>5269.15</c:v>
                </c:pt>
                <c:pt idx="424">
                  <c:v>0.81542999999999999</c:v>
                </c:pt>
                <c:pt idx="425">
                  <c:v>5269.15</c:v>
                </c:pt>
                <c:pt idx="426">
                  <c:v>206.83699999999999</c:v>
                </c:pt>
                <c:pt idx="427">
                  <c:v>36.138399999999997</c:v>
                </c:pt>
                <c:pt idx="428">
                  <c:v>49.613</c:v>
                </c:pt>
                <c:pt idx="429">
                  <c:v>9.5943000000000001E-2</c:v>
                </c:pt>
                <c:pt idx="430">
                  <c:v>285.42</c:v>
                </c:pt>
                <c:pt idx="431">
                  <c:v>94.53</c:v>
                </c:pt>
                <c:pt idx="432">
                  <c:v>60.083799999999997</c:v>
                </c:pt>
                <c:pt idx="433">
                  <c:v>15.0451</c:v>
                </c:pt>
                <c:pt idx="434">
                  <c:v>91.542100000000005</c:v>
                </c:pt>
                <c:pt idx="435">
                  <c:v>61.355699999999999</c:v>
                </c:pt>
                <c:pt idx="436">
                  <c:v>24.080200000000001</c:v>
                </c:pt>
                <c:pt idx="437">
                  <c:v>15.6683</c:v>
                </c:pt>
                <c:pt idx="438">
                  <c:v>142.41399999999999</c:v>
                </c:pt>
                <c:pt idx="439">
                  <c:v>99.058400000000006</c:v>
                </c:pt>
                <c:pt idx="440">
                  <c:v>332.16199999999998</c:v>
                </c:pt>
                <c:pt idx="441">
                  <c:v>130.89699999999999</c:v>
                </c:pt>
                <c:pt idx="442">
                  <c:v>263.70600000000002</c:v>
                </c:pt>
                <c:pt idx="443">
                  <c:v>216.76</c:v>
                </c:pt>
                <c:pt idx="444">
                  <c:v>136.85300000000001</c:v>
                </c:pt>
                <c:pt idx="445">
                  <c:v>359.34399999999999</c:v>
                </c:pt>
                <c:pt idx="446">
                  <c:v>62.503</c:v>
                </c:pt>
                <c:pt idx="447">
                  <c:v>365.47500000000002</c:v>
                </c:pt>
                <c:pt idx="448">
                  <c:v>1067.81</c:v>
                </c:pt>
                <c:pt idx="449">
                  <c:v>1.1429999999999999E-3</c:v>
                </c:pt>
                <c:pt idx="450">
                  <c:v>82.635300000000001</c:v>
                </c:pt>
                <c:pt idx="451">
                  <c:v>136.387</c:v>
                </c:pt>
                <c:pt idx="452">
                  <c:v>9.3270000000000002E-3</c:v>
                </c:pt>
                <c:pt idx="453">
                  <c:v>0.78556300000000001</c:v>
                </c:pt>
                <c:pt idx="454">
                  <c:v>25.446300000000001</c:v>
                </c:pt>
                <c:pt idx="455">
                  <c:v>21073</c:v>
                </c:pt>
                <c:pt idx="456">
                  <c:v>10537.000977</c:v>
                </c:pt>
                <c:pt idx="457">
                  <c:v>5269.15</c:v>
                </c:pt>
                <c:pt idx="458">
                  <c:v>13.818</c:v>
                </c:pt>
                <c:pt idx="459">
                  <c:v>60.402200000000001</c:v>
                </c:pt>
                <c:pt idx="460">
                  <c:v>5269.15</c:v>
                </c:pt>
                <c:pt idx="461">
                  <c:v>5282.0207</c:v>
                </c:pt>
                <c:pt idx="462">
                  <c:v>2.0466299999999999</c:v>
                </c:pt>
                <c:pt idx="463">
                  <c:v>4.2768E-2</c:v>
                </c:pt>
                <c:pt idx="464">
                  <c:v>74.668000000000006</c:v>
                </c:pt>
                <c:pt idx="465">
                  <c:v>143.76900000000001</c:v>
                </c:pt>
                <c:pt idx="466">
                  <c:v>31.996400000000001</c:v>
                </c:pt>
                <c:pt idx="467">
                  <c:v>1.609E-3</c:v>
                </c:pt>
                <c:pt idx="468">
                  <c:v>152.66</c:v>
                </c:pt>
                <c:pt idx="469">
                  <c:v>437.91300000000001</c:v>
                </c:pt>
                <c:pt idx="470">
                  <c:v>101.864</c:v>
                </c:pt>
                <c:pt idx="471">
                  <c:v>507.92899999999997</c:v>
                </c:pt>
                <c:pt idx="472">
                  <c:v>227.142</c:v>
                </c:pt>
                <c:pt idx="473">
                  <c:v>126.194</c:v>
                </c:pt>
                <c:pt idx="474">
                  <c:v>145.82900000000001</c:v>
                </c:pt>
                <c:pt idx="475">
                  <c:v>324.17399999999998</c:v>
                </c:pt>
                <c:pt idx="476">
                  <c:v>245.34200000000001</c:v>
                </c:pt>
                <c:pt idx="477">
                  <c:v>17.061399999999999</c:v>
                </c:pt>
                <c:pt idx="478">
                  <c:v>42.774000000000001</c:v>
                </c:pt>
                <c:pt idx="479">
                  <c:v>89.485100000000003</c:v>
                </c:pt>
                <c:pt idx="480">
                  <c:v>26.601700000000001</c:v>
                </c:pt>
                <c:pt idx="481">
                  <c:v>11.0771</c:v>
                </c:pt>
                <c:pt idx="482">
                  <c:v>832.76390000000004</c:v>
                </c:pt>
                <c:pt idx="483">
                  <c:v>43.770499999999998</c:v>
                </c:pt>
                <c:pt idx="484">
                  <c:v>31.6525</c:v>
                </c:pt>
                <c:pt idx="485">
                  <c:v>65.539299999999997</c:v>
                </c:pt>
                <c:pt idx="486">
                  <c:v>98.678100000000001</c:v>
                </c:pt>
                <c:pt idx="487">
                  <c:v>47.409199999999998</c:v>
                </c:pt>
                <c:pt idx="488">
                  <c:v>1.9109999999999999E-3</c:v>
                </c:pt>
                <c:pt idx="489">
                  <c:v>4.5396099999999997</c:v>
                </c:pt>
                <c:pt idx="490">
                  <c:v>49.997500000000002</c:v>
                </c:pt>
                <c:pt idx="491">
                  <c:v>1.4323000000000001E-2</c:v>
                </c:pt>
                <c:pt idx="492">
                  <c:v>238.804</c:v>
                </c:pt>
                <c:pt idx="493">
                  <c:v>103.121</c:v>
                </c:pt>
                <c:pt idx="494">
                  <c:v>9.0600000000000001E-4</c:v>
                </c:pt>
                <c:pt idx="495">
                  <c:v>19.632200000000001</c:v>
                </c:pt>
                <c:pt idx="496">
                  <c:v>3.2620399999999998</c:v>
                </c:pt>
                <c:pt idx="497">
                  <c:v>103.295</c:v>
                </c:pt>
                <c:pt idx="498">
                  <c:v>2.4096299999999999</c:v>
                </c:pt>
                <c:pt idx="499">
                  <c:v>752.279</c:v>
                </c:pt>
                <c:pt idx="500">
                  <c:v>816.18100000000004</c:v>
                </c:pt>
                <c:pt idx="501">
                  <c:v>264.90899999999999</c:v>
                </c:pt>
                <c:pt idx="502">
                  <c:v>2.0193500000000002</c:v>
                </c:pt>
                <c:pt idx="503">
                  <c:v>157.404</c:v>
                </c:pt>
                <c:pt idx="504">
                  <c:v>204.66300000000001</c:v>
                </c:pt>
                <c:pt idx="505">
                  <c:v>207.72200000000001</c:v>
                </c:pt>
                <c:pt idx="506">
                  <c:v>112.901</c:v>
                </c:pt>
                <c:pt idx="507">
                  <c:v>26.116</c:v>
                </c:pt>
                <c:pt idx="508">
                  <c:v>7.2235999999999995E-2</c:v>
                </c:pt>
                <c:pt idx="509">
                  <c:v>0.42047200000000001</c:v>
                </c:pt>
                <c:pt idx="510">
                  <c:v>71.554900000000004</c:v>
                </c:pt>
                <c:pt idx="511">
                  <c:v>22.572399999999998</c:v>
                </c:pt>
                <c:pt idx="512">
                  <c:v>112.34699999999999</c:v>
                </c:pt>
                <c:pt idx="513">
                  <c:v>46.04</c:v>
                </c:pt>
                <c:pt idx="514">
                  <c:v>145.24600000000001</c:v>
                </c:pt>
                <c:pt idx="515">
                  <c:v>30.919599999999999</c:v>
                </c:pt>
                <c:pt idx="516">
                  <c:v>180.06899999999999</c:v>
                </c:pt>
                <c:pt idx="517">
                  <c:v>71.675299999999993</c:v>
                </c:pt>
                <c:pt idx="518">
                  <c:v>228.41300000000001</c:v>
                </c:pt>
                <c:pt idx="519">
                  <c:v>0.199544</c:v>
                </c:pt>
                <c:pt idx="520">
                  <c:v>59.784300000000002</c:v>
                </c:pt>
                <c:pt idx="521">
                  <c:v>216.74799999999999</c:v>
                </c:pt>
                <c:pt idx="522">
                  <c:v>20.203199999999999</c:v>
                </c:pt>
                <c:pt idx="523">
                  <c:v>80.040300000000002</c:v>
                </c:pt>
                <c:pt idx="524">
                  <c:v>303.90300000000002</c:v>
                </c:pt>
                <c:pt idx="525">
                  <c:v>75.940100000000001</c:v>
                </c:pt>
                <c:pt idx="526">
                  <c:v>202.43799999999999</c:v>
                </c:pt>
                <c:pt idx="527">
                  <c:v>1.2513E-2</c:v>
                </c:pt>
                <c:pt idx="528">
                  <c:v>31.4785</c:v>
                </c:pt>
                <c:pt idx="529">
                  <c:v>63.555799999999998</c:v>
                </c:pt>
                <c:pt idx="530">
                  <c:v>1.1750999999999999E-2</c:v>
                </c:pt>
                <c:pt idx="531">
                  <c:v>9.9796999999999993</c:v>
                </c:pt>
                <c:pt idx="532">
                  <c:v>63.563499999999998</c:v>
                </c:pt>
                <c:pt idx="533">
                  <c:v>127.498</c:v>
                </c:pt>
                <c:pt idx="534">
                  <c:v>191.75899999999999</c:v>
                </c:pt>
                <c:pt idx="535">
                  <c:v>0.794458</c:v>
                </c:pt>
                <c:pt idx="536">
                  <c:v>0.84912100000000001</c:v>
                </c:pt>
                <c:pt idx="537">
                  <c:v>166.56399999999999</c:v>
                </c:pt>
                <c:pt idx="538">
                  <c:v>114.024</c:v>
                </c:pt>
                <c:pt idx="539">
                  <c:v>170.93</c:v>
                </c:pt>
                <c:pt idx="540">
                  <c:v>109.13500000000001</c:v>
                </c:pt>
                <c:pt idx="541">
                  <c:v>37.754600000000003</c:v>
                </c:pt>
                <c:pt idx="542">
                  <c:v>211.71</c:v>
                </c:pt>
                <c:pt idx="543">
                  <c:v>0.41659800000000002</c:v>
                </c:pt>
                <c:pt idx="544">
                  <c:v>46.6312</c:v>
                </c:pt>
                <c:pt idx="545">
                  <c:v>18.544899999999998</c:v>
                </c:pt>
                <c:pt idx="546">
                  <c:v>19.758700000000001</c:v>
                </c:pt>
                <c:pt idx="547">
                  <c:v>13.817299999999999</c:v>
                </c:pt>
                <c:pt idx="548">
                  <c:v>37.686999999999998</c:v>
                </c:pt>
                <c:pt idx="549">
                  <c:v>48.451300000000003</c:v>
                </c:pt>
                <c:pt idx="550">
                  <c:v>34.334000000000003</c:v>
                </c:pt>
                <c:pt idx="551">
                  <c:v>84.605199999999996</c:v>
                </c:pt>
                <c:pt idx="552">
                  <c:v>925.89499999999998</c:v>
                </c:pt>
                <c:pt idx="553">
                  <c:v>88.008200000000002</c:v>
                </c:pt>
                <c:pt idx="554">
                  <c:v>2282.1010000000001</c:v>
                </c:pt>
                <c:pt idx="555">
                  <c:v>38.797899999999998</c:v>
                </c:pt>
                <c:pt idx="556">
                  <c:v>83.651600000000002</c:v>
                </c:pt>
                <c:pt idx="557">
                  <c:v>208.65600000000001</c:v>
                </c:pt>
                <c:pt idx="558">
                  <c:v>1.2444599999999999</c:v>
                </c:pt>
                <c:pt idx="559">
                  <c:v>43.826900000000002</c:v>
                </c:pt>
                <c:pt idx="560">
                  <c:v>141.16200000000001</c:v>
                </c:pt>
                <c:pt idx="561">
                  <c:v>108.482</c:v>
                </c:pt>
                <c:pt idx="562">
                  <c:v>64.707499999999996</c:v>
                </c:pt>
                <c:pt idx="563">
                  <c:v>2.4401199999999998</c:v>
                </c:pt>
                <c:pt idx="564">
                  <c:v>41.165599999999998</c:v>
                </c:pt>
                <c:pt idx="565">
                  <c:v>4.8550000000000003E-2</c:v>
                </c:pt>
                <c:pt idx="566">
                  <c:v>35.030799999999999</c:v>
                </c:pt>
                <c:pt idx="567">
                  <c:v>0.106318</c:v>
                </c:pt>
                <c:pt idx="568">
                  <c:v>172.42400000000001</c:v>
                </c:pt>
                <c:pt idx="569">
                  <c:v>68.291200000000003</c:v>
                </c:pt>
                <c:pt idx="570">
                  <c:v>2.3499999999999999E-4</c:v>
                </c:pt>
                <c:pt idx="571">
                  <c:v>120.224</c:v>
                </c:pt>
                <c:pt idx="572">
                  <c:v>2.4729000000000001E-2</c:v>
                </c:pt>
                <c:pt idx="573">
                  <c:v>4.1723999999999997E-2</c:v>
                </c:pt>
                <c:pt idx="574">
                  <c:v>0.370531</c:v>
                </c:pt>
                <c:pt idx="575">
                  <c:v>109.416</c:v>
                </c:pt>
                <c:pt idx="576">
                  <c:v>11.996499999999999</c:v>
                </c:pt>
                <c:pt idx="577">
                  <c:v>24.667100000000001</c:v>
                </c:pt>
                <c:pt idx="578">
                  <c:v>73.787700000000001</c:v>
                </c:pt>
                <c:pt idx="579">
                  <c:v>134.34100000000001</c:v>
                </c:pt>
                <c:pt idx="580">
                  <c:v>18.118600000000001</c:v>
                </c:pt>
                <c:pt idx="581">
                  <c:v>4.1723999999999997E-2</c:v>
                </c:pt>
              </c:numCache>
            </c:numRef>
          </c:xVal>
          <c:yVal>
            <c:numRef>
              <c:f>'[1]2011_nox_cor_r'!$F$2:$F$583</c:f>
              <c:numCache>
                <c:formatCode>General</c:formatCode>
                <c:ptCount val="582"/>
                <c:pt idx="0">
                  <c:v>1075300024710000</c:v>
                </c:pt>
                <c:pt idx="1">
                  <c:v>872649978806000</c:v>
                </c:pt>
                <c:pt idx="2">
                  <c:v>1152499981480000</c:v>
                </c:pt>
                <c:pt idx="3">
                  <c:v>846669990068000</c:v>
                </c:pt>
                <c:pt idx="4">
                  <c:v>1201299936770000</c:v>
                </c:pt>
                <c:pt idx="5">
                  <c:v>1161299966820000</c:v>
                </c:pt>
                <c:pt idx="6">
                  <c:v>899590026953000</c:v>
                </c:pt>
                <c:pt idx="7">
                  <c:v>1181200026700000</c:v>
                </c:pt>
                <c:pt idx="8">
                  <c:v>991339990745000</c:v>
                </c:pt>
                <c:pt idx="9">
                  <c:v>1041800018000000</c:v>
                </c:pt>
                <c:pt idx="10">
                  <c:v>1385299959610000</c:v>
                </c:pt>
                <c:pt idx="11">
                  <c:v>1131899976160000</c:v>
                </c:pt>
                <c:pt idx="12">
                  <c:v>1110299981640000</c:v>
                </c:pt>
                <c:pt idx="13">
                  <c:v>1114200013280000</c:v>
                </c:pt>
                <c:pt idx="14">
                  <c:v>1470100062340000</c:v>
                </c:pt>
                <c:pt idx="15">
                  <c:v>1120799968720000</c:v>
                </c:pt>
                <c:pt idx="16">
                  <c:v>1196800019010000</c:v>
                </c:pt>
                <c:pt idx="17">
                  <c:v>1103700026200000</c:v>
                </c:pt>
                <c:pt idx="18">
                  <c:v>1112600003740000</c:v>
                </c:pt>
                <c:pt idx="19">
                  <c:v>1234800010590000</c:v>
                </c:pt>
                <c:pt idx="20">
                  <c:v>1144299949390000</c:v>
                </c:pt>
                <c:pt idx="21">
                  <c:v>1122999998610000</c:v>
                </c:pt>
                <c:pt idx="22">
                  <c:v>1130299966620000</c:v>
                </c:pt>
                <c:pt idx="23">
                  <c:v>1057500002520000</c:v>
                </c:pt>
                <c:pt idx="24">
                  <c:v>1084900014820000</c:v>
                </c:pt>
                <c:pt idx="25">
                  <c:v>1493899952520000</c:v>
                </c:pt>
                <c:pt idx="26">
                  <c:v>1459299964420000</c:v>
                </c:pt>
                <c:pt idx="27">
                  <c:v>1365899994990000</c:v>
                </c:pt>
                <c:pt idx="28">
                  <c:v>1340399968850000</c:v>
                </c:pt>
                <c:pt idx="29">
                  <c:v>1122299986050000</c:v>
                </c:pt>
                <c:pt idx="30">
                  <c:v>1083200013070000</c:v>
                </c:pt>
                <c:pt idx="31">
                  <c:v>1126400002100000</c:v>
                </c:pt>
                <c:pt idx="32">
                  <c:v>1429400012720000</c:v>
                </c:pt>
                <c:pt idx="33">
                  <c:v>1340399968850000</c:v>
                </c:pt>
                <c:pt idx="34">
                  <c:v>1050199967400000</c:v>
                </c:pt>
                <c:pt idx="35">
                  <c:v>1133999946730000</c:v>
                </c:pt>
                <c:pt idx="36">
                  <c:v>1119799979540000</c:v>
                </c:pt>
                <c:pt idx="37">
                  <c:v>1541100032490000</c:v>
                </c:pt>
                <c:pt idx="38">
                  <c:v>1477799999180000</c:v>
                </c:pt>
                <c:pt idx="39">
                  <c:v>1323599935830000</c:v>
                </c:pt>
                <c:pt idx="40">
                  <c:v>1191700013780000</c:v>
                </c:pt>
                <c:pt idx="41">
                  <c:v>1189900019830000</c:v>
                </c:pt>
                <c:pt idx="42">
                  <c:v>1050199967400000</c:v>
                </c:pt>
                <c:pt idx="43">
                  <c:v>1045899966940000</c:v>
                </c:pt>
                <c:pt idx="44">
                  <c:v>1120399999890000</c:v>
                </c:pt>
                <c:pt idx="45">
                  <c:v>1144499933810000</c:v>
                </c:pt>
                <c:pt idx="46">
                  <c:v>1107799975130000</c:v>
                </c:pt>
                <c:pt idx="47">
                  <c:v>1477799999180000</c:v>
                </c:pt>
                <c:pt idx="48">
                  <c:v>1525300055770000</c:v>
                </c:pt>
                <c:pt idx="49">
                  <c:v>1486899961140000</c:v>
                </c:pt>
                <c:pt idx="50">
                  <c:v>1323599935830000</c:v>
                </c:pt>
                <c:pt idx="51">
                  <c:v>1259699949270000</c:v>
                </c:pt>
                <c:pt idx="52">
                  <c:v>1142099986610000</c:v>
                </c:pt>
                <c:pt idx="53">
                  <c:v>1189900019830000</c:v>
                </c:pt>
                <c:pt idx="54">
                  <c:v>1228099995830000</c:v>
                </c:pt>
                <c:pt idx="55">
                  <c:v>1154900062900000</c:v>
                </c:pt>
                <c:pt idx="56">
                  <c:v>1111299970830000</c:v>
                </c:pt>
                <c:pt idx="57">
                  <c:v>1129100060130000</c:v>
                </c:pt>
                <c:pt idx="58">
                  <c:v>1124300031520000</c:v>
                </c:pt>
                <c:pt idx="59">
                  <c:v>1050199967400000</c:v>
                </c:pt>
                <c:pt idx="60">
                  <c:v>1071100016460000</c:v>
                </c:pt>
                <c:pt idx="61">
                  <c:v>1011899999190000</c:v>
                </c:pt>
                <c:pt idx="62">
                  <c:v>1034399990680000</c:v>
                </c:pt>
                <c:pt idx="63">
                  <c:v>1002100024670000</c:v>
                </c:pt>
                <c:pt idx="64">
                  <c:v>1173699940060000</c:v>
                </c:pt>
                <c:pt idx="65">
                  <c:v>1191800005980000</c:v>
                </c:pt>
                <c:pt idx="66">
                  <c:v>1120399999890000</c:v>
                </c:pt>
                <c:pt idx="67">
                  <c:v>1188400002500000</c:v>
                </c:pt>
                <c:pt idx="68">
                  <c:v>1143400019530000</c:v>
                </c:pt>
                <c:pt idx="69">
                  <c:v>1558600010960000</c:v>
                </c:pt>
                <c:pt idx="70">
                  <c:v>1551200050740000</c:v>
                </c:pt>
                <c:pt idx="71">
                  <c:v>1563200055150000</c:v>
                </c:pt>
                <c:pt idx="72">
                  <c:v>1307499982490000</c:v>
                </c:pt>
                <c:pt idx="73">
                  <c:v>1189600043200000</c:v>
                </c:pt>
                <c:pt idx="74">
                  <c:v>1239099943940000</c:v>
                </c:pt>
                <c:pt idx="75">
                  <c:v>1204900058890000</c:v>
                </c:pt>
                <c:pt idx="76">
                  <c:v>1146900015220000</c:v>
                </c:pt>
                <c:pt idx="77">
                  <c:v>1078700028200000</c:v>
                </c:pt>
                <c:pt idx="78">
                  <c:v>1081099975390000</c:v>
                </c:pt>
                <c:pt idx="79">
                  <c:v>1106999970370000</c:v>
                </c:pt>
                <c:pt idx="80">
                  <c:v>1131699991740000</c:v>
                </c:pt>
                <c:pt idx="81">
                  <c:v>1107799975130000</c:v>
                </c:pt>
                <c:pt idx="82">
                  <c:v>1100699991540000</c:v>
                </c:pt>
                <c:pt idx="83">
                  <c:v>1155300031730000</c:v>
                </c:pt>
                <c:pt idx="84">
                  <c:v>1191999990400000</c:v>
                </c:pt>
                <c:pt idx="85">
                  <c:v>1192199974810000</c:v>
                </c:pt>
                <c:pt idx="86">
                  <c:v>1216799936870000</c:v>
                </c:pt>
                <c:pt idx="87">
                  <c:v>1158600043000000</c:v>
                </c:pt>
                <c:pt idx="88">
                  <c:v>1321499965260000</c:v>
                </c:pt>
                <c:pt idx="89">
                  <c:v>1221999934310000</c:v>
                </c:pt>
                <c:pt idx="90">
                  <c:v>1092999987590000</c:v>
                </c:pt>
                <c:pt idx="91">
                  <c:v>1103599966880000</c:v>
                </c:pt>
                <c:pt idx="92">
                  <c:v>1654199943170000</c:v>
                </c:pt>
                <c:pt idx="93">
                  <c:v>1714700060460000</c:v>
                </c:pt>
                <c:pt idx="94">
                  <c:v>1475400051980000</c:v>
                </c:pt>
                <c:pt idx="95">
                  <c:v>1341500017340000</c:v>
                </c:pt>
                <c:pt idx="96">
                  <c:v>1277300054160000</c:v>
                </c:pt>
                <c:pt idx="97">
                  <c:v>1238300006290000</c:v>
                </c:pt>
                <c:pt idx="98">
                  <c:v>1207000029460000</c:v>
                </c:pt>
                <c:pt idx="99">
                  <c:v>1154599952060000</c:v>
                </c:pt>
                <c:pt idx="100">
                  <c:v>1146900015220000</c:v>
                </c:pt>
                <c:pt idx="101">
                  <c:v>1161299966820000</c:v>
                </c:pt>
                <c:pt idx="102">
                  <c:v>1233399985470000</c:v>
                </c:pt>
                <c:pt idx="103">
                  <c:v>1243400011510000</c:v>
                </c:pt>
                <c:pt idx="104">
                  <c:v>1187600064840000</c:v>
                </c:pt>
                <c:pt idx="105">
                  <c:v>1197000003420000</c:v>
                </c:pt>
                <c:pt idx="106">
                  <c:v>1213199948970000</c:v>
                </c:pt>
                <c:pt idx="107">
                  <c:v>1229500020950000</c:v>
                </c:pt>
                <c:pt idx="108">
                  <c:v>1204099987010000</c:v>
                </c:pt>
                <c:pt idx="109">
                  <c:v>1211800058070000</c:v>
                </c:pt>
                <c:pt idx="110">
                  <c:v>1219699979320000</c:v>
                </c:pt>
                <c:pt idx="111">
                  <c:v>1219699979320000</c:v>
                </c:pt>
                <c:pt idx="112">
                  <c:v>1224999968960000</c:v>
                </c:pt>
                <c:pt idx="113">
                  <c:v>1280900042060000</c:v>
                </c:pt>
                <c:pt idx="114">
                  <c:v>1181200026700000</c:v>
                </c:pt>
                <c:pt idx="115">
                  <c:v>1280099970190000</c:v>
                </c:pt>
                <c:pt idx="116">
                  <c:v>1302599961670000</c:v>
                </c:pt>
                <c:pt idx="117">
                  <c:v>1247799937070000</c:v>
                </c:pt>
                <c:pt idx="118">
                  <c:v>1285299967620000</c:v>
                </c:pt>
                <c:pt idx="119">
                  <c:v>1299299950400000</c:v>
                </c:pt>
                <c:pt idx="120">
                  <c:v>1279799993570000</c:v>
                </c:pt>
                <c:pt idx="121">
                  <c:v>1250400002900000</c:v>
                </c:pt>
                <c:pt idx="122">
                  <c:v>987690006741000</c:v>
                </c:pt>
                <c:pt idx="123">
                  <c:v>1427700010980000</c:v>
                </c:pt>
                <c:pt idx="124">
                  <c:v>1449199946170000</c:v>
                </c:pt>
                <c:pt idx="125">
                  <c:v>1440399960830000</c:v>
                </c:pt>
                <c:pt idx="126">
                  <c:v>1286899977160000</c:v>
                </c:pt>
                <c:pt idx="127">
                  <c:v>1315700014580000</c:v>
                </c:pt>
                <c:pt idx="128">
                  <c:v>1277300054160000</c:v>
                </c:pt>
                <c:pt idx="129">
                  <c:v>1207000029460000</c:v>
                </c:pt>
                <c:pt idx="130">
                  <c:v>1127400058390000</c:v>
                </c:pt>
                <c:pt idx="131">
                  <c:v>1161299966820000</c:v>
                </c:pt>
                <c:pt idx="132">
                  <c:v>1233399985470000</c:v>
                </c:pt>
                <c:pt idx="133">
                  <c:v>1243400011510000</c:v>
                </c:pt>
                <c:pt idx="134">
                  <c:v>1197000003420000</c:v>
                </c:pt>
                <c:pt idx="135">
                  <c:v>1145100021270000</c:v>
                </c:pt>
                <c:pt idx="136">
                  <c:v>1213199948970000</c:v>
                </c:pt>
                <c:pt idx="137">
                  <c:v>1229500020950000</c:v>
                </c:pt>
                <c:pt idx="138">
                  <c:v>1211800058070000</c:v>
                </c:pt>
                <c:pt idx="139">
                  <c:v>1219699979320000</c:v>
                </c:pt>
                <c:pt idx="140">
                  <c:v>1233100008850000</c:v>
                </c:pt>
                <c:pt idx="141">
                  <c:v>1234200057350000</c:v>
                </c:pt>
                <c:pt idx="142">
                  <c:v>1224999968960000</c:v>
                </c:pt>
                <c:pt idx="143">
                  <c:v>1285199975420000</c:v>
                </c:pt>
                <c:pt idx="144">
                  <c:v>1280900042060000</c:v>
                </c:pt>
                <c:pt idx="145">
                  <c:v>1181200026700000</c:v>
                </c:pt>
                <c:pt idx="146">
                  <c:v>1185099991220000</c:v>
                </c:pt>
                <c:pt idx="147">
                  <c:v>1247399968240000</c:v>
                </c:pt>
                <c:pt idx="148">
                  <c:v>1280099970190000</c:v>
                </c:pt>
                <c:pt idx="149">
                  <c:v>1285299967620000</c:v>
                </c:pt>
                <c:pt idx="150">
                  <c:v>1299299950400000</c:v>
                </c:pt>
                <c:pt idx="151">
                  <c:v>1279799993570000</c:v>
                </c:pt>
                <c:pt idx="152">
                  <c:v>1250400002900000</c:v>
                </c:pt>
                <c:pt idx="153">
                  <c:v>1223399959430000</c:v>
                </c:pt>
                <c:pt idx="154">
                  <c:v>1230299958610000</c:v>
                </c:pt>
                <c:pt idx="155">
                  <c:v>1176599982510000</c:v>
                </c:pt>
                <c:pt idx="156">
                  <c:v>1114799966520000</c:v>
                </c:pt>
                <c:pt idx="157">
                  <c:v>981909987394000</c:v>
                </c:pt>
                <c:pt idx="158">
                  <c:v>966850020114000</c:v>
                </c:pt>
                <c:pt idx="159">
                  <c:v>1540199968410000</c:v>
                </c:pt>
                <c:pt idx="160">
                  <c:v>1524899952720000</c:v>
                </c:pt>
                <c:pt idx="161">
                  <c:v>1429699989340000</c:v>
                </c:pt>
                <c:pt idx="162">
                  <c:v>1377200053940000</c:v>
                </c:pt>
                <c:pt idx="163">
                  <c:v>1356600048620000</c:v>
                </c:pt>
                <c:pt idx="164">
                  <c:v>1175199957390000</c:v>
                </c:pt>
                <c:pt idx="165">
                  <c:v>1188200018080000</c:v>
                </c:pt>
                <c:pt idx="166">
                  <c:v>1160700013580000</c:v>
                </c:pt>
                <c:pt idx="167">
                  <c:v>1178599960870000</c:v>
                </c:pt>
                <c:pt idx="168">
                  <c:v>1195100017260000</c:v>
                </c:pt>
                <c:pt idx="169">
                  <c:v>1191500029360000</c:v>
                </c:pt>
                <c:pt idx="170">
                  <c:v>1198100051920000</c:v>
                </c:pt>
                <c:pt idx="171">
                  <c:v>1241400033150000</c:v>
                </c:pt>
                <c:pt idx="172">
                  <c:v>1229000059910000</c:v>
                </c:pt>
                <c:pt idx="173">
                  <c:v>1179899993780000</c:v>
                </c:pt>
                <c:pt idx="174">
                  <c:v>1187399946210000</c:v>
                </c:pt>
                <c:pt idx="175">
                  <c:v>1208900015620000</c:v>
                </c:pt>
                <c:pt idx="176">
                  <c:v>1243699988140000</c:v>
                </c:pt>
                <c:pt idx="177">
                  <c:v>1271799945890000</c:v>
                </c:pt>
                <c:pt idx="178">
                  <c:v>1177900015420000</c:v>
                </c:pt>
                <c:pt idx="179">
                  <c:v>1163500063820000</c:v>
                </c:pt>
                <c:pt idx="180">
                  <c:v>1336599996530000</c:v>
                </c:pt>
                <c:pt idx="181">
                  <c:v>1366599940440000</c:v>
                </c:pt>
                <c:pt idx="182">
                  <c:v>1341300032930000</c:v>
                </c:pt>
                <c:pt idx="183">
                  <c:v>1400000022050000</c:v>
                </c:pt>
                <c:pt idx="184">
                  <c:v>1235299971630000</c:v>
                </c:pt>
                <c:pt idx="185">
                  <c:v>1230700061660000</c:v>
                </c:pt>
                <c:pt idx="186">
                  <c:v>1222500029560000</c:v>
                </c:pt>
                <c:pt idx="187">
                  <c:v>991000017240000</c:v>
                </c:pt>
                <c:pt idx="188">
                  <c:v>1576699942670000</c:v>
                </c:pt>
                <c:pt idx="189">
                  <c:v>1470700015580000</c:v>
                </c:pt>
                <c:pt idx="190">
                  <c:v>1377200053940000</c:v>
                </c:pt>
                <c:pt idx="191">
                  <c:v>1356600048620000</c:v>
                </c:pt>
                <c:pt idx="192">
                  <c:v>1278900063700000</c:v>
                </c:pt>
                <c:pt idx="193">
                  <c:v>1239500046990000</c:v>
                </c:pt>
                <c:pt idx="194">
                  <c:v>1194900032850000</c:v>
                </c:pt>
                <c:pt idx="195">
                  <c:v>1188200018080000</c:v>
                </c:pt>
                <c:pt idx="196">
                  <c:v>1160700013580000</c:v>
                </c:pt>
                <c:pt idx="197">
                  <c:v>1178599960870000</c:v>
                </c:pt>
                <c:pt idx="198">
                  <c:v>1195100017260000</c:v>
                </c:pt>
                <c:pt idx="199">
                  <c:v>1191500029360000</c:v>
                </c:pt>
                <c:pt idx="200">
                  <c:v>1198100051920000</c:v>
                </c:pt>
                <c:pt idx="201">
                  <c:v>1248899985570000</c:v>
                </c:pt>
                <c:pt idx="202">
                  <c:v>1229500020950000</c:v>
                </c:pt>
                <c:pt idx="203">
                  <c:v>1240599961270000</c:v>
                </c:pt>
                <c:pt idx="204">
                  <c:v>1231999960350000</c:v>
                </c:pt>
                <c:pt idx="205">
                  <c:v>1187399946210000</c:v>
                </c:pt>
                <c:pt idx="206">
                  <c:v>1208900015620000</c:v>
                </c:pt>
                <c:pt idx="207">
                  <c:v>1243699988140000</c:v>
                </c:pt>
                <c:pt idx="208">
                  <c:v>1163500063820000</c:v>
                </c:pt>
                <c:pt idx="209">
                  <c:v>1153800014400000</c:v>
                </c:pt>
                <c:pt idx="210">
                  <c:v>1235599948250000</c:v>
                </c:pt>
                <c:pt idx="211">
                  <c:v>1336599996530000</c:v>
                </c:pt>
                <c:pt idx="212">
                  <c:v>1341300032930000</c:v>
                </c:pt>
                <c:pt idx="213">
                  <c:v>1336000043290000</c:v>
                </c:pt>
                <c:pt idx="214">
                  <c:v>1349600057230000</c:v>
                </c:pt>
                <c:pt idx="215">
                  <c:v>1400000022050000</c:v>
                </c:pt>
                <c:pt idx="216">
                  <c:v>1386999961350000</c:v>
                </c:pt>
                <c:pt idx="217">
                  <c:v>1278299976240000</c:v>
                </c:pt>
                <c:pt idx="218">
                  <c:v>1245699966500000</c:v>
                </c:pt>
                <c:pt idx="219">
                  <c:v>1230700061660000</c:v>
                </c:pt>
                <c:pt idx="220">
                  <c:v>1226599978500000</c:v>
                </c:pt>
                <c:pt idx="221">
                  <c:v>1181300018910000</c:v>
                </c:pt>
                <c:pt idx="222">
                  <c:v>1141999994400000</c:v>
                </c:pt>
                <c:pt idx="223">
                  <c:v>1573099954770000</c:v>
                </c:pt>
                <c:pt idx="224">
                  <c:v>1433099992830000</c:v>
                </c:pt>
                <c:pt idx="225">
                  <c:v>1287099961570000</c:v>
                </c:pt>
                <c:pt idx="226">
                  <c:v>1262699983930000</c:v>
                </c:pt>
                <c:pt idx="227">
                  <c:v>1207799967120000</c:v>
                </c:pt>
                <c:pt idx="228">
                  <c:v>1197399972250000</c:v>
                </c:pt>
                <c:pt idx="229">
                  <c:v>1151399932990000</c:v>
                </c:pt>
                <c:pt idx="230">
                  <c:v>1175900037050000</c:v>
                </c:pt>
                <c:pt idx="231">
                  <c:v>1175700052640000</c:v>
                </c:pt>
                <c:pt idx="232">
                  <c:v>1266299971830000</c:v>
                </c:pt>
                <c:pt idx="233">
                  <c:v>1282199940760000</c:v>
                </c:pt>
                <c:pt idx="234">
                  <c:v>1261199966600000</c:v>
                </c:pt>
                <c:pt idx="235">
                  <c:v>1244299941380000</c:v>
                </c:pt>
                <c:pt idx="236">
                  <c:v>1238599982910000</c:v>
                </c:pt>
                <c:pt idx="237">
                  <c:v>1265100065340000</c:v>
                </c:pt>
                <c:pt idx="238">
                  <c:v>1286300023910000</c:v>
                </c:pt>
                <c:pt idx="239">
                  <c:v>1198999981790000</c:v>
                </c:pt>
                <c:pt idx="240">
                  <c:v>1226000025260000</c:v>
                </c:pt>
                <c:pt idx="241">
                  <c:v>1163399937390000</c:v>
                </c:pt>
                <c:pt idx="242">
                  <c:v>1162999968560000</c:v>
                </c:pt>
                <c:pt idx="243">
                  <c:v>1285599944250000</c:v>
                </c:pt>
                <c:pt idx="244">
                  <c:v>1353300037340000</c:v>
                </c:pt>
                <c:pt idx="245">
                  <c:v>1398300020310000</c:v>
                </c:pt>
                <c:pt idx="246">
                  <c:v>1403799994370000</c:v>
                </c:pt>
                <c:pt idx="247">
                  <c:v>1393399999500000</c:v>
                </c:pt>
                <c:pt idx="248">
                  <c:v>1389900003800000</c:v>
                </c:pt>
                <c:pt idx="249">
                  <c:v>1393399999500000</c:v>
                </c:pt>
                <c:pt idx="250">
                  <c:v>1396000065320000</c:v>
                </c:pt>
                <c:pt idx="251">
                  <c:v>1315600022370000</c:v>
                </c:pt>
                <c:pt idx="252">
                  <c:v>1316199975620000</c:v>
                </c:pt>
                <c:pt idx="253">
                  <c:v>1265700018590000</c:v>
                </c:pt>
                <c:pt idx="254">
                  <c:v>1278799937270000</c:v>
                </c:pt>
                <c:pt idx="255">
                  <c:v>1039900031840000</c:v>
                </c:pt>
                <c:pt idx="256">
                  <c:v>1644999989000000</c:v>
                </c:pt>
                <c:pt idx="257">
                  <c:v>1609099967990000</c:v>
                </c:pt>
                <c:pt idx="258">
                  <c:v>1342099970590000</c:v>
                </c:pt>
                <c:pt idx="259">
                  <c:v>1344500052000000</c:v>
                </c:pt>
                <c:pt idx="260">
                  <c:v>1345499974070000</c:v>
                </c:pt>
                <c:pt idx="261">
                  <c:v>1379100040100000</c:v>
                </c:pt>
                <c:pt idx="262">
                  <c:v>1307399990280000</c:v>
                </c:pt>
                <c:pt idx="263">
                  <c:v>1327600026780000</c:v>
                </c:pt>
                <c:pt idx="264">
                  <c:v>1307399990280000</c:v>
                </c:pt>
                <c:pt idx="265">
                  <c:v>1305200027500000</c:v>
                </c:pt>
                <c:pt idx="266">
                  <c:v>1271699953680000</c:v>
                </c:pt>
                <c:pt idx="267">
                  <c:v>1314999934910000</c:v>
                </c:pt>
                <c:pt idx="268">
                  <c:v>1308500038780000</c:v>
                </c:pt>
                <c:pt idx="269">
                  <c:v>1267699996950000</c:v>
                </c:pt>
                <c:pt idx="270">
                  <c:v>1300000030060000</c:v>
                </c:pt>
                <c:pt idx="271">
                  <c:v>1375400059990000</c:v>
                </c:pt>
                <c:pt idx="272">
                  <c:v>1522400013320000</c:v>
                </c:pt>
                <c:pt idx="273">
                  <c:v>1499299934370000</c:v>
                </c:pt>
                <c:pt idx="274">
                  <c:v>1476000005230000</c:v>
                </c:pt>
                <c:pt idx="275">
                  <c:v>1494600032190000</c:v>
                </c:pt>
                <c:pt idx="276">
                  <c:v>1505499988100000</c:v>
                </c:pt>
                <c:pt idx="277">
                  <c:v>1443300003280000</c:v>
                </c:pt>
                <c:pt idx="278">
                  <c:v>1432600031790000</c:v>
                </c:pt>
                <c:pt idx="279">
                  <c:v>1438499974680000</c:v>
                </c:pt>
                <c:pt idx="280">
                  <c:v>1440599945250000</c:v>
                </c:pt>
                <c:pt idx="281">
                  <c:v>1469299990460000</c:v>
                </c:pt>
                <c:pt idx="282">
                  <c:v>1427400034350000</c:v>
                </c:pt>
                <c:pt idx="283">
                  <c:v>1421599949460000</c:v>
                </c:pt>
                <c:pt idx="284">
                  <c:v>1112300027120000</c:v>
                </c:pt>
                <c:pt idx="285">
                  <c:v>1753200013080000</c:v>
                </c:pt>
                <c:pt idx="286">
                  <c:v>1738499950640000</c:v>
                </c:pt>
                <c:pt idx="287">
                  <c:v>1596100041510000</c:v>
                </c:pt>
                <c:pt idx="288">
                  <c:v>1595299969630000</c:v>
                </c:pt>
                <c:pt idx="289">
                  <c:v>1342099970590000</c:v>
                </c:pt>
                <c:pt idx="290">
                  <c:v>1328699941060000</c:v>
                </c:pt>
                <c:pt idx="291">
                  <c:v>1344500052000000</c:v>
                </c:pt>
                <c:pt idx="292">
                  <c:v>1345499974070000</c:v>
                </c:pt>
                <c:pt idx="293">
                  <c:v>1300999952140000</c:v>
                </c:pt>
                <c:pt idx="294">
                  <c:v>1326299993870000</c:v>
                </c:pt>
                <c:pt idx="295">
                  <c:v>1338899951520000</c:v>
                </c:pt>
                <c:pt idx="296">
                  <c:v>1307399990280000</c:v>
                </c:pt>
                <c:pt idx="297">
                  <c:v>1271699953680000</c:v>
                </c:pt>
                <c:pt idx="298">
                  <c:v>1314999934910000</c:v>
                </c:pt>
                <c:pt idx="299">
                  <c:v>1308500038780000</c:v>
                </c:pt>
                <c:pt idx="300">
                  <c:v>1300000030060000</c:v>
                </c:pt>
                <c:pt idx="301">
                  <c:v>1375400059990000</c:v>
                </c:pt>
                <c:pt idx="302">
                  <c:v>1473500065820000</c:v>
                </c:pt>
                <c:pt idx="303">
                  <c:v>1522400013320000</c:v>
                </c:pt>
                <c:pt idx="304">
                  <c:v>1499299934370000</c:v>
                </c:pt>
                <c:pt idx="305">
                  <c:v>1494600032190000</c:v>
                </c:pt>
                <c:pt idx="306">
                  <c:v>1460999966160000</c:v>
                </c:pt>
                <c:pt idx="307">
                  <c:v>1440599945250000</c:v>
                </c:pt>
                <c:pt idx="308">
                  <c:v>1434600010150000</c:v>
                </c:pt>
                <c:pt idx="309">
                  <c:v>1491300020910000</c:v>
                </c:pt>
                <c:pt idx="310">
                  <c:v>1403600009950000</c:v>
                </c:pt>
                <c:pt idx="311">
                  <c:v>1351600035590000</c:v>
                </c:pt>
                <c:pt idx="312">
                  <c:v>1294500056010000</c:v>
                </c:pt>
                <c:pt idx="313">
                  <c:v>1179500024950000</c:v>
                </c:pt>
                <c:pt idx="314">
                  <c:v>1489200050340000</c:v>
                </c:pt>
                <c:pt idx="315">
                  <c:v>1398799981350000</c:v>
                </c:pt>
                <c:pt idx="316">
                  <c:v>1362899960330000</c:v>
                </c:pt>
                <c:pt idx="317">
                  <c:v>1421799933870000</c:v>
                </c:pt>
                <c:pt idx="318">
                  <c:v>1400699967500000</c:v>
                </c:pt>
                <c:pt idx="319">
                  <c:v>1375600044410000</c:v>
                </c:pt>
                <c:pt idx="320">
                  <c:v>1359599949050000</c:v>
                </c:pt>
                <c:pt idx="321">
                  <c:v>1311299954800000</c:v>
                </c:pt>
                <c:pt idx="322">
                  <c:v>1386999961350000</c:v>
                </c:pt>
                <c:pt idx="323">
                  <c:v>1383399973450000</c:v>
                </c:pt>
                <c:pt idx="324">
                  <c:v>1398400012520000</c:v>
                </c:pt>
                <c:pt idx="325">
                  <c:v>1413500043790000</c:v>
                </c:pt>
                <c:pt idx="326">
                  <c:v>1522599997730000</c:v>
                </c:pt>
                <c:pt idx="327">
                  <c:v>1582700011980000</c:v>
                </c:pt>
                <c:pt idx="328">
                  <c:v>1615200029510000</c:v>
                </c:pt>
                <c:pt idx="329">
                  <c:v>1670400022940000</c:v>
                </c:pt>
                <c:pt idx="330">
                  <c:v>1587300056170000</c:v>
                </c:pt>
                <c:pt idx="331">
                  <c:v>1585199951380000</c:v>
                </c:pt>
                <c:pt idx="332">
                  <c:v>1571099976400000</c:v>
                </c:pt>
                <c:pt idx="333">
                  <c:v>1535600058430000</c:v>
                </c:pt>
                <c:pt idx="334">
                  <c:v>1614800060680000</c:v>
                </c:pt>
                <c:pt idx="335">
                  <c:v>1727500002530000</c:v>
                </c:pt>
                <c:pt idx="336">
                  <c:v>1711500041390000</c:v>
                </c:pt>
                <c:pt idx="337">
                  <c:v>1664499945830000</c:v>
                </c:pt>
                <c:pt idx="338">
                  <c:v>1672200016890000</c:v>
                </c:pt>
                <c:pt idx="339">
                  <c:v>1616399936000000</c:v>
                </c:pt>
                <c:pt idx="340">
                  <c:v>1521800060080000</c:v>
                </c:pt>
                <c:pt idx="341">
                  <c:v>1438299990260000</c:v>
                </c:pt>
                <c:pt idx="342">
                  <c:v>1415200045530000</c:v>
                </c:pt>
                <c:pt idx="343">
                  <c:v>1854200061360000</c:v>
                </c:pt>
                <c:pt idx="344">
                  <c:v>1792200060960000</c:v>
                </c:pt>
                <c:pt idx="345">
                  <c:v>1486400000100000</c:v>
                </c:pt>
                <c:pt idx="346">
                  <c:v>1489200050340000</c:v>
                </c:pt>
                <c:pt idx="347">
                  <c:v>1398799981350000</c:v>
                </c:pt>
                <c:pt idx="348">
                  <c:v>1362899960330000</c:v>
                </c:pt>
                <c:pt idx="349">
                  <c:v>1440800063880000</c:v>
                </c:pt>
                <c:pt idx="350">
                  <c:v>1493699968110000</c:v>
                </c:pt>
                <c:pt idx="351">
                  <c:v>1434400025740000</c:v>
                </c:pt>
                <c:pt idx="352">
                  <c:v>1424300007490000</c:v>
                </c:pt>
                <c:pt idx="353">
                  <c:v>1421799933870000</c:v>
                </c:pt>
                <c:pt idx="354">
                  <c:v>1359599949050000</c:v>
                </c:pt>
                <c:pt idx="355">
                  <c:v>1311299954800000</c:v>
                </c:pt>
                <c:pt idx="356">
                  <c:v>1395100001240000</c:v>
                </c:pt>
                <c:pt idx="357">
                  <c:v>1383399973450000</c:v>
                </c:pt>
                <c:pt idx="358">
                  <c:v>1398400012520000</c:v>
                </c:pt>
                <c:pt idx="359">
                  <c:v>1541699985740000</c:v>
                </c:pt>
                <c:pt idx="360">
                  <c:v>1522599997730000</c:v>
                </c:pt>
                <c:pt idx="361">
                  <c:v>1582700011980000</c:v>
                </c:pt>
                <c:pt idx="362">
                  <c:v>1686100007450000</c:v>
                </c:pt>
                <c:pt idx="363">
                  <c:v>1728400066610000</c:v>
                </c:pt>
                <c:pt idx="364">
                  <c:v>1587300056170000</c:v>
                </c:pt>
                <c:pt idx="365">
                  <c:v>1585199951380000</c:v>
                </c:pt>
                <c:pt idx="366">
                  <c:v>1571099976400000</c:v>
                </c:pt>
                <c:pt idx="367">
                  <c:v>1535600058430000</c:v>
                </c:pt>
                <c:pt idx="368">
                  <c:v>1583099980810000</c:v>
                </c:pt>
                <c:pt idx="369">
                  <c:v>1582800004190000</c:v>
                </c:pt>
                <c:pt idx="370">
                  <c:v>1614800060680000</c:v>
                </c:pt>
                <c:pt idx="371">
                  <c:v>1569799943490000</c:v>
                </c:pt>
                <c:pt idx="372">
                  <c:v>1697800035240000</c:v>
                </c:pt>
                <c:pt idx="373">
                  <c:v>1727500002530000</c:v>
                </c:pt>
                <c:pt idx="374">
                  <c:v>1711500041390000</c:v>
                </c:pt>
                <c:pt idx="375">
                  <c:v>1664499945830000</c:v>
                </c:pt>
                <c:pt idx="376">
                  <c:v>1672200016890000</c:v>
                </c:pt>
                <c:pt idx="377">
                  <c:v>1616399936000000</c:v>
                </c:pt>
                <c:pt idx="378">
                  <c:v>1521800060080000</c:v>
                </c:pt>
                <c:pt idx="379">
                  <c:v>1415200045530000</c:v>
                </c:pt>
                <c:pt idx="380">
                  <c:v>1345100005240000</c:v>
                </c:pt>
                <c:pt idx="381">
                  <c:v>1136200043720000</c:v>
                </c:pt>
                <c:pt idx="382">
                  <c:v>2011000056320000</c:v>
                </c:pt>
                <c:pt idx="383">
                  <c:v>1944899972760000</c:v>
                </c:pt>
                <c:pt idx="384">
                  <c:v>1958599978910000</c:v>
                </c:pt>
                <c:pt idx="385">
                  <c:v>2023899990590000</c:v>
                </c:pt>
                <c:pt idx="386">
                  <c:v>1561199942570000</c:v>
                </c:pt>
                <c:pt idx="387">
                  <c:v>1649500040990000</c:v>
                </c:pt>
                <c:pt idx="388">
                  <c:v>1658400018530000</c:v>
                </c:pt>
                <c:pt idx="389">
                  <c:v>1545299973640000</c:v>
                </c:pt>
                <c:pt idx="390">
                  <c:v>1486000031270000</c:v>
                </c:pt>
                <c:pt idx="391">
                  <c:v>1516399944010000</c:v>
                </c:pt>
                <c:pt idx="392">
                  <c:v>1543200003060000</c:v>
                </c:pt>
                <c:pt idx="393">
                  <c:v>1680800017810000</c:v>
                </c:pt>
                <c:pt idx="394">
                  <c:v>1672200016890000</c:v>
                </c:pt>
                <c:pt idx="395">
                  <c:v>1745399949820000</c:v>
                </c:pt>
                <c:pt idx="396">
                  <c:v>1817299984060000</c:v>
                </c:pt>
                <c:pt idx="397">
                  <c:v>1870799975740000</c:v>
                </c:pt>
                <c:pt idx="398">
                  <c:v>1820799979750000</c:v>
                </c:pt>
                <c:pt idx="399">
                  <c:v>1731900062300000</c:v>
                </c:pt>
                <c:pt idx="400">
                  <c:v>1742300057170000</c:v>
                </c:pt>
                <c:pt idx="401">
                  <c:v>1782200034920000</c:v>
                </c:pt>
                <c:pt idx="402">
                  <c:v>1771099960380000</c:v>
                </c:pt>
                <c:pt idx="403">
                  <c:v>1758000041690000</c:v>
                </c:pt>
                <c:pt idx="404">
                  <c:v>1810200000460000</c:v>
                </c:pt>
                <c:pt idx="405">
                  <c:v>1931199966610000</c:v>
                </c:pt>
                <c:pt idx="406">
                  <c:v>1941799945900000</c:v>
                </c:pt>
                <c:pt idx="407">
                  <c:v>1913699988140000</c:v>
                </c:pt>
                <c:pt idx="408">
                  <c:v>1876299949800000</c:v>
                </c:pt>
                <c:pt idx="409">
                  <c:v>1849600017170000</c:v>
                </c:pt>
                <c:pt idx="410">
                  <c:v>1727799979150000</c:v>
                </c:pt>
                <c:pt idx="411">
                  <c:v>1641300008890000</c:v>
                </c:pt>
                <c:pt idx="412">
                  <c:v>1529000035880000</c:v>
                </c:pt>
                <c:pt idx="413">
                  <c:v>1478199968010000</c:v>
                </c:pt>
                <c:pt idx="414">
                  <c:v>1302399977260000</c:v>
                </c:pt>
                <c:pt idx="415">
                  <c:v>2663599935850000</c:v>
                </c:pt>
                <c:pt idx="416">
                  <c:v>2699000130040000</c:v>
                </c:pt>
                <c:pt idx="417">
                  <c:v>2689800041660000</c:v>
                </c:pt>
                <c:pt idx="418">
                  <c:v>2726300015920000</c:v>
                </c:pt>
                <c:pt idx="419">
                  <c:v>2573300127500000</c:v>
                </c:pt>
                <c:pt idx="420">
                  <c:v>2149500000930000</c:v>
                </c:pt>
                <c:pt idx="421">
                  <c:v>1920300010700000</c:v>
                </c:pt>
                <c:pt idx="422">
                  <c:v>1967699940870000</c:v>
                </c:pt>
                <c:pt idx="423">
                  <c:v>2084099997040000</c:v>
                </c:pt>
                <c:pt idx="424">
                  <c:v>2055499944030000</c:v>
                </c:pt>
                <c:pt idx="425">
                  <c:v>1984199997260000</c:v>
                </c:pt>
                <c:pt idx="426">
                  <c:v>1963699984140000</c:v>
                </c:pt>
                <c:pt idx="427">
                  <c:v>1883800036440000</c:v>
                </c:pt>
                <c:pt idx="428">
                  <c:v>1834399993690000</c:v>
                </c:pt>
                <c:pt idx="429">
                  <c:v>1921800028030000</c:v>
                </c:pt>
                <c:pt idx="430">
                  <c:v>1930400028950000</c:v>
                </c:pt>
                <c:pt idx="431">
                  <c:v>1935999995220000</c:v>
                </c:pt>
                <c:pt idx="432">
                  <c:v>1993499943630000</c:v>
                </c:pt>
                <c:pt idx="433">
                  <c:v>2163299999290000</c:v>
                </c:pt>
                <c:pt idx="434">
                  <c:v>2146499966270000</c:v>
                </c:pt>
                <c:pt idx="435">
                  <c:v>2095700032620000</c:v>
                </c:pt>
                <c:pt idx="436">
                  <c:v>2117599936640000</c:v>
                </c:pt>
                <c:pt idx="437">
                  <c:v>2230200020500000</c:v>
                </c:pt>
                <c:pt idx="438">
                  <c:v>2359299892310000</c:v>
                </c:pt>
                <c:pt idx="439">
                  <c:v>2310699921440000</c:v>
                </c:pt>
                <c:pt idx="440">
                  <c:v>2332399975270000</c:v>
                </c:pt>
                <c:pt idx="441">
                  <c:v>2341299952810000</c:v>
                </c:pt>
                <c:pt idx="442">
                  <c:v>2004100057140000</c:v>
                </c:pt>
                <c:pt idx="443">
                  <c:v>1935800010800000</c:v>
                </c:pt>
                <c:pt idx="444">
                  <c:v>1841999938320000</c:v>
                </c:pt>
                <c:pt idx="445">
                  <c:v>1740700047640000</c:v>
                </c:pt>
                <c:pt idx="446">
                  <c:v>1546000053310000</c:v>
                </c:pt>
                <c:pt idx="447">
                  <c:v>1602199968810000</c:v>
                </c:pt>
                <c:pt idx="448">
                  <c:v>1571199968610000</c:v>
                </c:pt>
                <c:pt idx="449">
                  <c:v>2689800041660000</c:v>
                </c:pt>
                <c:pt idx="450">
                  <c:v>2726300015920000</c:v>
                </c:pt>
                <c:pt idx="451">
                  <c:v>2682699923850000</c:v>
                </c:pt>
                <c:pt idx="452">
                  <c:v>2472600055840000</c:v>
                </c:pt>
                <c:pt idx="453">
                  <c:v>2311400001110000</c:v>
                </c:pt>
                <c:pt idx="454">
                  <c:v>2160199972420000</c:v>
                </c:pt>
                <c:pt idx="455">
                  <c:v>2149500000930000</c:v>
                </c:pt>
                <c:pt idx="456">
                  <c:v>2042700001970000</c:v>
                </c:pt>
                <c:pt idx="457">
                  <c:v>1920300010700000</c:v>
                </c:pt>
                <c:pt idx="458">
                  <c:v>1866099939340000</c:v>
                </c:pt>
                <c:pt idx="459">
                  <c:v>1967699940870000</c:v>
                </c:pt>
                <c:pt idx="460">
                  <c:v>1984799950500000</c:v>
                </c:pt>
                <c:pt idx="461">
                  <c:v>2032499991510000</c:v>
                </c:pt>
                <c:pt idx="462">
                  <c:v>1921800028030000</c:v>
                </c:pt>
                <c:pt idx="463">
                  <c:v>1896100017470000</c:v>
                </c:pt>
                <c:pt idx="464">
                  <c:v>1993499943630000</c:v>
                </c:pt>
                <c:pt idx="465">
                  <c:v>2163299999290000</c:v>
                </c:pt>
                <c:pt idx="466">
                  <c:v>2146499966270000</c:v>
                </c:pt>
                <c:pt idx="467">
                  <c:v>2359299892310000</c:v>
                </c:pt>
                <c:pt idx="468">
                  <c:v>2332399975270000</c:v>
                </c:pt>
                <c:pt idx="469">
                  <c:v>1935800010800000</c:v>
                </c:pt>
                <c:pt idx="470">
                  <c:v>1841999938320000</c:v>
                </c:pt>
                <c:pt idx="471">
                  <c:v>1740700047640000</c:v>
                </c:pt>
                <c:pt idx="472">
                  <c:v>1586399992090000</c:v>
                </c:pt>
                <c:pt idx="473">
                  <c:v>1548400000500000</c:v>
                </c:pt>
                <c:pt idx="474">
                  <c:v>1602199968810000</c:v>
                </c:pt>
                <c:pt idx="475">
                  <c:v>1591000036280000</c:v>
                </c:pt>
                <c:pt idx="476">
                  <c:v>1522599997730000</c:v>
                </c:pt>
                <c:pt idx="477">
                  <c:v>2660300058790000</c:v>
                </c:pt>
                <c:pt idx="478">
                  <c:v>2614299885310000</c:v>
                </c:pt>
                <c:pt idx="479">
                  <c:v>2508599934840000</c:v>
                </c:pt>
                <c:pt idx="480">
                  <c:v>2431999998430000</c:v>
                </c:pt>
                <c:pt idx="481">
                  <c:v>2321200042740000</c:v>
                </c:pt>
                <c:pt idx="482">
                  <c:v>2414000058930000</c:v>
                </c:pt>
                <c:pt idx="483">
                  <c:v>2132999944540000</c:v>
                </c:pt>
                <c:pt idx="484">
                  <c:v>2188500048810000</c:v>
                </c:pt>
                <c:pt idx="485">
                  <c:v>2113599979910000</c:v>
                </c:pt>
                <c:pt idx="486">
                  <c:v>2176900013230000</c:v>
                </c:pt>
                <c:pt idx="487">
                  <c:v>2165900065110000</c:v>
                </c:pt>
                <c:pt idx="488">
                  <c:v>2123500013750000</c:v>
                </c:pt>
                <c:pt idx="489">
                  <c:v>2074199963210000</c:v>
                </c:pt>
                <c:pt idx="490">
                  <c:v>2039899951730000</c:v>
                </c:pt>
                <c:pt idx="491">
                  <c:v>2066999987400000</c:v>
                </c:pt>
                <c:pt idx="492">
                  <c:v>2121900004210000</c:v>
                </c:pt>
                <c:pt idx="493">
                  <c:v>2147899991390000</c:v>
                </c:pt>
                <c:pt idx="494">
                  <c:v>2211400009120000</c:v>
                </c:pt>
                <c:pt idx="495">
                  <c:v>2278699999170000</c:v>
                </c:pt>
                <c:pt idx="496">
                  <c:v>2281799891810000</c:v>
                </c:pt>
                <c:pt idx="497">
                  <c:v>2310800047870000</c:v>
                </c:pt>
                <c:pt idx="498">
                  <c:v>2184499957860000</c:v>
                </c:pt>
                <c:pt idx="499">
                  <c:v>1997500034580000</c:v>
                </c:pt>
                <c:pt idx="500">
                  <c:v>1879399976670000</c:v>
                </c:pt>
                <c:pt idx="501">
                  <c:v>1816600038600000</c:v>
                </c:pt>
                <c:pt idx="502">
                  <c:v>1655199999460000</c:v>
                </c:pt>
                <c:pt idx="503">
                  <c:v>1639500014940000</c:v>
                </c:pt>
                <c:pt idx="504">
                  <c:v>1613100058940000</c:v>
                </c:pt>
                <c:pt idx="505">
                  <c:v>1587500040590000</c:v>
                </c:pt>
                <c:pt idx="506">
                  <c:v>1647299943990000</c:v>
                </c:pt>
                <c:pt idx="507">
                  <c:v>2508599934840000</c:v>
                </c:pt>
                <c:pt idx="508">
                  <c:v>2431999998430000</c:v>
                </c:pt>
                <c:pt idx="509">
                  <c:v>2331400053190000</c:v>
                </c:pt>
                <c:pt idx="510">
                  <c:v>2321200042740000</c:v>
                </c:pt>
                <c:pt idx="511">
                  <c:v>2249699977330000</c:v>
                </c:pt>
                <c:pt idx="512">
                  <c:v>2105800050870000</c:v>
                </c:pt>
                <c:pt idx="513">
                  <c:v>2132999944540000</c:v>
                </c:pt>
                <c:pt idx="514">
                  <c:v>2188500048810000</c:v>
                </c:pt>
                <c:pt idx="515">
                  <c:v>2113599979910000</c:v>
                </c:pt>
                <c:pt idx="516">
                  <c:v>2176900013230000</c:v>
                </c:pt>
                <c:pt idx="517">
                  <c:v>2120399986880000</c:v>
                </c:pt>
                <c:pt idx="518">
                  <c:v>2074199963210000</c:v>
                </c:pt>
                <c:pt idx="519">
                  <c:v>2039899951730000</c:v>
                </c:pt>
                <c:pt idx="520">
                  <c:v>2066999987400000</c:v>
                </c:pt>
                <c:pt idx="521">
                  <c:v>2118400008520000</c:v>
                </c:pt>
                <c:pt idx="522">
                  <c:v>2211400009120000</c:v>
                </c:pt>
                <c:pt idx="523">
                  <c:v>2184499957860000</c:v>
                </c:pt>
                <c:pt idx="524">
                  <c:v>2150800033840000</c:v>
                </c:pt>
                <c:pt idx="525">
                  <c:v>1997500034580000</c:v>
                </c:pt>
                <c:pt idx="526">
                  <c:v>1861700013790000</c:v>
                </c:pt>
                <c:pt idx="527">
                  <c:v>1655199999460000</c:v>
                </c:pt>
                <c:pt idx="528">
                  <c:v>1647299943990000</c:v>
                </c:pt>
                <c:pt idx="529">
                  <c:v>1619499962860000</c:v>
                </c:pt>
                <c:pt idx="530">
                  <c:v>2636799876790000</c:v>
                </c:pt>
                <c:pt idx="531">
                  <c:v>2586699888590000</c:v>
                </c:pt>
                <c:pt idx="532">
                  <c:v>2471699991760000</c:v>
                </c:pt>
                <c:pt idx="533">
                  <c:v>2508799919260000</c:v>
                </c:pt>
                <c:pt idx="534">
                  <c:v>2384599934040000</c:v>
                </c:pt>
                <c:pt idx="535">
                  <c:v>2228799995380000</c:v>
                </c:pt>
                <c:pt idx="536">
                  <c:v>2159400034760000</c:v>
                </c:pt>
                <c:pt idx="537">
                  <c:v>2229900043880000</c:v>
                </c:pt>
                <c:pt idx="538">
                  <c:v>2152800012210000</c:v>
                </c:pt>
                <c:pt idx="539">
                  <c:v>2182499979490000</c:v>
                </c:pt>
                <c:pt idx="540">
                  <c:v>2127399978270000</c:v>
                </c:pt>
                <c:pt idx="541">
                  <c:v>2177399974260000</c:v>
                </c:pt>
                <c:pt idx="542">
                  <c:v>2168499996720000</c:v>
                </c:pt>
                <c:pt idx="543">
                  <c:v>2083300059380000</c:v>
                </c:pt>
                <c:pt idx="544">
                  <c:v>1885600030390000</c:v>
                </c:pt>
                <c:pt idx="545">
                  <c:v>1757299962020000</c:v>
                </c:pt>
                <c:pt idx="546">
                  <c:v>2804399969670000</c:v>
                </c:pt>
                <c:pt idx="547">
                  <c:v>2457700008980000</c:v>
                </c:pt>
                <c:pt idx="548">
                  <c:v>2387500110710000</c:v>
                </c:pt>
                <c:pt idx="549">
                  <c:v>2467999877430000</c:v>
                </c:pt>
                <c:pt idx="550">
                  <c:v>2491199948590000</c:v>
                </c:pt>
                <c:pt idx="551">
                  <c:v>2348499928610000</c:v>
                </c:pt>
                <c:pt idx="552">
                  <c:v>2293899888430000</c:v>
                </c:pt>
                <c:pt idx="553">
                  <c:v>2285199895300000</c:v>
                </c:pt>
                <c:pt idx="554">
                  <c:v>2217600062850000</c:v>
                </c:pt>
                <c:pt idx="555">
                  <c:v>2021600035600000</c:v>
                </c:pt>
                <c:pt idx="556">
                  <c:v>1932899968350000</c:v>
                </c:pt>
                <c:pt idx="557">
                  <c:v>1939699975320000</c:v>
                </c:pt>
                <c:pt idx="558">
                  <c:v>1780400040970000</c:v>
                </c:pt>
                <c:pt idx="559">
                  <c:v>1793900062700000</c:v>
                </c:pt>
                <c:pt idx="560">
                  <c:v>1591200020690000</c:v>
                </c:pt>
                <c:pt idx="561">
                  <c:v>2547899959350000</c:v>
                </c:pt>
                <c:pt idx="562">
                  <c:v>2387500110710000</c:v>
                </c:pt>
                <c:pt idx="563">
                  <c:v>2491199948590000</c:v>
                </c:pt>
                <c:pt idx="564">
                  <c:v>2293899888430000</c:v>
                </c:pt>
                <c:pt idx="565">
                  <c:v>2285199895300000</c:v>
                </c:pt>
                <c:pt idx="566">
                  <c:v>1939699975320000</c:v>
                </c:pt>
                <c:pt idx="567">
                  <c:v>1793900062700000</c:v>
                </c:pt>
                <c:pt idx="568">
                  <c:v>1691000028270000</c:v>
                </c:pt>
                <c:pt idx="569">
                  <c:v>1717599968690000</c:v>
                </c:pt>
                <c:pt idx="570">
                  <c:v>1926199953590000</c:v>
                </c:pt>
                <c:pt idx="571">
                  <c:v>2042100048720000</c:v>
                </c:pt>
                <c:pt idx="572">
                  <c:v>1981499939230000</c:v>
                </c:pt>
                <c:pt idx="573">
                  <c:v>1722799966130000</c:v>
                </c:pt>
                <c:pt idx="574">
                  <c:v>2103199985040000</c:v>
                </c:pt>
                <c:pt idx="575">
                  <c:v>1864099960980000</c:v>
                </c:pt>
                <c:pt idx="576">
                  <c:v>1790600051430000</c:v>
                </c:pt>
                <c:pt idx="577">
                  <c:v>1809900023840000</c:v>
                </c:pt>
                <c:pt idx="578">
                  <c:v>1753100020880000</c:v>
                </c:pt>
                <c:pt idx="579">
                  <c:v>1885099935140000</c:v>
                </c:pt>
                <c:pt idx="580">
                  <c:v>1932599991730000</c:v>
                </c:pt>
                <c:pt idx="581">
                  <c:v>1883199948980000</c:v>
                </c:pt>
              </c:numCache>
            </c:numRef>
          </c:yVal>
          <c:smooth val="0"/>
        </c:ser>
        <c:dLbls>
          <c:showLegendKey val="0"/>
          <c:showVal val="0"/>
          <c:showCatName val="0"/>
          <c:showSerName val="0"/>
          <c:showPercent val="0"/>
          <c:showBubbleSize val="0"/>
        </c:dLbls>
        <c:axId val="440018264"/>
        <c:axId val="457241096"/>
      </c:scatterChart>
      <c:valAx>
        <c:axId val="440018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NO</a:t>
                </a:r>
                <a:r>
                  <a:rPr lang="en-US" baseline="-25000">
                    <a:latin typeface="Century Gothic" panose="020B0502020202020204" pitchFamily="34" charset="0"/>
                  </a:rPr>
                  <a:t>x</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57241096"/>
        <c:crosses val="autoZero"/>
        <c:crossBetween val="midCat"/>
      </c:valAx>
      <c:valAx>
        <c:axId val="457241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a:t>
                </a:r>
                <a:r>
                  <a:rPr lang="en-US" baseline="0">
                    <a:latin typeface="Century Gothic" panose="020B0502020202020204" pitchFamily="34" charset="0"/>
                  </a:rPr>
                  <a:t> Average NO</a:t>
                </a:r>
                <a:r>
                  <a:rPr lang="en-US" baseline="-25000">
                    <a:latin typeface="Century Gothic" panose="020B0502020202020204" pitchFamily="34" charset="0"/>
                  </a:rPr>
                  <a:t>2</a:t>
                </a:r>
                <a:r>
                  <a:rPr lang="en-US" baseline="0">
                    <a:latin typeface="Century Gothic" panose="020B0502020202020204" pitchFamily="34" charset="0"/>
                  </a:rPr>
                  <a:t> (mol/cm2)</a:t>
                </a:r>
                <a:endParaRPr lang="en-US">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00182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4/7/2016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oil and natural gas drilling in the Gulf of Mexico, on over 3,000 platforms, produces a wide variety of criteria pollutant emissions including aerosols and nitrogen dioxide. Emissions from offshore drilling can impact onshore air quality, causing health and environmental impacts. Emissions point data measured from individual platform and non-platform sources do not provide the regional coverage necessary to answer larger scale scientific questions over time.</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yearly averages for MODIS</a:t>
            </a:r>
            <a:r>
              <a:rPr lang="en-US" baseline="0" dirty="0" smtClean="0"/>
              <a:t> retrievals for Aerosol Optical Depth from 2002 to 2014. AOD emissions have decreased over the study area during this time.  Yearly average values ranged between 0.16 and 0.2.</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44058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series of figures shows the results for the comparison of BOEM measured PM2.5 emissions and MODIS satellite retrievals for AOD. On the left, is PM2.5 measured in tons per year and the right image represents AOD, a </a:t>
            </a:r>
            <a:r>
              <a:rPr lang="en-US" baseline="0" dirty="0" err="1" smtClean="0"/>
              <a:t>unitless</a:t>
            </a:r>
            <a:r>
              <a:rPr lang="en-US" baseline="0" dirty="0" smtClean="0"/>
              <a:t> quantity, for 2005. The scale for PM2.5 was standardized for all three years which is why the images depict primarily low values.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7646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same comparison for the year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6010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previously seen in the MODIS AOD time series, BOEM emissions measurements were high in 2011. It’s important to note that the number of platform/non-platforms measured by BOEM varied from year to year which can account for increases or decreases in total annual emissions measurements.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8031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scatter plots show the correlation between BOEM measured PM2.5 and MODIS AOD retrievals. No strong correlation was seen for either of the 3 years for collocated data points for the two sources.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52399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graph shows the yearly averages of OMI</a:t>
            </a:r>
            <a:r>
              <a:rPr lang="en-US" baseline="0" dirty="0" smtClean="0"/>
              <a:t> retrievals for NO2 from 2005 to 2015. Nitrogen dioxide emissions have also decreased over the study area, although not as much as for AOD. Average values ranged from approximately 1.4E15 to 6.4E15.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69254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series of figures shows the results for the comparison of BOEM measured NOx emissions and OMI satellite retrievals for NO2.  On the left are BOEM measured NOx from platform/non-platform sites in tons per year. OMI values were converted from molecules/cm2 to Dobson Units for easier analysis.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76148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same comparison for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14814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lastly, BOEM and satellite measurements for NOx/NO2 in 2011. The OMI images from over the 3 years show the decrease in NO2 emissions from 2005 to 2011.</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2872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scatter plots show the correlation between BOEM measured NOx and OMI NO2 retrievals. No strong correlation was seen for either of the 3 years for collocated data points for the two sources however, the correlations were stronger than those for PM2.5 and AOD.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123412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a:t>
            </a:r>
            <a:r>
              <a:rPr lang="en-US" baseline="0" dirty="0" smtClean="0"/>
              <a:t> focused on the Outer Continental Shelf (OCS) of the Gulf of Mexico including the onshore areas of Texas, Louisiana, Mississippi, and Alabama. </a:t>
            </a:r>
            <a:r>
              <a:rPr lang="en-US" dirty="0" smtClean="0"/>
              <a:t>The points on the map show oil and natural gas production platform locations that were active from 2000 </a:t>
            </a:r>
            <a:r>
              <a:rPr lang="en-US" baseline="0" dirty="0" smtClean="0"/>
              <a:t>to 2015.</a:t>
            </a:r>
          </a:p>
          <a:p>
            <a:endParaRPr lang="en-US" baseline="0" dirty="0" smtClean="0"/>
          </a:p>
          <a:p>
            <a:r>
              <a:rPr lang="en-US" baseline="0" dirty="0" smtClean="0"/>
              <a:t>Base Map: </a:t>
            </a:r>
            <a:r>
              <a:rPr lang="en-US" baseline="0" dirty="0" err="1" smtClean="0"/>
              <a:t>Esri</a:t>
            </a:r>
            <a:r>
              <a:rPr lang="en-US" baseline="0" dirty="0" smtClean="0"/>
              <a:t>, </a:t>
            </a:r>
            <a:r>
              <a:rPr lang="en-US" baseline="0" dirty="0" err="1" smtClean="0"/>
              <a:t>DeLorme</a:t>
            </a:r>
            <a:r>
              <a:rPr lang="en-US" baseline="0" dirty="0" smtClean="0"/>
              <a:t>, GEBCO, NOAA NGDC, and other contributors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Terra’s MODIS</a:t>
            </a:r>
            <a:r>
              <a:rPr lang="en-US" baseline="0" dirty="0" smtClean="0"/>
              <a:t> and Aura’s OMI instruments successfully provide AOD and NO2 emission data to analyze patterns on a regional scale over a time span of 10+ years. There were no significant correlations found between BOEM’s Emission Inventory data for the years 2005, 2008, and 2011 and corresponding satellite data for AOD and NO2. The results of this project could be improved by incorporating the 2014 BOEM emissions inventory, available later this year, and CALIPSO </a:t>
            </a:r>
            <a:r>
              <a:rPr lang="en-US" baseline="0" dirty="0" err="1" smtClean="0"/>
              <a:t>lidar</a:t>
            </a:r>
            <a:r>
              <a:rPr lang="en-US" baseline="0" dirty="0" smtClean="0"/>
              <a:t> data for additional AOD analysis. Additionally, the relationship between satellite retrievals and other pollutants measured in BOEM’s </a:t>
            </a:r>
            <a:r>
              <a:rPr lang="en-US" baseline="0" dirty="0" err="1" smtClean="0"/>
              <a:t>Gulfwide</a:t>
            </a:r>
            <a:r>
              <a:rPr lang="en-US" baseline="0" dirty="0" smtClean="0"/>
              <a:t> emissions inventories (sulfur dioxide, methane, carbon monoxide, and volatile organic compounds) could be examined following this method.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244241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our partners at the Bureau of Ocean</a:t>
            </a:r>
            <a:r>
              <a:rPr lang="en-US" baseline="0" dirty="0" smtClean="0"/>
              <a:t> Energy Management, our project had three main objectives. First, to use NASA Earth observations to map and analyze airborne pollutant concentrations of aerosol PM2.5 and nitrogen dioxide. Second, to determine correlations between these pollutants and primary emissions sources by incorporating data from BOEM’s </a:t>
            </a:r>
            <a:r>
              <a:rPr lang="en-US" baseline="0" dirty="0" err="1" smtClean="0"/>
              <a:t>Gulfwide</a:t>
            </a:r>
            <a:r>
              <a:rPr lang="en-US" baseline="0" dirty="0" smtClean="0"/>
              <a:t> emission inventories and from EPA ground monitoring sites. Lastly, to develop a methodology that BOEM can use for continuing emissions monitoring. </a:t>
            </a:r>
          </a:p>
          <a:p>
            <a:endParaRPr lang="en-US" baseline="0" dirty="0" smtClean="0"/>
          </a:p>
          <a:p>
            <a:r>
              <a:rPr lang="en-US" baseline="0" dirty="0" smtClean="0"/>
              <a:t>Image Source: http://www.boem.gov/Sale-246/</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the process was to obtain and examine Level 3 satellite</a:t>
            </a:r>
            <a:r>
              <a:rPr lang="en-US" baseline="0" dirty="0" smtClean="0"/>
              <a:t> data products from Terra’s MODIS and Aura’s OMI sensors for a preliminary, regional snapshot of emissions levels. Step 2 was to analyze higher resolution, Level 2 data to analyze monthly and annual emission patterns. And lastly, to compare and correlate the Level 2 data with in situ point data from our partners at the Bureau of Ocean Energy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8162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utilized MODIS</a:t>
            </a:r>
            <a:r>
              <a:rPr lang="en-US" baseline="0" dirty="0" smtClean="0"/>
              <a:t> data from the Terra satellite for satellite retrieval of aerosol optical depth at 550 nm, which serves as a proxy for PM</a:t>
            </a:r>
            <a:r>
              <a:rPr lang="en-US" baseline="-25000" dirty="0" smtClean="0"/>
              <a:t>2.5</a:t>
            </a:r>
            <a:r>
              <a:rPr lang="en-US" baseline="0" dirty="0" smtClean="0"/>
              <a:t> emissions, and Aura’s OMI data for total column nitrogen dioxide </a:t>
            </a:r>
            <a:r>
              <a:rPr lang="en-US" dirty="0" smtClean="0"/>
              <a:t>(NO</a:t>
            </a:r>
            <a:r>
              <a:rPr lang="en-US" baseline="-25000" dirty="0" smtClean="0"/>
              <a:t>2</a:t>
            </a:r>
            <a:r>
              <a:rPr lang="en-US" dirty="0" smtClean="0"/>
              <a:t>)</a:t>
            </a:r>
          </a:p>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utilized NASA’s GIOVANNI online visualization and analysis tool,</a:t>
            </a:r>
            <a:r>
              <a:rPr lang="en-US" baseline="0" dirty="0" smtClean="0"/>
              <a:t> which</a:t>
            </a:r>
            <a:r>
              <a:rPr lang="en-US" dirty="0" smtClean="0"/>
              <a:t> allows for easy access and analysis</a:t>
            </a:r>
            <a:r>
              <a:rPr lang="en-US" baseline="0" dirty="0" smtClean="0"/>
              <a:t> of NASA satellite data. This allowed us to quickly visualize emissions data for the Gulf of Mexico by creating area-averaged time series and time-averaged maps over the 15 year time frame. For this preliminary analysis, daily gridded level 3 data products for Terra/MODIS (Aerosol Optical Depth) at 1 degree spatial resolution and Aura/OMI (nitrogen dioxide) at 0.25 degree spatial resolution.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26668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there, the majority of our analysis used 0.1 degree (approximately 10km) gridded level 2 data. IDL code was used to aggregate monthly MODIS AOD data to annual averages and daily OMI NO2 data to monthly and annual averages over the gulf. </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4955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requires that oil and gas platform and non-platform sources in the Gulf of Mexico record monthly emissions measurements for a variety of criteria pollutants and greenhouse gasses. These include carbon monoxide, carbon dioxide, volatile organic compounds, methane, sulfur dioxide, and the focus of this project - PM2.5 and nitrogen oxides. Examples of platform sources include diesel and natural gas engines, flares, and drilling equipment while non-platform sources include drilling rigs, pipe laying vessels, and helicopters. These monthly emissions data for the years 2000, 2005, 2008, and 2011 were stored in Microsoft Access database tables. These data were parsed by pollutant type and downloaded into Microsoft Excel for upload into ArcGIS, where it could be correlated with NASA satellite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Source: http://www.boem.gov/Gulfwide-Offshore-Activity-Data-System-GOADS/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87811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extracted</a:t>
            </a:r>
            <a:r>
              <a:rPr lang="en-US" baseline="0" dirty="0" smtClean="0"/>
              <a:t> BOEM emissions inventory data for the 3 years that corresponded with available satellite data: 2005, 2008, and 2011. We combined the platform and non-platform emissions tables and aggregated monthly emissions measurements to annual totals. We then combined the point data to create a 10km raster to match the spatial extent of the gridded level 2 data products.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52183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356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6934" y="1420221"/>
            <a:ext cx="7895157" cy="903293"/>
          </a:xfrm>
        </p:spPr>
        <p:txBody>
          <a:bodyPr>
            <a:noAutofit/>
          </a:bodyPr>
          <a:lstStyle/>
          <a:p>
            <a:pPr algn="ctr">
              <a:spcBef>
                <a:spcPts val="0"/>
              </a:spcBef>
            </a:pPr>
            <a:r>
              <a:rPr lang="en-US" sz="4000" dirty="0" smtClean="0"/>
              <a:t>Gulf of Mexico Health &amp; </a:t>
            </a:r>
          </a:p>
          <a:p>
            <a:pPr algn="ctr">
              <a:spcBef>
                <a:spcPts val="0"/>
              </a:spcBef>
            </a:pPr>
            <a:r>
              <a:rPr lang="en-US" sz="4000" dirty="0" smtClean="0"/>
              <a:t>Air Quality</a:t>
            </a:r>
            <a:endParaRPr lang="en-US" sz="4000" dirty="0"/>
          </a:p>
        </p:txBody>
      </p:sp>
      <p:sp>
        <p:nvSpPr>
          <p:cNvPr id="9" name="Text Placeholder 8"/>
          <p:cNvSpPr>
            <a:spLocks noGrp="1"/>
          </p:cNvSpPr>
          <p:nvPr>
            <p:ph type="body" sz="quarter" idx="17"/>
          </p:nvPr>
        </p:nvSpPr>
        <p:spPr>
          <a:xfrm>
            <a:off x="180535" y="2483518"/>
            <a:ext cx="8680001" cy="740664"/>
          </a:xfrm>
        </p:spPr>
        <p:txBody>
          <a:bodyPr>
            <a:noAutofit/>
          </a:bodyPr>
          <a:lstStyle/>
          <a:p>
            <a:r>
              <a:rPr lang="en-US" sz="2000" dirty="0" smtClean="0"/>
              <a:t>Utilizing NASA Earth Observations to Manage </a:t>
            </a:r>
            <a:r>
              <a:rPr lang="en-US" sz="2000" dirty="0"/>
              <a:t>A</a:t>
            </a:r>
            <a:r>
              <a:rPr lang="en-US" sz="2000" dirty="0" smtClean="0"/>
              <a:t>ir </a:t>
            </a:r>
            <a:r>
              <a:rPr lang="en-US" sz="2000" dirty="0"/>
              <a:t>Q</a:t>
            </a:r>
            <a:r>
              <a:rPr lang="en-US" sz="2000" dirty="0" smtClean="0"/>
              <a:t>uality and Pollutants </a:t>
            </a:r>
            <a:r>
              <a:rPr lang="en-US" sz="2000" dirty="0"/>
              <a:t>O</a:t>
            </a:r>
            <a:r>
              <a:rPr lang="en-US" sz="2000" dirty="0" smtClean="0"/>
              <a:t>ver the Gulf of Mexico</a:t>
            </a:r>
            <a:endParaRPr lang="en-US" sz="20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39" y="420027"/>
            <a:ext cx="5689791" cy="1408773"/>
          </a:xfrm>
        </p:spPr>
        <p:txBody>
          <a:bodyPr>
            <a:normAutofit lnSpcReduction="10000"/>
          </a:bodyPr>
          <a:lstStyle/>
          <a:p>
            <a:pPr>
              <a:lnSpc>
                <a:spcPct val="110000"/>
              </a:lnSpc>
              <a:spcBef>
                <a:spcPts val="0"/>
              </a:spcBef>
            </a:pPr>
            <a:r>
              <a:rPr lang="en-US" dirty="0" smtClean="0"/>
              <a:t>BOEM Data </a:t>
            </a:r>
          </a:p>
          <a:p>
            <a:pPr>
              <a:lnSpc>
                <a:spcPct val="110000"/>
              </a:lnSpc>
              <a:spcBef>
                <a:spcPts val="0"/>
              </a:spcBef>
            </a:pPr>
            <a:r>
              <a:rPr lang="en-US" dirty="0" smtClean="0"/>
              <a:t>Processing</a:t>
            </a:r>
            <a:endParaRPr lang="en-US" dirty="0"/>
          </a:p>
        </p:txBody>
      </p:sp>
      <p:sp>
        <p:nvSpPr>
          <p:cNvPr id="18" name="Text Placeholder 1"/>
          <p:cNvSpPr>
            <a:spLocks noGrp="1"/>
          </p:cNvSpPr>
          <p:nvPr>
            <p:ph type="body" sz="quarter" idx="11"/>
          </p:nvPr>
        </p:nvSpPr>
        <p:spPr>
          <a:xfrm>
            <a:off x="548640" y="1817731"/>
            <a:ext cx="3974592" cy="4270248"/>
          </a:xfrm>
        </p:spPr>
        <p:txBody>
          <a:bodyPr>
            <a:normAutofit/>
          </a:bodyPr>
          <a:lstStyle/>
          <a:p>
            <a:pPr marL="342900" indent="-342900">
              <a:spcBef>
                <a:spcPts val="200"/>
              </a:spcBef>
              <a:buClr>
                <a:schemeClr val="accent1"/>
              </a:buClr>
              <a:buFont typeface="Webdings" panose="05030102010509060703" pitchFamily="18" charset="2"/>
              <a:buChar char="4"/>
            </a:pPr>
            <a:endParaRPr lang="en-US" b="1" dirty="0" smtClean="0"/>
          </a:p>
          <a:p>
            <a:pPr marL="342900" indent="-342900">
              <a:spcBef>
                <a:spcPts val="200"/>
              </a:spcBef>
              <a:buClr>
                <a:schemeClr val="accent1"/>
              </a:buClr>
              <a:buFont typeface="Webdings" panose="05030102010509060703" pitchFamily="18" charset="2"/>
              <a:buChar char="4"/>
            </a:pPr>
            <a:endParaRPr lang="en-US" b="1" dirty="0"/>
          </a:p>
          <a:p>
            <a:pPr marL="342900" indent="-342900">
              <a:spcBef>
                <a:spcPts val="200"/>
              </a:spcBef>
              <a:buClr>
                <a:schemeClr val="accent1"/>
              </a:buClr>
              <a:buFont typeface="Webdings" panose="05030102010509060703" pitchFamily="18" charset="2"/>
              <a:buChar char="4"/>
            </a:pPr>
            <a:r>
              <a:rPr lang="en-US" dirty="0" smtClean="0"/>
              <a:t>3 years: 2005, 2008, 2011</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Monthly           Annual</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Rasterization at 10km</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Reclass and Identify hotspots</a:t>
            </a:r>
          </a:p>
          <a:p>
            <a:pPr marL="342900" indent="-342900">
              <a:spcBef>
                <a:spcPts val="200"/>
              </a:spcBef>
              <a:buClr>
                <a:schemeClr val="accent1"/>
              </a:buClr>
              <a:buFont typeface="Webdings" panose="05030102010509060703" pitchFamily="18" charset="2"/>
              <a:buChar char="4"/>
            </a:pPr>
            <a:endParaRPr lang="en-US" b="1" dirty="0" smtClean="0"/>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cxnSp>
        <p:nvCxnSpPr>
          <p:cNvPr id="4" name="Straight Arrow Connector 3"/>
          <p:cNvCxnSpPr/>
          <p:nvPr/>
        </p:nvCxnSpPr>
        <p:spPr>
          <a:xfrm>
            <a:off x="2136449" y="3210427"/>
            <a:ext cx="45292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232" y="674028"/>
            <a:ext cx="4451468" cy="5760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441" y="5291999"/>
            <a:ext cx="1065192" cy="1058277"/>
          </a:xfrm>
          <a:prstGeom prst="rect">
            <a:avLst/>
          </a:prstGeom>
        </p:spPr>
      </p:pic>
      <p:pic>
        <p:nvPicPr>
          <p:cNvPr id="8" name="Picture 7"/>
          <p:cNvPicPr>
            <a:picLocks noChangeAspect="1"/>
          </p:cNvPicPr>
          <p:nvPr/>
        </p:nvPicPr>
        <p:blipFill rotWithShape="1">
          <a:blip r:embed="rId5"/>
          <a:srcRect l="1654" t="12136" r="1649"/>
          <a:stretch/>
        </p:blipFill>
        <p:spPr>
          <a:xfrm>
            <a:off x="4588042" y="6087979"/>
            <a:ext cx="1335506" cy="276180"/>
          </a:xfrm>
          <a:prstGeom prst="rect">
            <a:avLst/>
          </a:prstGeom>
        </p:spPr>
      </p:pic>
      <p:sp>
        <p:nvSpPr>
          <p:cNvPr id="9" name="TextBox 8"/>
          <p:cNvSpPr txBox="1"/>
          <p:nvPr/>
        </p:nvSpPr>
        <p:spPr>
          <a:xfrm>
            <a:off x="5838839" y="212363"/>
            <a:ext cx="1820254" cy="461665"/>
          </a:xfrm>
          <a:prstGeom prst="rect">
            <a:avLst/>
          </a:prstGeom>
          <a:noFill/>
        </p:spPr>
        <p:txBody>
          <a:bodyPr wrap="square" rtlCol="0">
            <a:spAutoFit/>
          </a:bodyPr>
          <a:lstStyle/>
          <a:p>
            <a:r>
              <a:rPr lang="en-US" sz="2400" b="1" dirty="0" smtClean="0"/>
              <a:t>2011 PM</a:t>
            </a:r>
            <a:r>
              <a:rPr lang="en-US" sz="2400" b="1" baseline="-25000" dirty="0" smtClean="0"/>
              <a:t>2.5</a:t>
            </a:r>
            <a:endParaRPr lang="en-US" sz="2400" b="1" baseline="-25000" dirty="0"/>
          </a:p>
        </p:txBody>
      </p:sp>
      <p:sp>
        <p:nvSpPr>
          <p:cNvPr id="10" name="TextBox 9"/>
          <p:cNvSpPr txBox="1"/>
          <p:nvPr/>
        </p:nvSpPr>
        <p:spPr>
          <a:xfrm>
            <a:off x="7881931" y="5040167"/>
            <a:ext cx="1010213" cy="246221"/>
          </a:xfrm>
          <a:prstGeom prst="rect">
            <a:avLst/>
          </a:prstGeom>
          <a:solidFill>
            <a:srgbClr val="FFFFFF"/>
          </a:solidFill>
        </p:spPr>
        <p:txBody>
          <a:bodyPr wrap="none" rtlCol="0">
            <a:spAutoFit/>
          </a:bodyPr>
          <a:lstStyle/>
          <a:p>
            <a:r>
              <a:rPr lang="en-US" sz="1000" dirty="0" smtClean="0"/>
              <a:t>Tons per year</a:t>
            </a:r>
            <a:endParaRPr lang="en-US" sz="1000" dirty="0"/>
          </a:p>
        </p:txBody>
      </p:sp>
    </p:spTree>
    <p:extLst>
      <p:ext uri="{BB962C8B-B14F-4D97-AF65-F5344CB8AC3E}">
        <p14:creationId xmlns:p14="http://schemas.microsoft.com/office/powerpoint/2010/main" val="2737882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884833747"/>
              </p:ext>
            </p:extLst>
          </p:nvPr>
        </p:nvGraphicFramePr>
        <p:xfrm>
          <a:off x="247650" y="723900"/>
          <a:ext cx="8543925" cy="5219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0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2005</a:t>
            </a:r>
          </a:p>
          <a:p>
            <a:pPr algn="ctr">
              <a:lnSpc>
                <a:spcPct val="120000"/>
              </a:lnSpc>
              <a:spcBef>
                <a:spcPts val="0"/>
              </a:spcBef>
            </a:pPr>
            <a:r>
              <a:rPr lang="en-US" dirty="0" smtClean="0"/>
              <a:t>  BOEM	        		 MODIS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2" y="1588977"/>
            <a:ext cx="4496700" cy="3474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882" y="1588977"/>
            <a:ext cx="4496700" cy="347472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
        <p:nvSpPr>
          <p:cNvPr id="11" name="TextBox 10"/>
          <p:cNvSpPr txBox="1"/>
          <p:nvPr/>
        </p:nvSpPr>
        <p:spPr>
          <a:xfrm>
            <a:off x="129320" y="4419498"/>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0901" y="5469852"/>
            <a:ext cx="1008196" cy="1051560"/>
          </a:xfrm>
          <a:prstGeom prst="rect">
            <a:avLst/>
          </a:prstGeom>
        </p:spPr>
      </p:pic>
      <p:sp>
        <p:nvSpPr>
          <p:cNvPr id="14" name="TextBox 13"/>
          <p:cNvSpPr txBox="1"/>
          <p:nvPr/>
        </p:nvSpPr>
        <p:spPr>
          <a:xfrm>
            <a:off x="6431850" y="5100520"/>
            <a:ext cx="2675732" cy="369332"/>
          </a:xfrm>
          <a:prstGeom prst="rect">
            <a:avLst/>
          </a:prstGeom>
          <a:noFill/>
        </p:spPr>
        <p:txBody>
          <a:bodyPr wrap="none" rtlCol="0">
            <a:spAutoFit/>
          </a:bodyPr>
          <a:lstStyle/>
          <a:p>
            <a:r>
              <a:rPr lang="en-US" dirty="0" smtClean="0"/>
              <a:t>Aerosol Optical Depth</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588" y="4788830"/>
            <a:ext cx="1058433" cy="1051560"/>
          </a:xfrm>
          <a:prstGeom prst="rect">
            <a:avLst/>
          </a:prstGeom>
        </p:spPr>
      </p:pic>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8" y="1573658"/>
            <a:ext cx="4496696" cy="3474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094" y="1573658"/>
            <a:ext cx="4496696" cy="3474720"/>
          </a:xfrm>
          <a:prstGeom prst="rect">
            <a:avLst/>
          </a:prstGeom>
        </p:spPr>
      </p:pic>
      <p:sp>
        <p:nvSpPr>
          <p:cNvPr id="7" name="TextBox 6"/>
          <p:cNvSpPr txBox="1"/>
          <p:nvPr/>
        </p:nvSpPr>
        <p:spPr>
          <a:xfrm>
            <a:off x="104398" y="4419498"/>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901" y="5457665"/>
            <a:ext cx="1008196" cy="1051560"/>
          </a:xfrm>
          <a:prstGeom prst="rect">
            <a:avLst/>
          </a:prstGeom>
        </p:spPr>
      </p:pic>
      <p:sp>
        <p:nvSpPr>
          <p:cNvPr id="9" name="TextBox 8"/>
          <p:cNvSpPr txBox="1"/>
          <p:nvPr/>
        </p:nvSpPr>
        <p:spPr>
          <a:xfrm>
            <a:off x="6420653" y="5086472"/>
            <a:ext cx="2677137" cy="369332"/>
          </a:xfrm>
          <a:prstGeom prst="rect">
            <a:avLst/>
          </a:prstGeom>
          <a:noFill/>
        </p:spPr>
        <p:txBody>
          <a:bodyPr wrap="square" rtlCol="0">
            <a:spAutoFit/>
          </a:bodyPr>
          <a:lstStyle/>
          <a:p>
            <a:r>
              <a:rPr lang="en-US" dirty="0" smtClean="0"/>
              <a:t>Aerosol Optical Depth</a:t>
            </a:r>
            <a:endParaRPr lang="en-US" dirty="0"/>
          </a:p>
        </p:txBody>
      </p:sp>
      <p:sp>
        <p:nvSpPr>
          <p:cNvPr id="14"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2008</a:t>
            </a:r>
          </a:p>
          <a:p>
            <a:pPr algn="ctr">
              <a:lnSpc>
                <a:spcPct val="120000"/>
              </a:lnSpc>
              <a:spcBef>
                <a:spcPts val="0"/>
              </a:spcBef>
            </a:pPr>
            <a:r>
              <a:rPr lang="en-US" dirty="0" smtClean="0"/>
              <a:t>     BOEM		      	  MODIS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67" y="4788830"/>
            <a:ext cx="1058433" cy="105156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Tree>
    <p:extLst>
      <p:ext uri="{BB962C8B-B14F-4D97-AF65-F5344CB8AC3E}">
        <p14:creationId xmlns:p14="http://schemas.microsoft.com/office/powerpoint/2010/main" val="75631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9" y="1588977"/>
            <a:ext cx="4496695" cy="3474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094" y="1588977"/>
            <a:ext cx="4496695" cy="3474720"/>
          </a:xfrm>
          <a:prstGeom prst="rect">
            <a:avLst/>
          </a:prstGeom>
        </p:spPr>
      </p:pic>
      <p:sp>
        <p:nvSpPr>
          <p:cNvPr id="7" name="TextBox 6"/>
          <p:cNvSpPr txBox="1"/>
          <p:nvPr/>
        </p:nvSpPr>
        <p:spPr>
          <a:xfrm>
            <a:off x="104399" y="4408059"/>
            <a:ext cx="2526654" cy="369332"/>
          </a:xfrm>
          <a:prstGeom prst="rect">
            <a:avLst/>
          </a:prstGeom>
          <a:noFill/>
        </p:spPr>
        <p:txBody>
          <a:bodyPr wrap="none" rtlCol="0">
            <a:spAutoFit/>
          </a:bodyPr>
          <a:lstStyle/>
          <a:p>
            <a:r>
              <a:rPr lang="en-US" dirty="0" smtClean="0"/>
              <a:t>PM</a:t>
            </a:r>
            <a:r>
              <a:rPr lang="en-US" baseline="-25000" dirty="0" smtClean="0"/>
              <a:t>2.5</a:t>
            </a:r>
            <a:r>
              <a:rPr lang="en-US" dirty="0" smtClean="0"/>
              <a:t> in tons per year</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901" y="5501558"/>
            <a:ext cx="1008196" cy="1051560"/>
          </a:xfrm>
          <a:prstGeom prst="rect">
            <a:avLst/>
          </a:prstGeom>
        </p:spPr>
      </p:pic>
      <p:sp>
        <p:nvSpPr>
          <p:cNvPr id="9" name="TextBox 8"/>
          <p:cNvSpPr txBox="1"/>
          <p:nvPr/>
        </p:nvSpPr>
        <p:spPr>
          <a:xfrm>
            <a:off x="6433733" y="5104776"/>
            <a:ext cx="2664056" cy="369332"/>
          </a:xfrm>
          <a:prstGeom prst="rect">
            <a:avLst/>
          </a:prstGeom>
          <a:noFill/>
        </p:spPr>
        <p:txBody>
          <a:bodyPr wrap="square" rtlCol="0">
            <a:spAutoFit/>
          </a:bodyPr>
          <a:lstStyle/>
          <a:p>
            <a:r>
              <a:rPr lang="en-US" dirty="0" smtClean="0"/>
              <a:t>Aerosol Optical Depth</a:t>
            </a:r>
            <a:endParaRPr lang="en-US" dirty="0"/>
          </a:p>
        </p:txBody>
      </p:sp>
      <p:sp>
        <p:nvSpPr>
          <p:cNvPr id="14"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2011</a:t>
            </a:r>
          </a:p>
          <a:p>
            <a:pPr algn="ctr">
              <a:lnSpc>
                <a:spcPct val="120000"/>
              </a:lnSpc>
              <a:spcBef>
                <a:spcPts val="0"/>
              </a:spcBef>
            </a:pPr>
            <a:r>
              <a:rPr lang="en-US" dirty="0" smtClean="0"/>
              <a:t>  BOEM		             MODIS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67" y="4763662"/>
            <a:ext cx="1058433" cy="105156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spTree>
    <p:extLst>
      <p:ext uri="{BB962C8B-B14F-4D97-AF65-F5344CB8AC3E}">
        <p14:creationId xmlns:p14="http://schemas.microsoft.com/office/powerpoint/2010/main" val="3283574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386080"/>
            <a:ext cx="6547485" cy="626745"/>
          </a:xfrm>
        </p:spPr>
        <p:txBody>
          <a:bodyPr>
            <a:normAutofit lnSpcReduction="10000"/>
          </a:bodyPr>
          <a:lstStyle/>
          <a:p>
            <a:r>
              <a:rPr lang="en-US" dirty="0" smtClean="0"/>
              <a:t>PM</a:t>
            </a:r>
            <a:r>
              <a:rPr lang="en-US" baseline="-25000" dirty="0" smtClean="0"/>
              <a:t>2.5</a:t>
            </a:r>
            <a:r>
              <a:rPr lang="en-US" dirty="0" smtClean="0"/>
              <a:t>/AOD Correlation</a:t>
            </a:r>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1129147263"/>
              </p:ext>
            </p:extLst>
          </p:nvPr>
        </p:nvGraphicFramePr>
        <p:xfrm>
          <a:off x="59689" y="1012825"/>
          <a:ext cx="431074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3169442566"/>
              </p:ext>
            </p:extLst>
          </p:nvPr>
        </p:nvGraphicFramePr>
        <p:xfrm>
          <a:off x="4732384" y="1012825"/>
          <a:ext cx="431074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1949512114"/>
              </p:ext>
            </p:extLst>
          </p:nvPr>
        </p:nvGraphicFramePr>
        <p:xfrm>
          <a:off x="2457453" y="3978275"/>
          <a:ext cx="431074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451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397458522"/>
              </p:ext>
            </p:extLst>
          </p:nvPr>
        </p:nvGraphicFramePr>
        <p:xfrm>
          <a:off x="400039" y="723900"/>
          <a:ext cx="8190402"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88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6" y="1588977"/>
            <a:ext cx="4496696" cy="3474720"/>
          </a:xfrm>
          <a:prstGeom prst="rect">
            <a:avLst/>
          </a:prstGeom>
        </p:spPr>
      </p:pic>
      <p:sp>
        <p:nvSpPr>
          <p:cNvPr id="9"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2005</a:t>
            </a:r>
          </a:p>
          <a:p>
            <a:pPr algn="ctr">
              <a:lnSpc>
                <a:spcPct val="120000"/>
              </a:lnSpc>
              <a:spcBef>
                <a:spcPts val="0"/>
              </a:spcBef>
            </a:pPr>
            <a:r>
              <a:rPr lang="en-US" dirty="0" smtClean="0"/>
              <a:t>  BOEM 			  OMI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67" y="4748491"/>
            <a:ext cx="1326171" cy="1051560"/>
          </a:xfrm>
          <a:prstGeom prst="rect">
            <a:avLst/>
          </a:prstGeom>
        </p:spPr>
      </p:pic>
      <p:sp>
        <p:nvSpPr>
          <p:cNvPr id="11" name="TextBox 10"/>
          <p:cNvSpPr txBox="1"/>
          <p:nvPr/>
        </p:nvSpPr>
        <p:spPr>
          <a:xfrm>
            <a:off x="114186" y="4379159"/>
            <a:ext cx="2228495" cy="369332"/>
          </a:xfrm>
          <a:prstGeom prst="rect">
            <a:avLst/>
          </a:prstGeom>
          <a:noFill/>
        </p:spPr>
        <p:txBody>
          <a:bodyPr wrap="none" rtlCol="0">
            <a:spAutoFit/>
          </a:bodyPr>
          <a:lstStyle/>
          <a:p>
            <a:r>
              <a:rPr lang="en-US" dirty="0" smtClean="0"/>
              <a:t>NO</a:t>
            </a:r>
            <a:r>
              <a:rPr lang="en-US" baseline="-25000" dirty="0" smtClean="0"/>
              <a:t>x</a:t>
            </a:r>
            <a:r>
              <a:rPr lang="en-US" dirty="0" smtClean="0"/>
              <a:t> Tons per Year</a:t>
            </a:r>
            <a:endParaRPr lang="en-US" dirty="0"/>
          </a:p>
        </p:txBody>
      </p:sp>
      <p:sp>
        <p:nvSpPr>
          <p:cNvPr id="12" name="TextBox 11"/>
          <p:cNvSpPr txBox="1"/>
          <p:nvPr/>
        </p:nvSpPr>
        <p:spPr>
          <a:xfrm>
            <a:off x="6755205" y="5089605"/>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770" y="1415983"/>
            <a:ext cx="4496696" cy="34747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spTree>
    <p:extLst>
      <p:ext uri="{BB962C8B-B14F-4D97-AF65-F5344CB8AC3E}">
        <p14:creationId xmlns:p14="http://schemas.microsoft.com/office/powerpoint/2010/main" val="1419834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7" y="1588977"/>
            <a:ext cx="4496696" cy="3474720"/>
          </a:xfrm>
          <a:prstGeom prst="rect">
            <a:avLst/>
          </a:prstGeom>
        </p:spPr>
      </p:pic>
      <p:sp>
        <p:nvSpPr>
          <p:cNvPr id="10"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2008</a:t>
            </a:r>
          </a:p>
          <a:p>
            <a:pPr algn="ctr">
              <a:lnSpc>
                <a:spcPct val="120000"/>
              </a:lnSpc>
              <a:spcBef>
                <a:spcPts val="0"/>
              </a:spcBef>
            </a:pPr>
            <a:r>
              <a:rPr lang="en-US" dirty="0" smtClean="0"/>
              <a:t>BOEM	        		  OMI	</a:t>
            </a:r>
            <a:endParaRPr lang="en-US" dirty="0"/>
          </a:p>
        </p:txBody>
      </p:sp>
      <p:sp>
        <p:nvSpPr>
          <p:cNvPr id="11" name="TextBox 10"/>
          <p:cNvSpPr txBox="1"/>
          <p:nvPr/>
        </p:nvSpPr>
        <p:spPr>
          <a:xfrm>
            <a:off x="75397" y="4382794"/>
            <a:ext cx="2228495" cy="369332"/>
          </a:xfrm>
          <a:prstGeom prst="rect">
            <a:avLst/>
          </a:prstGeom>
          <a:noFill/>
        </p:spPr>
        <p:txBody>
          <a:bodyPr wrap="none" rtlCol="0">
            <a:spAutoFit/>
          </a:bodyPr>
          <a:lstStyle/>
          <a:p>
            <a:r>
              <a:rPr lang="en-US" dirty="0" smtClean="0"/>
              <a:t>NO</a:t>
            </a:r>
            <a:r>
              <a:rPr lang="en-US" baseline="-25000" dirty="0" smtClean="0"/>
              <a:t>x</a:t>
            </a:r>
            <a:r>
              <a:rPr lang="en-US" dirty="0" smtClean="0"/>
              <a:t> Tons per Year</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8" y="4747773"/>
            <a:ext cx="1326171" cy="1051560"/>
          </a:xfrm>
          <a:prstGeom prst="rect">
            <a:avLst/>
          </a:prstGeom>
        </p:spPr>
      </p:pic>
      <p:sp>
        <p:nvSpPr>
          <p:cNvPr id="13" name="TextBox 12"/>
          <p:cNvSpPr txBox="1"/>
          <p:nvPr/>
        </p:nvSpPr>
        <p:spPr>
          <a:xfrm>
            <a:off x="6755205" y="5088887"/>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882" y="1417144"/>
            <a:ext cx="4496696" cy="34747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spTree>
    <p:extLst>
      <p:ext uri="{BB962C8B-B14F-4D97-AF65-F5344CB8AC3E}">
        <p14:creationId xmlns:p14="http://schemas.microsoft.com/office/powerpoint/2010/main" val="328960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76" y="1408670"/>
            <a:ext cx="4496696" cy="3474720"/>
          </a:xfrm>
          <a:prstGeom prst="rect">
            <a:avLst/>
          </a:prstGeom>
        </p:spPr>
      </p:pic>
      <p:sp>
        <p:nvSpPr>
          <p:cNvPr id="10" name="Text Placeholder 2"/>
          <p:cNvSpPr>
            <a:spLocks noGrp="1"/>
          </p:cNvSpPr>
          <p:nvPr>
            <p:ph type="body" sz="quarter" idx="10"/>
          </p:nvPr>
        </p:nvSpPr>
        <p:spPr>
          <a:xfrm>
            <a:off x="192667" y="72690"/>
            <a:ext cx="8836430" cy="1516287"/>
          </a:xfrm>
        </p:spPr>
        <p:txBody>
          <a:bodyPr>
            <a:normAutofit lnSpcReduction="10000"/>
          </a:bodyPr>
          <a:lstStyle/>
          <a:p>
            <a:pPr algn="ctr">
              <a:lnSpc>
                <a:spcPct val="120000"/>
              </a:lnSpc>
              <a:spcBef>
                <a:spcPts val="0"/>
              </a:spcBef>
            </a:pPr>
            <a:r>
              <a:rPr lang="en-US" u="sng" dirty="0" smtClean="0"/>
              <a:t>2011</a:t>
            </a:r>
          </a:p>
          <a:p>
            <a:pPr algn="ctr">
              <a:lnSpc>
                <a:spcPct val="120000"/>
              </a:lnSpc>
              <a:spcBef>
                <a:spcPts val="0"/>
              </a:spcBef>
            </a:pPr>
            <a:r>
              <a:rPr lang="en-US" dirty="0" smtClean="0"/>
              <a:t>BOEM	        		  OMI	</a:t>
            </a:r>
            <a:endParaRPr lang="en-US" dirty="0"/>
          </a:p>
        </p:txBody>
      </p:sp>
      <p:sp>
        <p:nvSpPr>
          <p:cNvPr id="11" name="TextBox 10"/>
          <p:cNvSpPr txBox="1"/>
          <p:nvPr/>
        </p:nvSpPr>
        <p:spPr>
          <a:xfrm>
            <a:off x="75397" y="4382794"/>
            <a:ext cx="2246128" cy="369332"/>
          </a:xfrm>
          <a:prstGeom prst="rect">
            <a:avLst/>
          </a:prstGeom>
          <a:noFill/>
        </p:spPr>
        <p:txBody>
          <a:bodyPr wrap="none" rtlCol="0">
            <a:spAutoFit/>
          </a:bodyPr>
          <a:lstStyle/>
          <a:p>
            <a:r>
              <a:rPr lang="en-US" dirty="0" smtClean="0"/>
              <a:t>NO</a:t>
            </a:r>
            <a:r>
              <a:rPr lang="en-US" baseline="-25000" dirty="0" smtClean="0"/>
              <a:t>x</a:t>
            </a:r>
            <a:r>
              <a:rPr lang="en-US" dirty="0" smtClean="0"/>
              <a:t> Tons per Year</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08" y="4747773"/>
            <a:ext cx="1326171" cy="1051560"/>
          </a:xfrm>
          <a:prstGeom prst="rect">
            <a:avLst/>
          </a:prstGeom>
        </p:spPr>
      </p:pic>
      <p:sp>
        <p:nvSpPr>
          <p:cNvPr id="13" name="TextBox 12"/>
          <p:cNvSpPr txBox="1"/>
          <p:nvPr/>
        </p:nvSpPr>
        <p:spPr>
          <a:xfrm>
            <a:off x="6755205" y="5088887"/>
            <a:ext cx="2388795" cy="369332"/>
          </a:xfrm>
          <a:prstGeom prst="rect">
            <a:avLst/>
          </a:prstGeom>
          <a:noFill/>
        </p:spPr>
        <p:txBody>
          <a:bodyPr wrap="none" rtlCol="0">
            <a:spAutoFit/>
          </a:bodyPr>
          <a:lstStyle/>
          <a:p>
            <a:r>
              <a:rPr lang="en-US" dirty="0" smtClean="0"/>
              <a:t>NO</a:t>
            </a:r>
            <a:r>
              <a:rPr lang="en-US" baseline="-25000" dirty="0" smtClean="0"/>
              <a:t>2</a:t>
            </a:r>
            <a:r>
              <a:rPr lang="en-US" dirty="0" smtClean="0"/>
              <a:t> in Dobson Units</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056" y="4326060"/>
            <a:ext cx="642088" cy="18687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163" y="5458937"/>
            <a:ext cx="1019934" cy="105156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882" y="1408670"/>
            <a:ext cx="4496696" cy="3474720"/>
          </a:xfrm>
          <a:prstGeom prst="rect">
            <a:avLst/>
          </a:prstGeom>
        </p:spPr>
      </p:pic>
    </p:spTree>
    <p:extLst>
      <p:ext uri="{BB962C8B-B14F-4D97-AF65-F5344CB8AC3E}">
        <p14:creationId xmlns:p14="http://schemas.microsoft.com/office/powerpoint/2010/main" val="8034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21639" y="1181285"/>
            <a:ext cx="8200161" cy="2697319"/>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and nitrogen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sp>
        <p:nvSpPr>
          <p:cNvPr id="7" name="TextBox 6"/>
          <p:cNvSpPr txBox="1"/>
          <p:nvPr/>
        </p:nvSpPr>
        <p:spPr>
          <a:xfrm>
            <a:off x="7712878" y="6537519"/>
            <a:ext cx="1186602" cy="276999"/>
          </a:xfrm>
          <a:prstGeom prst="rect">
            <a:avLst/>
          </a:prstGeom>
          <a:noFill/>
        </p:spPr>
        <p:txBody>
          <a:bodyPr wrap="square" rtlCol="0">
            <a:spAutoFit/>
          </a:bodyPr>
          <a:lstStyle/>
          <a:p>
            <a:r>
              <a:rPr lang="en-US" sz="1200" dirty="0" smtClean="0"/>
              <a:t>Credit: NASA</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69" y="4112121"/>
            <a:ext cx="8347166" cy="2468880"/>
          </a:xfrm>
          <a:prstGeom prst="rect">
            <a:avLst/>
          </a:prstGeom>
        </p:spPr>
      </p:pic>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386080"/>
            <a:ext cx="6547485" cy="626745"/>
          </a:xfrm>
        </p:spPr>
        <p:txBody>
          <a:bodyPr>
            <a:normAutofit lnSpcReduction="10000"/>
          </a:bodyPr>
          <a:lstStyle/>
          <a:p>
            <a:r>
              <a:rPr lang="en-US" dirty="0" smtClean="0"/>
              <a:t>NO</a:t>
            </a:r>
            <a:r>
              <a:rPr lang="en-US" baseline="-25000" dirty="0" smtClean="0"/>
              <a:t>2</a:t>
            </a:r>
            <a:r>
              <a:rPr lang="en-US" dirty="0" smtClean="0"/>
              <a:t> Correlation</a:t>
            </a:r>
            <a:endParaRPr lang="en-US" dirty="0"/>
          </a:p>
        </p:txBody>
      </p:sp>
      <p:graphicFrame>
        <p:nvGraphicFramePr>
          <p:cNvPr id="11" name="Chart 10"/>
          <p:cNvGraphicFramePr>
            <a:graphicFrameLocks noChangeAspect="1"/>
          </p:cNvGraphicFramePr>
          <p:nvPr>
            <p:extLst>
              <p:ext uri="{D42A27DB-BD31-4B8C-83A1-F6EECF244321}">
                <p14:modId xmlns:p14="http://schemas.microsoft.com/office/powerpoint/2010/main" val="2090281620"/>
              </p:ext>
            </p:extLst>
          </p:nvPr>
        </p:nvGraphicFramePr>
        <p:xfrm>
          <a:off x="2355400" y="3867150"/>
          <a:ext cx="431074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ChangeAspect="1"/>
          </p:cNvGraphicFramePr>
          <p:nvPr>
            <p:extLst>
              <p:ext uri="{D42A27DB-BD31-4B8C-83A1-F6EECF244321}">
                <p14:modId xmlns:p14="http://schemas.microsoft.com/office/powerpoint/2010/main" val="2664620493"/>
              </p:ext>
            </p:extLst>
          </p:nvPr>
        </p:nvGraphicFramePr>
        <p:xfrm>
          <a:off x="4732384" y="1012825"/>
          <a:ext cx="431074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ChangeAspect="1"/>
          </p:cNvGraphicFramePr>
          <p:nvPr>
            <p:extLst>
              <p:ext uri="{D42A27DB-BD31-4B8C-83A1-F6EECF244321}">
                <p14:modId xmlns:p14="http://schemas.microsoft.com/office/powerpoint/2010/main" val="2374906360"/>
              </p:ext>
            </p:extLst>
          </p:nvPr>
        </p:nvGraphicFramePr>
        <p:xfrm>
          <a:off x="200027" y="1123950"/>
          <a:ext cx="431074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5288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4" name="Text Placeholder 1"/>
          <p:cNvSpPr>
            <a:spLocks noGrp="1"/>
          </p:cNvSpPr>
          <p:nvPr>
            <p:ph type="body" sz="quarter" idx="11"/>
          </p:nvPr>
        </p:nvSpPr>
        <p:spPr>
          <a:xfrm>
            <a:off x="675640" y="1393371"/>
            <a:ext cx="7989389" cy="4914210"/>
          </a:xfrm>
        </p:spPr>
        <p:txBody>
          <a:bodyPr>
            <a:normAutofit/>
          </a:bodyPr>
          <a:lstStyle/>
          <a:p>
            <a:pPr lvl="1" indent="0">
              <a:spcBef>
                <a:spcPts val="200"/>
              </a:spcBef>
              <a:buClr>
                <a:schemeClr val="accent1"/>
              </a:buClr>
              <a:buNone/>
            </a:pPr>
            <a:endParaRPr lang="en-US" b="1" baseline="-25000" dirty="0"/>
          </a:p>
          <a:p>
            <a:pPr marL="342900" indent="-342900">
              <a:spcBef>
                <a:spcPts val="200"/>
              </a:spcBef>
              <a:buClr>
                <a:schemeClr val="accent1"/>
              </a:buClr>
              <a:buFont typeface="Webdings" panose="05030102010509060703" pitchFamily="18" charset="2"/>
              <a:buChar char="4"/>
            </a:pPr>
            <a:r>
              <a:rPr lang="en-US" sz="2400" dirty="0" smtClean="0"/>
              <a:t>Terra MODIS and Aura OMI satellite data for regional analysis</a:t>
            </a:r>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No significant correlations between BOEM and satellite emissions data</a:t>
            </a:r>
            <a:endParaRPr lang="en-US" sz="2400" dirty="0"/>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Incorporate additional data and satellites</a:t>
            </a:r>
          </a:p>
          <a:p>
            <a:pPr marL="342900" indent="-342900">
              <a:spcBef>
                <a:spcPts val="200"/>
              </a:spcBef>
              <a:buClr>
                <a:schemeClr val="accent1"/>
              </a:buClr>
              <a:buFont typeface="Webdings" panose="05030102010509060703" pitchFamily="18" charset="2"/>
              <a:buChar char="4"/>
            </a:pPr>
            <a:endParaRPr lang="en-US" sz="2400" dirty="0" smtClean="0"/>
          </a:p>
          <a:p>
            <a:pPr>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Examine other pollutants (CO, CH</a:t>
            </a:r>
            <a:r>
              <a:rPr lang="en-US" sz="2400" baseline="-25000" dirty="0" smtClean="0"/>
              <a:t>4</a:t>
            </a:r>
            <a:r>
              <a:rPr lang="en-US" sz="2400" dirty="0" smtClean="0"/>
              <a:t>, VOCs, etc.) </a:t>
            </a:r>
          </a:p>
        </p:txBody>
      </p:sp>
    </p:spTree>
    <p:extLst>
      <p:ext uri="{BB962C8B-B14F-4D97-AF65-F5344CB8AC3E}">
        <p14:creationId xmlns:p14="http://schemas.microsoft.com/office/powerpoint/2010/main" val="186813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Robert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BOEM</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180906" cy="1221975"/>
          </a:xfrm>
        </p:spPr>
        <p:txBody>
          <a:bodyPr>
            <a:normAutofit fontScale="92500"/>
          </a:bodyPr>
          <a:lstStyle/>
          <a:p>
            <a:r>
              <a:rPr lang="en-US" dirty="0" smtClean="0"/>
              <a:t>Dr. Bryan Duncan, NASA GSFC		Dr. Can Li, NASA GSFC	</a:t>
            </a:r>
          </a:p>
          <a:p>
            <a:r>
              <a:rPr lang="en-US" dirty="0" smtClean="0"/>
              <a:t>Dr. Nickolay Krotkov, NASA GSFC	Dr. Yan Zhang,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68" y="1059367"/>
            <a:ext cx="7336716" cy="56692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769" y="4657570"/>
            <a:ext cx="3018856" cy="14630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080" y="6292645"/>
            <a:ext cx="2562583" cy="276264"/>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8535" t="8284" b="5571"/>
          <a:stretch/>
        </p:blipFill>
        <p:spPr>
          <a:xfrm>
            <a:off x="1009104" y="6060117"/>
            <a:ext cx="287537" cy="508792"/>
          </a:xfrm>
          <a:prstGeom prst="rect">
            <a:avLst/>
          </a:prstGeom>
        </p:spPr>
      </p:pic>
      <p:sp>
        <p:nvSpPr>
          <p:cNvPr id="9" name="TextBox 8"/>
          <p:cNvSpPr txBox="1"/>
          <p:nvPr/>
        </p:nvSpPr>
        <p:spPr>
          <a:xfrm>
            <a:off x="1939707" y="1779035"/>
            <a:ext cx="728445" cy="307777"/>
          </a:xfrm>
          <a:prstGeom prst="rect">
            <a:avLst/>
          </a:prstGeom>
          <a:noFill/>
        </p:spPr>
        <p:txBody>
          <a:bodyPr wrap="square" rtlCol="0">
            <a:spAutoFit/>
          </a:bodyPr>
          <a:lstStyle/>
          <a:p>
            <a:r>
              <a:rPr lang="en-US" sz="1400" b="1" dirty="0" smtClean="0">
                <a:solidFill>
                  <a:schemeClr val="tx1">
                    <a:lumMod val="50000"/>
                  </a:schemeClr>
                </a:solidFill>
              </a:rPr>
              <a:t>Texas</a:t>
            </a:r>
            <a:endParaRPr lang="en-US" sz="1400" b="1" dirty="0">
              <a:solidFill>
                <a:schemeClr val="tx1">
                  <a:lumMod val="50000"/>
                </a:schemeClr>
              </a:solidFill>
            </a:endParaRPr>
          </a:p>
        </p:txBody>
      </p:sp>
      <p:sp>
        <p:nvSpPr>
          <p:cNvPr id="10" name="TextBox 9"/>
          <p:cNvSpPr txBox="1"/>
          <p:nvPr/>
        </p:nvSpPr>
        <p:spPr>
          <a:xfrm>
            <a:off x="3921478" y="1636486"/>
            <a:ext cx="1214295" cy="307777"/>
          </a:xfrm>
          <a:prstGeom prst="rect">
            <a:avLst/>
          </a:prstGeom>
          <a:noFill/>
        </p:spPr>
        <p:txBody>
          <a:bodyPr wrap="square" rtlCol="0">
            <a:spAutoFit/>
          </a:bodyPr>
          <a:lstStyle/>
          <a:p>
            <a:r>
              <a:rPr lang="en-US" sz="1400" b="1" dirty="0" smtClean="0">
                <a:solidFill>
                  <a:schemeClr val="tx1">
                    <a:lumMod val="50000"/>
                  </a:schemeClr>
                </a:solidFill>
              </a:rPr>
              <a:t>Louisiana</a:t>
            </a:r>
            <a:endParaRPr lang="en-US" sz="1400" b="1" dirty="0">
              <a:solidFill>
                <a:schemeClr val="tx1">
                  <a:lumMod val="50000"/>
                </a:schemeClr>
              </a:solidFill>
            </a:endParaRPr>
          </a:p>
        </p:txBody>
      </p:sp>
      <p:sp>
        <p:nvSpPr>
          <p:cNvPr id="11" name="TextBox 10"/>
          <p:cNvSpPr txBox="1"/>
          <p:nvPr/>
        </p:nvSpPr>
        <p:spPr>
          <a:xfrm>
            <a:off x="4960377" y="1194038"/>
            <a:ext cx="1154674" cy="307777"/>
          </a:xfrm>
          <a:prstGeom prst="rect">
            <a:avLst/>
          </a:prstGeom>
          <a:noFill/>
        </p:spPr>
        <p:txBody>
          <a:bodyPr wrap="square" rtlCol="0">
            <a:spAutoFit/>
          </a:bodyPr>
          <a:lstStyle/>
          <a:p>
            <a:r>
              <a:rPr lang="en-US" sz="1400" b="1" dirty="0" smtClean="0">
                <a:solidFill>
                  <a:schemeClr val="tx1">
                    <a:lumMod val="50000"/>
                  </a:schemeClr>
                </a:solidFill>
              </a:rPr>
              <a:t>Mississippi</a:t>
            </a:r>
            <a:endParaRPr lang="en-US" sz="1400" b="1" dirty="0">
              <a:solidFill>
                <a:schemeClr val="tx1">
                  <a:lumMod val="50000"/>
                </a:schemeClr>
              </a:solidFill>
            </a:endParaRPr>
          </a:p>
        </p:txBody>
      </p:sp>
      <p:sp>
        <p:nvSpPr>
          <p:cNvPr id="12" name="TextBox 11"/>
          <p:cNvSpPr txBox="1"/>
          <p:nvPr/>
        </p:nvSpPr>
        <p:spPr>
          <a:xfrm>
            <a:off x="6419115" y="1160938"/>
            <a:ext cx="1022550" cy="307777"/>
          </a:xfrm>
          <a:prstGeom prst="rect">
            <a:avLst/>
          </a:prstGeom>
          <a:noFill/>
        </p:spPr>
        <p:txBody>
          <a:bodyPr wrap="square" rtlCol="0">
            <a:spAutoFit/>
          </a:bodyPr>
          <a:lstStyle/>
          <a:p>
            <a:r>
              <a:rPr lang="en-US" sz="1400" b="1" dirty="0" smtClean="0">
                <a:solidFill>
                  <a:schemeClr val="tx1">
                    <a:lumMod val="50000"/>
                  </a:schemeClr>
                </a:solidFill>
              </a:rPr>
              <a:t>Alabama</a:t>
            </a:r>
            <a:endParaRPr lang="en-US" sz="1400" b="1" dirty="0">
              <a:solidFill>
                <a:schemeClr val="tx1">
                  <a:lumMod val="50000"/>
                </a:schemeClr>
              </a:solidFill>
            </a:endParaRPr>
          </a:p>
        </p:txBody>
      </p:sp>
      <p:sp>
        <p:nvSpPr>
          <p:cNvPr id="13" name="TextBox 12"/>
          <p:cNvSpPr txBox="1"/>
          <p:nvPr/>
        </p:nvSpPr>
        <p:spPr>
          <a:xfrm>
            <a:off x="6913980" y="1570286"/>
            <a:ext cx="873325" cy="307777"/>
          </a:xfrm>
          <a:prstGeom prst="rect">
            <a:avLst/>
          </a:prstGeom>
          <a:noFill/>
        </p:spPr>
        <p:txBody>
          <a:bodyPr wrap="square" rtlCol="0">
            <a:spAutoFit/>
          </a:bodyPr>
          <a:lstStyle/>
          <a:p>
            <a:r>
              <a:rPr lang="en-US" sz="1400" b="1" dirty="0" smtClean="0">
                <a:solidFill>
                  <a:schemeClr val="tx1">
                    <a:lumMod val="50000"/>
                  </a:schemeClr>
                </a:solidFill>
              </a:rPr>
              <a:t>Florida</a:t>
            </a:r>
            <a:endParaRPr lang="en-US" sz="1400" b="1" dirty="0">
              <a:solidFill>
                <a:schemeClr val="tx1">
                  <a:lumMod val="50000"/>
                </a:schemeClr>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3685" y="4291810"/>
            <a:ext cx="3070860" cy="219456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a:t> </a:t>
            </a:r>
            <a:r>
              <a:rPr lang="en-US" dirty="0" smtClean="0"/>
              <a:t>and NO</a:t>
            </a:r>
            <a:r>
              <a:rPr lang="en-US" baseline="-25000" dirty="0" smtClean="0"/>
              <a:t>2</a:t>
            </a:r>
            <a:r>
              <a:rPr lang="en-US" dirty="0"/>
              <a:t> </a:t>
            </a:r>
            <a:r>
              <a:rPr lang="en-US" dirty="0" smtClean="0"/>
              <a:t>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553" y="4403826"/>
            <a:ext cx="2971800"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53" y="1451724"/>
            <a:ext cx="3058297" cy="2286000"/>
          </a:xfrm>
          <a:prstGeom prst="rect">
            <a:avLst/>
          </a:prstGeom>
        </p:spPr>
      </p:pic>
      <p:sp>
        <p:nvSpPr>
          <p:cNvPr id="9" name="TextBox 8"/>
          <p:cNvSpPr txBox="1"/>
          <p:nvPr/>
        </p:nvSpPr>
        <p:spPr>
          <a:xfrm>
            <a:off x="7199504" y="3737580"/>
            <a:ext cx="1186602" cy="276999"/>
          </a:xfrm>
          <a:prstGeom prst="rect">
            <a:avLst/>
          </a:prstGeom>
          <a:noFill/>
        </p:spPr>
        <p:txBody>
          <a:bodyPr wrap="square" rtlCol="0">
            <a:spAutoFit/>
          </a:bodyPr>
          <a:lstStyle/>
          <a:p>
            <a:r>
              <a:rPr lang="en-US" sz="1200" dirty="0" smtClean="0"/>
              <a:t>Credit: BOEM</a:t>
            </a:r>
            <a:endParaRPr lang="en-US" sz="1200" dirty="0"/>
          </a:p>
        </p:txBody>
      </p:sp>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8153" y="256453"/>
            <a:ext cx="6346426" cy="822960"/>
          </a:xfrm>
        </p:spPr>
        <p:txBody>
          <a:bodyPr>
            <a:noAutofit/>
          </a:bodyPr>
          <a:lstStyle/>
          <a:p>
            <a:r>
              <a:rPr lang="en-US" dirty="0" smtClean="0"/>
              <a:t>Methodology Overview</a:t>
            </a:r>
            <a:endParaRPr lang="en-US" dirty="0"/>
          </a:p>
        </p:txBody>
      </p:sp>
      <p:sp>
        <p:nvSpPr>
          <p:cNvPr id="18" name="Text Placeholder 1"/>
          <p:cNvSpPr>
            <a:spLocks noGrp="1"/>
          </p:cNvSpPr>
          <p:nvPr>
            <p:ph type="body" sz="quarter" idx="11"/>
          </p:nvPr>
        </p:nvSpPr>
        <p:spPr>
          <a:xfrm>
            <a:off x="2963918" y="2039008"/>
            <a:ext cx="5843752" cy="662151"/>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Examine Level 3 satellite data for preliminary analysis</a:t>
            </a:r>
          </a:p>
        </p:txBody>
      </p:sp>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sp>
        <p:nvSpPr>
          <p:cNvPr id="2" name="TextBox 1"/>
          <p:cNvSpPr txBox="1"/>
          <p:nvPr/>
        </p:nvSpPr>
        <p:spPr>
          <a:xfrm>
            <a:off x="840828" y="1915339"/>
            <a:ext cx="1577676" cy="677108"/>
          </a:xfrm>
          <a:prstGeom prst="rect">
            <a:avLst/>
          </a:prstGeom>
          <a:noFill/>
        </p:spPr>
        <p:txBody>
          <a:bodyPr wrap="none" rtlCol="0">
            <a:spAutoFit/>
          </a:bodyPr>
          <a:lstStyle/>
          <a:p>
            <a:r>
              <a:rPr lang="en-US" sz="3800" b="1" dirty="0" smtClean="0"/>
              <a:t>STEP 1</a:t>
            </a:r>
          </a:p>
        </p:txBody>
      </p:sp>
      <p:sp>
        <p:nvSpPr>
          <p:cNvPr id="11" name="TextBox 10"/>
          <p:cNvSpPr txBox="1"/>
          <p:nvPr/>
        </p:nvSpPr>
        <p:spPr>
          <a:xfrm>
            <a:off x="840828" y="3190009"/>
            <a:ext cx="1577676" cy="677108"/>
          </a:xfrm>
          <a:prstGeom prst="rect">
            <a:avLst/>
          </a:prstGeom>
          <a:noFill/>
        </p:spPr>
        <p:txBody>
          <a:bodyPr wrap="none" rtlCol="0">
            <a:spAutoFit/>
          </a:bodyPr>
          <a:lstStyle/>
          <a:p>
            <a:r>
              <a:rPr lang="en-US" sz="3800" b="1" dirty="0" smtClean="0"/>
              <a:t>STEP 2</a:t>
            </a:r>
          </a:p>
        </p:txBody>
      </p:sp>
      <p:sp>
        <p:nvSpPr>
          <p:cNvPr id="12" name="TextBox 11"/>
          <p:cNvSpPr txBox="1"/>
          <p:nvPr/>
        </p:nvSpPr>
        <p:spPr>
          <a:xfrm>
            <a:off x="840828" y="4641510"/>
            <a:ext cx="1577676" cy="677108"/>
          </a:xfrm>
          <a:prstGeom prst="rect">
            <a:avLst/>
          </a:prstGeom>
          <a:noFill/>
        </p:spPr>
        <p:txBody>
          <a:bodyPr wrap="none" rtlCol="0">
            <a:spAutoFit/>
          </a:bodyPr>
          <a:lstStyle/>
          <a:p>
            <a:r>
              <a:rPr lang="en-US" sz="3800" b="1" dirty="0" smtClean="0"/>
              <a:t>STEP 3</a:t>
            </a:r>
            <a:endParaRPr lang="en-US" sz="3800" b="1" dirty="0"/>
          </a:p>
        </p:txBody>
      </p:sp>
      <p:sp>
        <p:nvSpPr>
          <p:cNvPr id="13" name="Text Placeholder 1"/>
          <p:cNvSpPr>
            <a:spLocks noGrp="1"/>
          </p:cNvSpPr>
          <p:nvPr>
            <p:ph type="body" sz="quarter" idx="11"/>
          </p:nvPr>
        </p:nvSpPr>
        <p:spPr>
          <a:xfrm>
            <a:off x="2963918" y="3297724"/>
            <a:ext cx="5843752" cy="1138786"/>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Obtain Level 2 data and determine “hot spot” locations to analyze emission patterns</a:t>
            </a:r>
          </a:p>
        </p:txBody>
      </p:sp>
      <p:sp>
        <p:nvSpPr>
          <p:cNvPr id="14" name="Text Placeholder 1"/>
          <p:cNvSpPr>
            <a:spLocks noGrp="1"/>
          </p:cNvSpPr>
          <p:nvPr>
            <p:ph type="body" sz="quarter" idx="11"/>
          </p:nvPr>
        </p:nvSpPr>
        <p:spPr>
          <a:xfrm>
            <a:off x="2963918" y="4782589"/>
            <a:ext cx="5843752" cy="1158383"/>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Compare and correlate Level 2 data with </a:t>
            </a:r>
            <a:r>
              <a:rPr lang="en-US" sz="2400" i="1" dirty="0" smtClean="0"/>
              <a:t>in situ </a:t>
            </a:r>
            <a:r>
              <a:rPr lang="en-US" sz="2400" dirty="0" smtClean="0"/>
              <a:t>point data</a:t>
            </a:r>
          </a:p>
        </p:txBody>
      </p:sp>
    </p:spTree>
    <p:extLst>
      <p:ext uri="{BB962C8B-B14F-4D97-AF65-F5344CB8AC3E}">
        <p14:creationId xmlns:p14="http://schemas.microsoft.com/office/powerpoint/2010/main" val="34623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7961" y="4787042"/>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250969" y="478704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p:txBody>
      </p:sp>
      <p:sp>
        <p:nvSpPr>
          <p:cNvPr id="9" name="TextBox 8"/>
          <p:cNvSpPr txBox="1"/>
          <p:nvPr/>
        </p:nvSpPr>
        <p:spPr>
          <a:xfrm>
            <a:off x="414891" y="4307928"/>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4306537"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
        <p:nvSpPr>
          <p:cNvPr id="11" name="TextBox 10"/>
          <p:cNvSpPr txBox="1"/>
          <p:nvPr/>
        </p:nvSpPr>
        <p:spPr>
          <a:xfrm>
            <a:off x="2898680" y="4006553"/>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GIOVANNI</a:t>
            </a:r>
            <a:endParaRPr lang="en-US" dirty="0"/>
          </a:p>
        </p:txBody>
      </p:sp>
      <p:pic>
        <p:nvPicPr>
          <p:cNvPr id="4" name="Picture 3"/>
          <p:cNvPicPr>
            <a:picLocks noChangeAspect="1"/>
          </p:cNvPicPr>
          <p:nvPr/>
        </p:nvPicPr>
        <p:blipFill rotWithShape="1">
          <a:blip r:embed="rId3"/>
          <a:srcRect l="20883" t="23908" r="22237" b="10644"/>
          <a:stretch/>
        </p:blipFill>
        <p:spPr>
          <a:xfrm>
            <a:off x="42175" y="2030633"/>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454195" y="4283160"/>
            <a:ext cx="3451453" cy="17373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2535" t="16978" b="13634"/>
          <a:stretch/>
        </p:blipFill>
        <p:spPr>
          <a:xfrm>
            <a:off x="5903166" y="1748971"/>
            <a:ext cx="3073670" cy="1371600"/>
          </a:xfrm>
          <a:prstGeom prst="rect">
            <a:avLst/>
          </a:prstGeom>
        </p:spPr>
      </p:pic>
      <p:sp>
        <p:nvSpPr>
          <p:cNvPr id="2" name="TextBox 1"/>
          <p:cNvSpPr txBox="1"/>
          <p:nvPr/>
        </p:nvSpPr>
        <p:spPr>
          <a:xfrm>
            <a:off x="5598222" y="3866075"/>
            <a:ext cx="3046027" cy="400110"/>
          </a:xfrm>
          <a:prstGeom prst="rect">
            <a:avLst/>
          </a:prstGeom>
          <a:noFill/>
        </p:spPr>
        <p:txBody>
          <a:bodyPr wrap="none" rtlCol="0">
            <a:spAutoFit/>
          </a:bodyPr>
          <a:lstStyle/>
          <a:p>
            <a:r>
              <a:rPr lang="en-US" sz="2000" dirty="0" smtClean="0"/>
              <a:t>TIME – AVERAGED MAP</a:t>
            </a:r>
            <a:endParaRPr lang="en-US" sz="2000" dirty="0"/>
          </a:p>
        </p:txBody>
      </p:sp>
      <p:sp>
        <p:nvSpPr>
          <p:cNvPr id="10" name="TextBox 9"/>
          <p:cNvSpPr txBox="1"/>
          <p:nvPr/>
        </p:nvSpPr>
        <p:spPr>
          <a:xfrm>
            <a:off x="5188031" y="1348616"/>
            <a:ext cx="3983783" cy="400110"/>
          </a:xfrm>
          <a:prstGeom prst="rect">
            <a:avLst/>
          </a:prstGeom>
          <a:noFill/>
        </p:spPr>
        <p:txBody>
          <a:bodyPr wrap="none" rtlCol="0">
            <a:spAutoFit/>
          </a:bodyPr>
          <a:lstStyle/>
          <a:p>
            <a:r>
              <a:rPr lang="en-US" sz="2000" dirty="0" smtClean="0"/>
              <a:t>AREA - AVERAGED TIME SERIES</a:t>
            </a:r>
            <a:endParaRPr lang="en-US" sz="2000" dirty="0"/>
          </a:p>
        </p:txBody>
      </p:sp>
      <p:sp>
        <p:nvSpPr>
          <p:cNvPr id="26" name="Left Bracket 25"/>
          <p:cNvSpPr/>
          <p:nvPr/>
        </p:nvSpPr>
        <p:spPr>
          <a:xfrm>
            <a:off x="5051255" y="2817525"/>
            <a:ext cx="331487" cy="191602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flipH="1">
            <a:off x="4814054" y="3775537"/>
            <a:ext cx="239174" cy="99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68482" y="3038447"/>
            <a:ext cx="389850" cy="230832"/>
          </a:xfrm>
          <a:prstGeom prst="rect">
            <a:avLst/>
          </a:prstGeom>
          <a:noFill/>
        </p:spPr>
        <p:txBody>
          <a:bodyPr wrap="none" rtlCol="0">
            <a:spAutoFit/>
          </a:bodyPr>
          <a:lstStyle/>
          <a:p>
            <a:r>
              <a:rPr lang="en-US" sz="900" dirty="0" smtClean="0"/>
              <a:t>Jan</a:t>
            </a:r>
            <a:endParaRPr lang="en-US" sz="900" dirty="0"/>
          </a:p>
        </p:txBody>
      </p:sp>
      <p:sp>
        <p:nvSpPr>
          <p:cNvPr id="11" name="TextBox 10"/>
          <p:cNvSpPr txBox="1"/>
          <p:nvPr/>
        </p:nvSpPr>
        <p:spPr>
          <a:xfrm>
            <a:off x="7212523" y="3051122"/>
            <a:ext cx="333746" cy="230832"/>
          </a:xfrm>
          <a:prstGeom prst="rect">
            <a:avLst/>
          </a:prstGeom>
          <a:noFill/>
        </p:spPr>
        <p:txBody>
          <a:bodyPr wrap="none" rtlCol="0">
            <a:spAutoFit/>
          </a:bodyPr>
          <a:lstStyle/>
          <a:p>
            <a:r>
              <a:rPr lang="en-US" sz="900" dirty="0" smtClean="0"/>
              <a:t>Jul</a:t>
            </a:r>
            <a:endParaRPr lang="en-US" sz="900" dirty="0"/>
          </a:p>
        </p:txBody>
      </p:sp>
      <p:sp>
        <p:nvSpPr>
          <p:cNvPr id="12" name="TextBox 11"/>
          <p:cNvSpPr txBox="1"/>
          <p:nvPr/>
        </p:nvSpPr>
        <p:spPr>
          <a:xfrm>
            <a:off x="8617520" y="3045281"/>
            <a:ext cx="389850" cy="230832"/>
          </a:xfrm>
          <a:prstGeom prst="rect">
            <a:avLst/>
          </a:prstGeom>
          <a:noFill/>
        </p:spPr>
        <p:txBody>
          <a:bodyPr wrap="none" rtlCol="0">
            <a:spAutoFit/>
          </a:bodyPr>
          <a:lstStyle/>
          <a:p>
            <a:r>
              <a:rPr lang="en-US" sz="900" dirty="0" smtClean="0"/>
              <a:t>Jan</a:t>
            </a:r>
            <a:endParaRPr lang="en-US" sz="900" dirty="0"/>
          </a:p>
        </p:txBody>
      </p:sp>
      <p:sp>
        <p:nvSpPr>
          <p:cNvPr id="13" name="TextBox 12"/>
          <p:cNvSpPr txBox="1"/>
          <p:nvPr/>
        </p:nvSpPr>
        <p:spPr>
          <a:xfrm>
            <a:off x="6191329" y="3045281"/>
            <a:ext cx="404278" cy="230832"/>
          </a:xfrm>
          <a:prstGeom prst="rect">
            <a:avLst/>
          </a:prstGeom>
          <a:noFill/>
        </p:spPr>
        <p:txBody>
          <a:bodyPr wrap="none" rtlCol="0">
            <a:spAutoFit/>
          </a:bodyPr>
          <a:lstStyle/>
          <a:p>
            <a:r>
              <a:rPr lang="en-US" sz="900" dirty="0" smtClean="0"/>
              <a:t>Mar</a:t>
            </a:r>
            <a:endParaRPr lang="en-US" sz="900" dirty="0"/>
          </a:p>
        </p:txBody>
      </p:sp>
      <p:sp>
        <p:nvSpPr>
          <p:cNvPr id="14" name="TextBox 13"/>
          <p:cNvSpPr txBox="1"/>
          <p:nvPr/>
        </p:nvSpPr>
        <p:spPr>
          <a:xfrm>
            <a:off x="6670786" y="3045281"/>
            <a:ext cx="431528" cy="230832"/>
          </a:xfrm>
          <a:prstGeom prst="rect">
            <a:avLst/>
          </a:prstGeom>
          <a:noFill/>
        </p:spPr>
        <p:txBody>
          <a:bodyPr wrap="none" rtlCol="0">
            <a:spAutoFit/>
          </a:bodyPr>
          <a:lstStyle/>
          <a:p>
            <a:r>
              <a:rPr lang="en-US" sz="900" dirty="0" smtClean="0"/>
              <a:t>May</a:t>
            </a:r>
            <a:endParaRPr lang="en-US" sz="900" dirty="0"/>
          </a:p>
        </p:txBody>
      </p:sp>
      <p:sp>
        <p:nvSpPr>
          <p:cNvPr id="15" name="TextBox 14"/>
          <p:cNvSpPr txBox="1"/>
          <p:nvPr/>
        </p:nvSpPr>
        <p:spPr>
          <a:xfrm>
            <a:off x="8144574" y="3046978"/>
            <a:ext cx="409086" cy="230832"/>
          </a:xfrm>
          <a:prstGeom prst="rect">
            <a:avLst/>
          </a:prstGeom>
          <a:noFill/>
        </p:spPr>
        <p:txBody>
          <a:bodyPr wrap="none" rtlCol="0">
            <a:spAutoFit/>
          </a:bodyPr>
          <a:lstStyle/>
          <a:p>
            <a:r>
              <a:rPr lang="en-US" sz="900" dirty="0" smtClean="0"/>
              <a:t>Nov</a:t>
            </a:r>
            <a:endParaRPr lang="en-US" sz="900" dirty="0"/>
          </a:p>
        </p:txBody>
      </p:sp>
      <p:sp>
        <p:nvSpPr>
          <p:cNvPr id="16" name="TextBox 15"/>
          <p:cNvSpPr txBox="1"/>
          <p:nvPr/>
        </p:nvSpPr>
        <p:spPr>
          <a:xfrm>
            <a:off x="7684452" y="3045281"/>
            <a:ext cx="396262" cy="230832"/>
          </a:xfrm>
          <a:prstGeom prst="rect">
            <a:avLst/>
          </a:prstGeom>
          <a:noFill/>
        </p:spPr>
        <p:txBody>
          <a:bodyPr wrap="none" rtlCol="0">
            <a:spAutoFit/>
          </a:bodyPr>
          <a:lstStyle/>
          <a:p>
            <a:r>
              <a:rPr lang="en-US" sz="900" dirty="0" smtClean="0"/>
              <a:t>Sep</a:t>
            </a:r>
            <a:endParaRPr lang="en-US" sz="900" dirty="0"/>
          </a:p>
        </p:txBody>
      </p:sp>
      <p:sp>
        <p:nvSpPr>
          <p:cNvPr id="7" name="TextBox 6"/>
          <p:cNvSpPr txBox="1"/>
          <p:nvPr/>
        </p:nvSpPr>
        <p:spPr>
          <a:xfrm>
            <a:off x="5509948" y="1708627"/>
            <a:ext cx="482824" cy="215444"/>
          </a:xfrm>
          <a:prstGeom prst="rect">
            <a:avLst/>
          </a:prstGeom>
          <a:noFill/>
        </p:spPr>
        <p:txBody>
          <a:bodyPr wrap="none" rtlCol="0">
            <a:spAutoFit/>
          </a:bodyPr>
          <a:lstStyle/>
          <a:p>
            <a:r>
              <a:rPr lang="en-US" sz="800" dirty="0" smtClean="0"/>
              <a:t>8e+15</a:t>
            </a:r>
            <a:endParaRPr lang="en-US" sz="800" dirty="0"/>
          </a:p>
        </p:txBody>
      </p:sp>
      <p:sp>
        <p:nvSpPr>
          <p:cNvPr id="18" name="TextBox 17"/>
          <p:cNvSpPr txBox="1"/>
          <p:nvPr/>
        </p:nvSpPr>
        <p:spPr>
          <a:xfrm>
            <a:off x="5502742" y="2192915"/>
            <a:ext cx="482824" cy="215444"/>
          </a:xfrm>
          <a:prstGeom prst="rect">
            <a:avLst/>
          </a:prstGeom>
          <a:noFill/>
        </p:spPr>
        <p:txBody>
          <a:bodyPr wrap="none" rtlCol="0">
            <a:spAutoFit/>
          </a:bodyPr>
          <a:lstStyle/>
          <a:p>
            <a:r>
              <a:rPr lang="en-US" sz="800" dirty="0" smtClean="0"/>
              <a:t>6e+15</a:t>
            </a:r>
            <a:endParaRPr lang="en-US" sz="800" dirty="0"/>
          </a:p>
        </p:txBody>
      </p:sp>
      <p:sp>
        <p:nvSpPr>
          <p:cNvPr id="19" name="TextBox 18"/>
          <p:cNvSpPr txBox="1"/>
          <p:nvPr/>
        </p:nvSpPr>
        <p:spPr>
          <a:xfrm>
            <a:off x="5503536" y="2456572"/>
            <a:ext cx="482824" cy="215444"/>
          </a:xfrm>
          <a:prstGeom prst="rect">
            <a:avLst/>
          </a:prstGeom>
          <a:noFill/>
        </p:spPr>
        <p:txBody>
          <a:bodyPr wrap="none" rtlCol="0">
            <a:spAutoFit/>
          </a:bodyPr>
          <a:lstStyle/>
          <a:p>
            <a:r>
              <a:rPr lang="en-US" sz="800" dirty="0" smtClean="0"/>
              <a:t>5e+15</a:t>
            </a:r>
            <a:endParaRPr lang="en-US" sz="800" dirty="0"/>
          </a:p>
        </p:txBody>
      </p:sp>
      <p:sp>
        <p:nvSpPr>
          <p:cNvPr id="20" name="TextBox 19"/>
          <p:cNvSpPr txBox="1"/>
          <p:nvPr/>
        </p:nvSpPr>
        <p:spPr>
          <a:xfrm>
            <a:off x="5509948" y="1965619"/>
            <a:ext cx="482824" cy="215444"/>
          </a:xfrm>
          <a:prstGeom prst="rect">
            <a:avLst/>
          </a:prstGeom>
          <a:noFill/>
        </p:spPr>
        <p:txBody>
          <a:bodyPr wrap="none" rtlCol="0">
            <a:spAutoFit/>
          </a:bodyPr>
          <a:lstStyle/>
          <a:p>
            <a:r>
              <a:rPr lang="en-US" sz="800" dirty="0" smtClean="0"/>
              <a:t>7e+15</a:t>
            </a:r>
            <a:endParaRPr lang="en-US" sz="800" dirty="0"/>
          </a:p>
        </p:txBody>
      </p:sp>
      <p:sp>
        <p:nvSpPr>
          <p:cNvPr id="21" name="TextBox 20"/>
          <p:cNvSpPr txBox="1"/>
          <p:nvPr/>
        </p:nvSpPr>
        <p:spPr>
          <a:xfrm>
            <a:off x="5511581" y="2953340"/>
            <a:ext cx="482824" cy="215444"/>
          </a:xfrm>
          <a:prstGeom prst="rect">
            <a:avLst/>
          </a:prstGeom>
          <a:noFill/>
        </p:spPr>
        <p:txBody>
          <a:bodyPr wrap="none" rtlCol="0">
            <a:spAutoFit/>
          </a:bodyPr>
          <a:lstStyle/>
          <a:p>
            <a:r>
              <a:rPr lang="en-US" sz="800" dirty="0" smtClean="0"/>
              <a:t>3e+15</a:t>
            </a:r>
            <a:endParaRPr lang="en-US" sz="800" dirty="0"/>
          </a:p>
        </p:txBody>
      </p:sp>
      <p:sp>
        <p:nvSpPr>
          <p:cNvPr id="22" name="TextBox 21"/>
          <p:cNvSpPr txBox="1"/>
          <p:nvPr/>
        </p:nvSpPr>
        <p:spPr>
          <a:xfrm>
            <a:off x="5512351" y="2715848"/>
            <a:ext cx="482824" cy="215444"/>
          </a:xfrm>
          <a:prstGeom prst="rect">
            <a:avLst/>
          </a:prstGeom>
          <a:noFill/>
        </p:spPr>
        <p:txBody>
          <a:bodyPr wrap="none" rtlCol="0">
            <a:spAutoFit/>
          </a:bodyPr>
          <a:lstStyle/>
          <a:p>
            <a:r>
              <a:rPr lang="en-US" sz="800" dirty="0" smtClean="0"/>
              <a:t>4e+15</a:t>
            </a:r>
            <a:endParaRPr lang="en-US" sz="800" dirty="0"/>
          </a:p>
        </p:txBody>
      </p:sp>
      <p:sp>
        <p:nvSpPr>
          <p:cNvPr id="23" name="TextBox 22"/>
          <p:cNvSpPr txBox="1"/>
          <p:nvPr/>
        </p:nvSpPr>
        <p:spPr>
          <a:xfrm rot="16200000">
            <a:off x="5245111" y="2419473"/>
            <a:ext cx="503664" cy="215444"/>
          </a:xfrm>
          <a:prstGeom prst="rect">
            <a:avLst/>
          </a:prstGeom>
          <a:noFill/>
        </p:spPr>
        <p:txBody>
          <a:bodyPr wrap="none" rtlCol="0">
            <a:spAutoFit/>
          </a:bodyPr>
          <a:lstStyle/>
          <a:p>
            <a:r>
              <a:rPr lang="en-US" sz="800" dirty="0" smtClean="0"/>
              <a:t>1/cm2</a:t>
            </a:r>
            <a:endParaRPr lang="en-US" sz="800" dirty="0"/>
          </a:p>
        </p:txBody>
      </p:sp>
    </p:spTree>
    <p:extLst>
      <p:ext uri="{BB962C8B-B14F-4D97-AF65-F5344CB8AC3E}">
        <p14:creationId xmlns:p14="http://schemas.microsoft.com/office/powerpoint/2010/main" val="214535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337" b="14535"/>
          <a:stretch/>
        </p:blipFill>
        <p:spPr>
          <a:xfrm>
            <a:off x="3979623" y="2057637"/>
            <a:ext cx="5016142" cy="2599347"/>
          </a:xfrm>
          <a:prstGeom prst="rect">
            <a:avLst/>
          </a:prstGeom>
        </p:spPr>
      </p:pic>
      <p:sp>
        <p:nvSpPr>
          <p:cNvPr id="3" name="Text Placeholder 2"/>
          <p:cNvSpPr>
            <a:spLocks noGrp="1"/>
          </p:cNvSpPr>
          <p:nvPr>
            <p:ph type="body" sz="quarter" idx="10"/>
          </p:nvPr>
        </p:nvSpPr>
        <p:spPr>
          <a:xfrm>
            <a:off x="340303" y="304477"/>
            <a:ext cx="5787424" cy="822960"/>
          </a:xfrm>
        </p:spPr>
        <p:txBody>
          <a:bodyPr/>
          <a:lstStyle/>
          <a:p>
            <a:r>
              <a:rPr lang="en-US" dirty="0" smtClean="0"/>
              <a:t>Level 2 Analysis</a:t>
            </a:r>
            <a:endParaRPr lang="en-US" dirty="0"/>
          </a:p>
        </p:txBody>
      </p:sp>
      <p:sp>
        <p:nvSpPr>
          <p:cNvPr id="5" name="Text Placeholder 4"/>
          <p:cNvSpPr>
            <a:spLocks noGrp="1"/>
          </p:cNvSpPr>
          <p:nvPr>
            <p:ph type="body" sz="quarter" idx="11"/>
          </p:nvPr>
        </p:nvSpPr>
        <p:spPr>
          <a:xfrm>
            <a:off x="4637529" y="1701580"/>
            <a:ext cx="3700330" cy="508694"/>
          </a:xfrm>
        </p:spPr>
        <p:txBody>
          <a:bodyPr>
            <a:normAutofit/>
          </a:bodyPr>
          <a:lstStyle/>
          <a:p>
            <a:pPr algn="ctr"/>
            <a:r>
              <a:rPr lang="en-US" sz="1400" dirty="0" smtClean="0"/>
              <a:t>NO2.COLUMN.VERTICAL.TROPOSHPERIC.CS30_BACKSCATTER.SOLAR</a:t>
            </a:r>
            <a:endParaRPr lang="en-US" sz="1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063" t="88895" r="20120" b="7696"/>
          <a:stretch/>
        </p:blipFill>
        <p:spPr>
          <a:xfrm>
            <a:off x="4987435" y="4809621"/>
            <a:ext cx="3000518" cy="114875"/>
          </a:xfrm>
          <a:prstGeom prst="rect">
            <a:avLst/>
          </a:prstGeom>
        </p:spPr>
      </p:pic>
      <p:sp>
        <p:nvSpPr>
          <p:cNvPr id="4" name="TextBox 3"/>
          <p:cNvSpPr txBox="1"/>
          <p:nvPr/>
        </p:nvSpPr>
        <p:spPr>
          <a:xfrm>
            <a:off x="4987435" y="4924496"/>
            <a:ext cx="3509294" cy="292388"/>
          </a:xfrm>
          <a:prstGeom prst="rect">
            <a:avLst/>
          </a:prstGeom>
          <a:noFill/>
        </p:spPr>
        <p:txBody>
          <a:bodyPr wrap="none" rtlCol="0">
            <a:spAutoFit/>
          </a:bodyPr>
          <a:lstStyle/>
          <a:p>
            <a:r>
              <a:rPr lang="en-US" sz="1300" dirty="0" smtClean="0"/>
              <a:t>0.0	        2.5                        4.9 </a:t>
            </a:r>
            <a:r>
              <a:rPr lang="en-US" sz="1300" baseline="30000" dirty="0" smtClean="0"/>
              <a:t>(10^15)</a:t>
            </a:r>
            <a:endParaRPr lang="en-US" sz="1300" baseline="30000" dirty="0"/>
          </a:p>
        </p:txBody>
      </p:sp>
      <p:sp>
        <p:nvSpPr>
          <p:cNvPr id="10" name="Text Placeholder 1"/>
          <p:cNvSpPr>
            <a:spLocks noGrp="1"/>
          </p:cNvSpPr>
          <p:nvPr>
            <p:ph type="body" sz="quarter" idx="11"/>
          </p:nvPr>
        </p:nvSpPr>
        <p:spPr>
          <a:xfrm>
            <a:off x="223071" y="2314562"/>
            <a:ext cx="3701857" cy="2246757"/>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0.1 </a:t>
            </a:r>
            <a:r>
              <a:rPr lang="en-US" sz="2400" dirty="0"/>
              <a:t>d</a:t>
            </a:r>
            <a:r>
              <a:rPr lang="en-US" sz="2400" dirty="0" smtClean="0"/>
              <a:t>egree gridded</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Monthly MODIS AOD</a:t>
            </a:r>
            <a:endParaRPr lang="en-US" sz="2400" dirty="0"/>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Daily OMI NO</a:t>
            </a:r>
            <a:r>
              <a:rPr lang="en-US" sz="2400" baseline="-25000" dirty="0" smtClean="0"/>
              <a:t>2</a:t>
            </a:r>
          </a:p>
        </p:txBody>
      </p:sp>
    </p:spTree>
    <p:extLst>
      <p:ext uri="{BB962C8B-B14F-4D97-AF65-F5344CB8AC3E}">
        <p14:creationId xmlns:p14="http://schemas.microsoft.com/office/powerpoint/2010/main" val="284806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Emissions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84669" y="1114425"/>
            <a:ext cx="3594100" cy="5457825"/>
          </a:xfrm>
        </p:spPr>
        <p:txBody>
          <a:bodyPr>
            <a:normAutofit/>
          </a:bodyPr>
          <a:lstStyle/>
          <a:p>
            <a:pPr marL="342900" indent="-342900">
              <a:lnSpc>
                <a:spcPct val="100000"/>
              </a:lnSpc>
              <a:spcBef>
                <a:spcPts val="200"/>
              </a:spcBef>
              <a:buClr>
                <a:schemeClr val="accent1"/>
              </a:buClr>
              <a:buFont typeface="Webdings" panose="05030102010509060703" pitchFamily="18" charset="2"/>
              <a:buChar char="4"/>
            </a:pPr>
            <a:r>
              <a:rPr lang="en-US" dirty="0" smtClean="0"/>
              <a:t>Monthly emission data from platform and non-platform point sources</a:t>
            </a:r>
          </a:p>
          <a:p>
            <a:pPr>
              <a:spcBef>
                <a:spcPts val="200"/>
              </a:spcBef>
              <a:buClr>
                <a:schemeClr val="accent1"/>
              </a:buClr>
            </a:pPr>
            <a:endParaRPr lang="en-US" dirty="0" smtClean="0"/>
          </a:p>
          <a:p>
            <a:pPr marL="1485900" lvl="2" indent="-342900">
              <a:spcBef>
                <a:spcPts val="200"/>
              </a:spcBef>
              <a:buClr>
                <a:schemeClr val="accent1"/>
              </a:buClr>
              <a:buFont typeface="Webdings" panose="05030102010509060703" pitchFamily="18" charset="2"/>
              <a:buChar char="4"/>
            </a:pPr>
            <a:r>
              <a:rPr lang="en-US" dirty="0" smtClean="0"/>
              <a:t>CO</a:t>
            </a:r>
          </a:p>
          <a:p>
            <a:pPr marL="1485900" lvl="2" indent="-342900">
              <a:spcBef>
                <a:spcPts val="200"/>
              </a:spcBef>
              <a:buClr>
                <a:schemeClr val="accent1"/>
              </a:buClr>
              <a:buFont typeface="Webdings" panose="05030102010509060703" pitchFamily="18" charset="2"/>
              <a:buChar char="4"/>
            </a:pPr>
            <a:r>
              <a:rPr lang="en-US" dirty="0" smtClean="0"/>
              <a:t>CO</a:t>
            </a:r>
            <a:r>
              <a:rPr lang="en-US" baseline="-25000" dirty="0" smtClean="0"/>
              <a:t>2</a:t>
            </a:r>
          </a:p>
          <a:p>
            <a:pPr marL="1485900" lvl="2" indent="-342900">
              <a:spcBef>
                <a:spcPts val="200"/>
              </a:spcBef>
              <a:buClr>
                <a:schemeClr val="accent1"/>
              </a:buClr>
              <a:buFont typeface="Webdings" panose="05030102010509060703" pitchFamily="18" charset="2"/>
              <a:buChar char="4"/>
            </a:pPr>
            <a:r>
              <a:rPr lang="en-US" dirty="0" smtClean="0"/>
              <a:t>VOCs</a:t>
            </a:r>
          </a:p>
          <a:p>
            <a:pPr marL="1485900" lvl="2" indent="-342900">
              <a:spcBef>
                <a:spcPts val="200"/>
              </a:spcBef>
              <a:buClr>
                <a:schemeClr val="accent1"/>
              </a:buClr>
              <a:buFont typeface="Webdings" panose="05030102010509060703" pitchFamily="18" charset="2"/>
              <a:buChar char="4"/>
            </a:pPr>
            <a:r>
              <a:rPr lang="en-US" dirty="0" smtClean="0"/>
              <a:t>CH</a:t>
            </a:r>
            <a:r>
              <a:rPr lang="en-US" baseline="-25000" dirty="0" smtClean="0"/>
              <a:t>4</a:t>
            </a:r>
          </a:p>
          <a:p>
            <a:pPr marL="1485900" lvl="2" indent="-342900">
              <a:spcBef>
                <a:spcPts val="200"/>
              </a:spcBef>
              <a:buClr>
                <a:schemeClr val="accent1"/>
              </a:buClr>
              <a:buFont typeface="Webdings" panose="05030102010509060703" pitchFamily="18" charset="2"/>
              <a:buChar char="4"/>
            </a:pPr>
            <a:r>
              <a:rPr lang="en-US" dirty="0"/>
              <a:t>SO</a:t>
            </a:r>
            <a:r>
              <a:rPr lang="en-US" baseline="-25000" dirty="0"/>
              <a:t>2</a:t>
            </a:r>
          </a:p>
          <a:p>
            <a:pPr marL="1485900" lvl="2" indent="-342900">
              <a:spcBef>
                <a:spcPts val="200"/>
              </a:spcBef>
              <a:buClr>
                <a:schemeClr val="accent1"/>
              </a:buClr>
              <a:buFont typeface="Webdings" panose="05030102010509060703" pitchFamily="18" charset="2"/>
              <a:buChar char="4"/>
            </a:pPr>
            <a:r>
              <a:rPr lang="en-US" b="1" dirty="0" smtClean="0"/>
              <a:t>NO</a:t>
            </a:r>
            <a:r>
              <a:rPr lang="en-US" b="1" baseline="-25000" dirty="0"/>
              <a:t>x</a:t>
            </a:r>
            <a:endParaRPr lang="en-US" b="1" baseline="-25000" dirty="0" smtClean="0"/>
          </a:p>
          <a:p>
            <a:pPr marL="1485900" lvl="2" indent="-342900">
              <a:spcBef>
                <a:spcPts val="200"/>
              </a:spcBef>
              <a:buClr>
                <a:schemeClr val="accent1"/>
              </a:buClr>
              <a:buFont typeface="Webdings" panose="05030102010509060703" pitchFamily="18" charset="2"/>
              <a:buChar char="4"/>
            </a:pPr>
            <a:r>
              <a:rPr lang="en-US" b="1" dirty="0" smtClean="0"/>
              <a:t>PM</a:t>
            </a:r>
            <a:r>
              <a:rPr lang="en-US" b="1" baseline="-25000" dirty="0" smtClean="0"/>
              <a:t>2.5</a:t>
            </a:r>
          </a:p>
          <a:p>
            <a:pPr lvl="2" indent="0">
              <a:spcBef>
                <a:spcPts val="200"/>
              </a:spcBef>
              <a:buClr>
                <a:schemeClr val="accent1"/>
              </a:buClr>
              <a:buNone/>
            </a:pPr>
            <a:endParaRPr lang="en-US" dirty="0" smtClean="0"/>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Sort and aggregate Access tables to identify PM</a:t>
            </a:r>
            <a:r>
              <a:rPr lang="en-US" baseline="-25000" dirty="0" smtClean="0"/>
              <a:t>2.5</a:t>
            </a:r>
            <a:r>
              <a:rPr lang="en-US" dirty="0"/>
              <a:t> </a:t>
            </a:r>
            <a:r>
              <a:rPr lang="en-US" dirty="0" smtClean="0"/>
              <a:t>and </a:t>
            </a:r>
            <a:r>
              <a:rPr lang="en-US" dirty="0"/>
              <a:t>NO</a:t>
            </a:r>
            <a:r>
              <a:rPr lang="en-US" baseline="-25000" dirty="0"/>
              <a:t>x</a:t>
            </a:r>
            <a:r>
              <a:rPr lang="en-US" dirty="0"/>
              <a:t> </a:t>
            </a:r>
            <a:r>
              <a:rPr lang="en-US" dirty="0" smtClean="0"/>
              <a:t>sources</a:t>
            </a:r>
          </a:p>
          <a:p>
            <a:pPr>
              <a:spcBef>
                <a:spcPts val="200"/>
              </a:spcBef>
              <a:buClr>
                <a:schemeClr val="accent1"/>
              </a:buClr>
            </a:pPr>
            <a:endParaRPr lang="en-US" dirty="0" smtClean="0"/>
          </a:p>
          <a:p>
            <a:pPr>
              <a:spcBef>
                <a:spcPts val="200"/>
              </a:spcBef>
              <a:buClr>
                <a:schemeClr val="accent1"/>
              </a:buClr>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
        <p:nvSpPr>
          <p:cNvPr id="5" name="TextBox 4"/>
          <p:cNvSpPr txBox="1"/>
          <p:nvPr/>
        </p:nvSpPr>
        <p:spPr>
          <a:xfrm>
            <a:off x="3347947" y="5965636"/>
            <a:ext cx="1186602" cy="276999"/>
          </a:xfrm>
          <a:prstGeom prst="rect">
            <a:avLst/>
          </a:prstGeom>
          <a:noFill/>
        </p:spPr>
        <p:txBody>
          <a:bodyPr wrap="square" rtlCol="0">
            <a:spAutoFit/>
          </a:bodyPr>
          <a:lstStyle/>
          <a:p>
            <a:r>
              <a:rPr lang="en-US" sz="1200" dirty="0" smtClean="0"/>
              <a:t>Credit: BOEM</a:t>
            </a:r>
            <a:endParaRPr lang="en-US" sz="1200" dirty="0"/>
          </a:p>
        </p:txBody>
      </p:sp>
    </p:spTree>
    <p:extLst>
      <p:ext uri="{BB962C8B-B14F-4D97-AF65-F5344CB8AC3E}">
        <p14:creationId xmlns:p14="http://schemas.microsoft.com/office/powerpoint/2010/main" val="302489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3818</TotalTime>
  <Words>1831</Words>
  <Application>Microsoft Office PowerPoint</Application>
  <PresentationFormat>On-screen Show (4:3)</PresentationFormat>
  <Paragraphs>219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212</cp:revision>
  <dcterms:created xsi:type="dcterms:W3CDTF">2015-05-18T13:26:09Z</dcterms:created>
  <dcterms:modified xsi:type="dcterms:W3CDTF">2016-04-07T19:11:41Z</dcterms:modified>
</cp:coreProperties>
</file>