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Emma Singh Baghel" initials="ESB" lastIdx="2" clrIdx="1">
    <p:extLst/>
  </p:cmAuthor>
  <p:cmAuthor id="3" name="Vishal Arya" initials="" lastIdx="5" clrIdx="2"/>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D38"/>
    <a:srgbClr val="FFFFC6"/>
    <a:srgbClr val="E9EA01"/>
    <a:srgbClr val="E9A149"/>
    <a:srgbClr val="2D883B"/>
    <a:srgbClr val="FFFFFF"/>
    <a:srgbClr val="EAF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15" d="100"/>
          <a:sy n="15" d="100"/>
        </p:scale>
        <p:origin x="2724" y="1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Sheet3!$I$1</c:f>
              <c:strCache>
                <c:ptCount val="1"/>
                <c:pt idx="0">
                  <c:v>Pixel 13</c:v>
                </c:pt>
              </c:strCache>
            </c:strRef>
          </c:tx>
          <c:spPr>
            <a:ln w="28575" cap="rnd">
              <a:solidFill>
                <a:schemeClr val="accent1"/>
              </a:solidFill>
              <a:round/>
            </a:ln>
            <a:effectLst/>
          </c:spPr>
          <c:marker>
            <c:symbol val="none"/>
          </c:marker>
          <c:cat>
            <c:multiLvlStrRef>
              <c:f>Sheet3!$B$2:$C$183</c:f>
              <c:multiLvlStrCache>
                <c:ptCount val="182"/>
                <c:lvl>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001</c:v>
                  </c:pt>
                  <c:pt idx="62">
                    <c:v>002</c:v>
                  </c:pt>
                  <c:pt idx="63">
                    <c:v>003</c:v>
                  </c:pt>
                  <c:pt idx="64">
                    <c:v>004</c:v>
                  </c:pt>
                  <c:pt idx="65">
                    <c:v>005</c:v>
                  </c:pt>
                  <c:pt idx="66">
                    <c:v>006</c:v>
                  </c:pt>
                  <c:pt idx="67">
                    <c:v>007</c:v>
                  </c:pt>
                  <c:pt idx="68">
                    <c:v>008</c:v>
                  </c:pt>
                  <c:pt idx="69">
                    <c:v>009</c:v>
                  </c:pt>
                  <c:pt idx="70">
                    <c:v>010</c:v>
                  </c:pt>
                  <c:pt idx="71">
                    <c:v>011</c:v>
                  </c:pt>
                  <c:pt idx="72">
                    <c:v>012</c:v>
                  </c:pt>
                  <c:pt idx="73">
                    <c:v>013</c:v>
                  </c:pt>
                  <c:pt idx="74">
                    <c:v>014</c:v>
                  </c:pt>
                  <c:pt idx="75">
                    <c:v>015</c:v>
                  </c:pt>
                  <c:pt idx="76">
                    <c:v>016</c:v>
                  </c:pt>
                  <c:pt idx="77">
                    <c:v>017</c:v>
                  </c:pt>
                  <c:pt idx="78">
                    <c:v>018</c:v>
                  </c:pt>
                  <c:pt idx="79">
                    <c:v>019</c:v>
                  </c:pt>
                  <c:pt idx="80">
                    <c:v>020</c:v>
                  </c:pt>
                  <c:pt idx="81">
                    <c:v>021</c:v>
                  </c:pt>
                  <c:pt idx="82">
                    <c:v>022</c:v>
                  </c:pt>
                  <c:pt idx="83">
                    <c:v>023</c:v>
                  </c:pt>
                  <c:pt idx="84">
                    <c:v>024</c:v>
                  </c:pt>
                  <c:pt idx="85">
                    <c:v>025</c:v>
                  </c:pt>
                  <c:pt idx="86">
                    <c:v>026</c:v>
                  </c:pt>
                  <c:pt idx="87">
                    <c:v>027</c:v>
                  </c:pt>
                  <c:pt idx="88">
                    <c:v>028</c:v>
                  </c:pt>
                  <c:pt idx="89">
                    <c:v>029</c:v>
                  </c:pt>
                  <c:pt idx="90">
                    <c:v>030</c:v>
                  </c:pt>
                  <c:pt idx="91">
                    <c:v>031</c:v>
                  </c:pt>
                  <c:pt idx="92">
                    <c:v>032</c:v>
                  </c:pt>
                  <c:pt idx="93">
                    <c:v>033</c:v>
                  </c:pt>
                  <c:pt idx="94">
                    <c:v>034</c:v>
                  </c:pt>
                  <c:pt idx="95">
                    <c:v>035</c:v>
                  </c:pt>
                  <c:pt idx="96">
                    <c:v>036</c:v>
                  </c:pt>
                  <c:pt idx="97">
                    <c:v>037</c:v>
                  </c:pt>
                  <c:pt idx="98">
                    <c:v>038</c:v>
                  </c:pt>
                  <c:pt idx="99">
                    <c:v>039</c:v>
                  </c:pt>
                  <c:pt idx="100">
                    <c:v>040</c:v>
                  </c:pt>
                  <c:pt idx="101">
                    <c:v>041</c:v>
                  </c:pt>
                  <c:pt idx="102">
                    <c:v>042</c:v>
                  </c:pt>
                  <c:pt idx="103">
                    <c:v>043</c:v>
                  </c:pt>
                  <c:pt idx="104">
                    <c:v>044</c:v>
                  </c:pt>
                  <c:pt idx="105">
                    <c:v>045</c:v>
                  </c:pt>
                  <c:pt idx="106">
                    <c:v>046</c:v>
                  </c:pt>
                  <c:pt idx="107">
                    <c:v>047</c:v>
                  </c:pt>
                  <c:pt idx="108">
                    <c:v>048</c:v>
                  </c:pt>
                  <c:pt idx="109">
                    <c:v>049</c:v>
                  </c:pt>
                  <c:pt idx="110">
                    <c:v>050</c:v>
                  </c:pt>
                  <c:pt idx="111">
                    <c:v>051</c:v>
                  </c:pt>
                  <c:pt idx="112">
                    <c:v>052</c:v>
                  </c:pt>
                  <c:pt idx="113">
                    <c:v>053</c:v>
                  </c:pt>
                  <c:pt idx="114">
                    <c:v>054</c:v>
                  </c:pt>
                  <c:pt idx="115">
                    <c:v>055</c:v>
                  </c:pt>
                  <c:pt idx="116">
                    <c:v>056</c:v>
                  </c:pt>
                  <c:pt idx="117">
                    <c:v>057</c:v>
                  </c:pt>
                  <c:pt idx="118">
                    <c:v>058</c:v>
                  </c:pt>
                  <c:pt idx="119">
                    <c:v>059</c:v>
                  </c:pt>
                  <c:pt idx="120">
                    <c:v>060</c:v>
                  </c:pt>
                  <c:pt idx="121">
                    <c:v>061</c:v>
                  </c:pt>
                  <c:pt idx="122">
                    <c:v>062</c:v>
                  </c:pt>
                  <c:pt idx="123">
                    <c:v>063</c:v>
                  </c:pt>
                  <c:pt idx="124">
                    <c:v>064</c:v>
                  </c:pt>
                  <c:pt idx="125">
                    <c:v>065</c:v>
                  </c:pt>
                  <c:pt idx="126">
                    <c:v>066</c:v>
                  </c:pt>
                  <c:pt idx="127">
                    <c:v>067</c:v>
                  </c:pt>
                  <c:pt idx="128">
                    <c:v>068</c:v>
                  </c:pt>
                  <c:pt idx="129">
                    <c:v>069</c:v>
                  </c:pt>
                  <c:pt idx="130">
                    <c:v>070</c:v>
                  </c:pt>
                  <c:pt idx="131">
                    <c:v>071</c:v>
                  </c:pt>
                  <c:pt idx="132">
                    <c:v>072</c:v>
                  </c:pt>
                  <c:pt idx="133">
                    <c:v>073</c:v>
                  </c:pt>
                  <c:pt idx="134">
                    <c:v>074</c:v>
                  </c:pt>
                  <c:pt idx="135">
                    <c:v>075</c:v>
                  </c:pt>
                  <c:pt idx="136">
                    <c:v>076</c:v>
                  </c:pt>
                  <c:pt idx="137">
                    <c:v>077</c:v>
                  </c:pt>
                  <c:pt idx="138">
                    <c:v>078</c:v>
                  </c:pt>
                  <c:pt idx="139">
                    <c:v>079</c:v>
                  </c:pt>
                  <c:pt idx="140">
                    <c:v>080</c:v>
                  </c:pt>
                  <c:pt idx="141">
                    <c:v>081</c:v>
                  </c:pt>
                  <c:pt idx="142">
                    <c:v>082</c:v>
                  </c:pt>
                  <c:pt idx="143">
                    <c:v>083</c:v>
                  </c:pt>
                  <c:pt idx="144">
                    <c:v>084</c:v>
                  </c:pt>
                  <c:pt idx="145">
                    <c:v>085</c:v>
                  </c:pt>
                  <c:pt idx="146">
                    <c:v>086</c:v>
                  </c:pt>
                  <c:pt idx="147">
                    <c:v>087</c:v>
                  </c:pt>
                  <c:pt idx="148">
                    <c:v>088</c:v>
                  </c:pt>
                  <c:pt idx="149">
                    <c:v>089</c:v>
                  </c:pt>
                  <c:pt idx="150">
                    <c:v>090</c:v>
                  </c:pt>
                  <c:pt idx="151">
                    <c:v>091</c:v>
                  </c:pt>
                  <c:pt idx="152">
                    <c:v>092</c:v>
                  </c:pt>
                  <c:pt idx="153">
                    <c:v>093</c:v>
                  </c:pt>
                  <c:pt idx="154">
                    <c:v>094</c:v>
                  </c:pt>
                  <c:pt idx="155">
                    <c:v>095</c:v>
                  </c:pt>
                  <c:pt idx="156">
                    <c:v>096</c:v>
                  </c:pt>
                  <c:pt idx="157">
                    <c:v>097</c:v>
                  </c:pt>
                  <c:pt idx="158">
                    <c:v>098</c:v>
                  </c:pt>
                  <c:pt idx="159">
                    <c:v>099</c:v>
                  </c:pt>
                  <c:pt idx="160">
                    <c:v>100</c:v>
                  </c:pt>
                  <c:pt idx="161">
                    <c:v>101</c:v>
                  </c:pt>
                  <c:pt idx="162">
                    <c:v>102</c:v>
                  </c:pt>
                  <c:pt idx="163">
                    <c:v>103</c:v>
                  </c:pt>
                  <c:pt idx="164">
                    <c:v>104</c:v>
                  </c:pt>
                  <c:pt idx="165">
                    <c:v>105</c:v>
                  </c:pt>
                  <c:pt idx="166">
                    <c:v>106</c:v>
                  </c:pt>
                  <c:pt idx="167">
                    <c:v>107</c:v>
                  </c:pt>
                  <c:pt idx="168">
                    <c:v>108</c:v>
                  </c:pt>
                  <c:pt idx="169">
                    <c:v>109</c:v>
                  </c:pt>
                  <c:pt idx="170">
                    <c:v>110</c:v>
                  </c:pt>
                  <c:pt idx="171">
                    <c:v>111</c:v>
                  </c:pt>
                  <c:pt idx="172">
                    <c:v>112</c:v>
                  </c:pt>
                  <c:pt idx="173">
                    <c:v>113</c:v>
                  </c:pt>
                  <c:pt idx="174">
                    <c:v>114</c:v>
                  </c:pt>
                  <c:pt idx="175">
                    <c:v>115</c:v>
                  </c:pt>
                  <c:pt idx="176">
                    <c:v>116</c:v>
                  </c:pt>
                  <c:pt idx="177">
                    <c:v>117</c:v>
                  </c:pt>
                  <c:pt idx="178">
                    <c:v>118</c:v>
                  </c:pt>
                  <c:pt idx="179">
                    <c:v>119</c:v>
                  </c:pt>
                  <c:pt idx="180">
                    <c:v>120</c:v>
                  </c:pt>
                  <c:pt idx="181">
                    <c:v>121</c:v>
                  </c:pt>
                </c:lvl>
                <c:lvl>
                  <c:pt idx="0">
                    <c:v>Nov</c:v>
                  </c:pt>
                  <c:pt idx="30">
                    <c:v>Dec</c:v>
                  </c:pt>
                  <c:pt idx="61">
                    <c:v>Jan</c:v>
                  </c:pt>
                  <c:pt idx="92">
                    <c:v>Feb</c:v>
                  </c:pt>
                  <c:pt idx="120">
                    <c:v>Mar</c:v>
                  </c:pt>
                  <c:pt idx="151">
                    <c:v>Apr</c:v>
                  </c:pt>
                  <c:pt idx="181">
                    <c:v>May</c:v>
                  </c:pt>
                </c:lvl>
              </c:multiLvlStrCache>
            </c:multiLvlStrRef>
          </c:cat>
          <c:val>
            <c:numRef>
              <c:f>Sheet3!$I$2:$I$183</c:f>
              <c:numCache>
                <c:formatCode>General</c:formatCode>
                <c:ptCount val="182"/>
                <c:pt idx="0">
                  <c:v>2.6638120000000001</c:v>
                </c:pt>
                <c:pt idx="1">
                  <c:v>5.2248592887579992</c:v>
                </c:pt>
                <c:pt idx="2">
                  <c:v>7.6447248118232851</c:v>
                </c:pt>
                <c:pt idx="3">
                  <c:v>10.101524949069999</c:v>
                </c:pt>
                <c:pt idx="4">
                  <c:v>13.032212189262427</c:v>
                </c:pt>
                <c:pt idx="5">
                  <c:v>15.821058358462571</c:v>
                </c:pt>
                <c:pt idx="6">
                  <c:v>18.026402439388427</c:v>
                </c:pt>
                <c:pt idx="7">
                  <c:v>20.229831857340141</c:v>
                </c:pt>
                <c:pt idx="8">
                  <c:v>22.290085554122999</c:v>
                </c:pt>
                <c:pt idx="9">
                  <c:v>24.679826182979571</c:v>
                </c:pt>
                <c:pt idx="10">
                  <c:v>27.071619902340426</c:v>
                </c:pt>
                <c:pt idx="11">
                  <c:v>29.149172927654142</c:v>
                </c:pt>
                <c:pt idx="12">
                  <c:v>31.320247445790141</c:v>
                </c:pt>
                <c:pt idx="13">
                  <c:v>33.343628670490425</c:v>
                </c:pt>
                <c:pt idx="14">
                  <c:v>35.609731325082997</c:v>
                </c:pt>
                <c:pt idx="15">
                  <c:v>38.055597092424428</c:v>
                </c:pt>
                <c:pt idx="16">
                  <c:v>40.700775955403003</c:v>
                </c:pt>
                <c:pt idx="17">
                  <c:v>43.090615621631578</c:v>
                </c:pt>
                <c:pt idx="18">
                  <c:v>45.169958208284434</c:v>
                </c:pt>
                <c:pt idx="19">
                  <c:v>47.591254174704432</c:v>
                </c:pt>
                <c:pt idx="20">
                  <c:v>50.169169315264433</c:v>
                </c:pt>
                <c:pt idx="21">
                  <c:v>52.644854230534435</c:v>
                </c:pt>
                <c:pt idx="22">
                  <c:v>55.184971562448723</c:v>
                </c:pt>
                <c:pt idx="23">
                  <c:v>57.355237049711583</c:v>
                </c:pt>
                <c:pt idx="24">
                  <c:v>59.858281348428726</c:v>
                </c:pt>
                <c:pt idx="25">
                  <c:v>62.51355212926444</c:v>
                </c:pt>
                <c:pt idx="26">
                  <c:v>64.924835792604441</c:v>
                </c:pt>
                <c:pt idx="27">
                  <c:v>67.174440630838731</c:v>
                </c:pt>
                <c:pt idx="28">
                  <c:v>69.467561440801589</c:v>
                </c:pt>
                <c:pt idx="29">
                  <c:v>71.908286682188731</c:v>
                </c:pt>
                <c:pt idx="30">
                  <c:v>74.350454764697304</c:v>
                </c:pt>
                <c:pt idx="31">
                  <c:v>76.507340286448738</c:v>
                </c:pt>
                <c:pt idx="32">
                  <c:v>78.896455483765877</c:v>
                </c:pt>
                <c:pt idx="33">
                  <c:v>81.911261277527302</c:v>
                </c:pt>
                <c:pt idx="34">
                  <c:v>85.324919658034446</c:v>
                </c:pt>
                <c:pt idx="35">
                  <c:v>88.628145294515875</c:v>
                </c:pt>
                <c:pt idx="36">
                  <c:v>91.946244333457301</c:v>
                </c:pt>
                <c:pt idx="37">
                  <c:v>95.330408087784448</c:v>
                </c:pt>
                <c:pt idx="38">
                  <c:v>98.84942096470445</c:v>
                </c:pt>
                <c:pt idx="39">
                  <c:v>102.42071866136303</c:v>
                </c:pt>
                <c:pt idx="40">
                  <c:v>105.59507936238016</c:v>
                </c:pt>
                <c:pt idx="41">
                  <c:v>109.22313512222016</c:v>
                </c:pt>
                <c:pt idx="42">
                  <c:v>113.24538543393587</c:v>
                </c:pt>
                <c:pt idx="43">
                  <c:v>117.22804712396587</c:v>
                </c:pt>
                <c:pt idx="44">
                  <c:v>121.41166195697872</c:v>
                </c:pt>
                <c:pt idx="45">
                  <c:v>126.13405063321157</c:v>
                </c:pt>
                <c:pt idx="46">
                  <c:v>130.59374004600872</c:v>
                </c:pt>
                <c:pt idx="47">
                  <c:v>134.82282368624158</c:v>
                </c:pt>
                <c:pt idx="48">
                  <c:v>138.32943639583016</c:v>
                </c:pt>
                <c:pt idx="49">
                  <c:v>141.9252581851616</c:v>
                </c:pt>
                <c:pt idx="50">
                  <c:v>146.10544370751302</c:v>
                </c:pt>
                <c:pt idx="51">
                  <c:v>150.30123403240589</c:v>
                </c:pt>
                <c:pt idx="52">
                  <c:v>154.06828920328303</c:v>
                </c:pt>
                <c:pt idx="53">
                  <c:v>157.78124062502016</c:v>
                </c:pt>
                <c:pt idx="54">
                  <c:v>162.21939556085729</c:v>
                </c:pt>
                <c:pt idx="55">
                  <c:v>166.79037059202872</c:v>
                </c:pt>
                <c:pt idx="56">
                  <c:v>171.16643989935585</c:v>
                </c:pt>
                <c:pt idx="57">
                  <c:v>174.78987706557012</c:v>
                </c:pt>
                <c:pt idx="58">
                  <c:v>178.55254618608583</c:v>
                </c:pt>
                <c:pt idx="59">
                  <c:v>182.51539083036013</c:v>
                </c:pt>
                <c:pt idx="60">
                  <c:v>186.70333796737586</c:v>
                </c:pt>
                <c:pt idx="61">
                  <c:v>190.98681643177443</c:v>
                </c:pt>
                <c:pt idx="62">
                  <c:v>196.1099400775573</c:v>
                </c:pt>
                <c:pt idx="63">
                  <c:v>201.42219951321158</c:v>
                </c:pt>
                <c:pt idx="64">
                  <c:v>207.05135252644158</c:v>
                </c:pt>
                <c:pt idx="65">
                  <c:v>212.60417290243015</c:v>
                </c:pt>
                <c:pt idx="66">
                  <c:v>217.72581278424587</c:v>
                </c:pt>
                <c:pt idx="67">
                  <c:v>222.77245949845729</c:v>
                </c:pt>
                <c:pt idx="68">
                  <c:v>227.23322777235728</c:v>
                </c:pt>
                <c:pt idx="69">
                  <c:v>231.19039892297442</c:v>
                </c:pt>
                <c:pt idx="70">
                  <c:v>235.40081692592156</c:v>
                </c:pt>
                <c:pt idx="71">
                  <c:v>239.973867680333</c:v>
                </c:pt>
                <c:pt idx="72">
                  <c:v>244.39795900241444</c:v>
                </c:pt>
                <c:pt idx="73">
                  <c:v>249.37761345078729</c:v>
                </c:pt>
                <c:pt idx="74">
                  <c:v>254.84955430881016</c:v>
                </c:pt>
                <c:pt idx="75">
                  <c:v>260.72263967138014</c:v>
                </c:pt>
                <c:pt idx="76">
                  <c:v>266.34713957138013</c:v>
                </c:pt>
                <c:pt idx="77">
                  <c:v>271.58463771852729</c:v>
                </c:pt>
                <c:pt idx="78">
                  <c:v>276.39140756639728</c:v>
                </c:pt>
                <c:pt idx="79">
                  <c:v>282.10045386210868</c:v>
                </c:pt>
                <c:pt idx="80">
                  <c:v>287.63888537031011</c:v>
                </c:pt>
                <c:pt idx="81">
                  <c:v>292.97892891508013</c:v>
                </c:pt>
                <c:pt idx="82">
                  <c:v>298.16755792923158</c:v>
                </c:pt>
                <c:pt idx="83">
                  <c:v>303.32404505353873</c:v>
                </c:pt>
                <c:pt idx="84">
                  <c:v>308.76315134762586</c:v>
                </c:pt>
                <c:pt idx="85">
                  <c:v>314.90434129747871</c:v>
                </c:pt>
                <c:pt idx="86">
                  <c:v>320.25668182542154</c:v>
                </c:pt>
                <c:pt idx="87">
                  <c:v>325.70671566042296</c:v>
                </c:pt>
                <c:pt idx="88">
                  <c:v>330.73237280333439</c:v>
                </c:pt>
                <c:pt idx="89">
                  <c:v>335.62355451071727</c:v>
                </c:pt>
                <c:pt idx="90">
                  <c:v>340.57787279570584</c:v>
                </c:pt>
                <c:pt idx="91">
                  <c:v>345.2564195309244</c:v>
                </c:pt>
                <c:pt idx="92">
                  <c:v>349.94581907986441</c:v>
                </c:pt>
                <c:pt idx="93">
                  <c:v>354.80094467741014</c:v>
                </c:pt>
                <c:pt idx="94">
                  <c:v>359.33470570188587</c:v>
                </c:pt>
                <c:pt idx="95">
                  <c:v>364.76952301603444</c:v>
                </c:pt>
                <c:pt idx="96">
                  <c:v>370.38292613198871</c:v>
                </c:pt>
                <c:pt idx="97">
                  <c:v>375.82632341554302</c:v>
                </c:pt>
                <c:pt idx="98">
                  <c:v>381.61968238863733</c:v>
                </c:pt>
                <c:pt idx="99">
                  <c:v>387.08463019131733</c:v>
                </c:pt>
                <c:pt idx="100">
                  <c:v>392.44198854479589</c:v>
                </c:pt>
                <c:pt idx="101">
                  <c:v>398.61560795136018</c:v>
                </c:pt>
                <c:pt idx="102">
                  <c:v>404.84404850856731</c:v>
                </c:pt>
                <c:pt idx="103">
                  <c:v>411.55279146772591</c:v>
                </c:pt>
                <c:pt idx="104">
                  <c:v>419.08304930583876</c:v>
                </c:pt>
                <c:pt idx="105">
                  <c:v>426.76306977441448</c:v>
                </c:pt>
                <c:pt idx="106">
                  <c:v>433.95687815971735</c:v>
                </c:pt>
                <c:pt idx="107">
                  <c:v>440.98550252402447</c:v>
                </c:pt>
                <c:pt idx="108">
                  <c:v>447.75474273305878</c:v>
                </c:pt>
                <c:pt idx="109">
                  <c:v>453.6589356575588</c:v>
                </c:pt>
                <c:pt idx="110">
                  <c:v>458.65458789041026</c:v>
                </c:pt>
                <c:pt idx="111">
                  <c:v>463.62513968773311</c:v>
                </c:pt>
                <c:pt idx="112">
                  <c:v>468.63167695487454</c:v>
                </c:pt>
                <c:pt idx="113">
                  <c:v>473.98966756036737</c:v>
                </c:pt>
                <c:pt idx="114">
                  <c:v>479.33863449947881</c:v>
                </c:pt>
                <c:pt idx="115">
                  <c:v>484.15123129742454</c:v>
                </c:pt>
                <c:pt idx="116">
                  <c:v>489.31323832273739</c:v>
                </c:pt>
                <c:pt idx="117">
                  <c:v>494.67664641142454</c:v>
                </c:pt>
                <c:pt idx="118">
                  <c:v>499.65153071710881</c:v>
                </c:pt>
                <c:pt idx="119">
                  <c:v>504.28190991709312</c:v>
                </c:pt>
                <c:pt idx="120">
                  <c:v>508.6479979327874</c:v>
                </c:pt>
                <c:pt idx="121">
                  <c:v>513.8009019323888</c:v>
                </c:pt>
                <c:pt idx="122">
                  <c:v>519.3727963396617</c:v>
                </c:pt>
                <c:pt idx="123">
                  <c:v>524.84866071600175</c:v>
                </c:pt>
                <c:pt idx="124">
                  <c:v>530.60617434128176</c:v>
                </c:pt>
                <c:pt idx="125">
                  <c:v>536.03368770225745</c:v>
                </c:pt>
                <c:pt idx="126">
                  <c:v>541.73981980767462</c:v>
                </c:pt>
                <c:pt idx="127">
                  <c:v>547.32064482996316</c:v>
                </c:pt>
                <c:pt idx="128">
                  <c:v>552.46543776138458</c:v>
                </c:pt>
                <c:pt idx="129">
                  <c:v>557.31570772614884</c:v>
                </c:pt>
                <c:pt idx="130">
                  <c:v>562.76428884269023</c:v>
                </c:pt>
                <c:pt idx="131">
                  <c:v>568.0268631407331</c:v>
                </c:pt>
                <c:pt idx="132">
                  <c:v>573.29335850478742</c:v>
                </c:pt>
                <c:pt idx="133">
                  <c:v>578.09573542221881</c:v>
                </c:pt>
                <c:pt idx="134">
                  <c:v>583.32989530054169</c:v>
                </c:pt>
                <c:pt idx="135">
                  <c:v>588.86471565282454</c:v>
                </c:pt>
                <c:pt idx="136">
                  <c:v>594.27945250274593</c:v>
                </c:pt>
                <c:pt idx="137">
                  <c:v>598.77134208170162</c:v>
                </c:pt>
                <c:pt idx="138">
                  <c:v>603.20540977377732</c:v>
                </c:pt>
                <c:pt idx="139">
                  <c:v>607.67514447656879</c:v>
                </c:pt>
                <c:pt idx="140">
                  <c:v>612.96936751265309</c:v>
                </c:pt>
                <c:pt idx="141">
                  <c:v>618.07696118526883</c:v>
                </c:pt>
                <c:pt idx="142">
                  <c:v>622.36662541970168</c:v>
                </c:pt>
                <c:pt idx="143">
                  <c:v>626.71090719531173</c:v>
                </c:pt>
                <c:pt idx="144">
                  <c:v>631.25521602802462</c:v>
                </c:pt>
                <c:pt idx="145">
                  <c:v>635.68963957685889</c:v>
                </c:pt>
                <c:pt idx="146">
                  <c:v>639.9517812814189</c:v>
                </c:pt>
                <c:pt idx="147">
                  <c:v>643.63066456149318</c:v>
                </c:pt>
                <c:pt idx="148">
                  <c:v>647.54491977182602</c:v>
                </c:pt>
                <c:pt idx="149">
                  <c:v>651.62084989038749</c:v>
                </c:pt>
                <c:pt idx="150">
                  <c:v>655.63666933776892</c:v>
                </c:pt>
                <c:pt idx="151">
                  <c:v>659.44852250816461</c:v>
                </c:pt>
                <c:pt idx="152">
                  <c:v>662.96007419486034</c:v>
                </c:pt>
                <c:pt idx="153">
                  <c:v>666.36934352774608</c:v>
                </c:pt>
                <c:pt idx="154">
                  <c:v>669.41321138826754</c:v>
                </c:pt>
                <c:pt idx="155">
                  <c:v>672.04685120073611</c:v>
                </c:pt>
                <c:pt idx="156">
                  <c:v>674.60247735468181</c:v>
                </c:pt>
                <c:pt idx="157">
                  <c:v>677.11679142715468</c:v>
                </c:pt>
                <c:pt idx="158">
                  <c:v>679.3805113520134</c:v>
                </c:pt>
                <c:pt idx="159">
                  <c:v>682.11857982194783</c:v>
                </c:pt>
                <c:pt idx="160">
                  <c:v>684.96047365667516</c:v>
                </c:pt>
                <c:pt idx="161">
                  <c:v>687.64258600134815</c:v>
                </c:pt>
                <c:pt idx="162">
                  <c:v>689.92445073810916</c:v>
                </c:pt>
                <c:pt idx="163">
                  <c:v>692.00178203414441</c:v>
                </c:pt>
                <c:pt idx="164">
                  <c:v>693.8620939254954</c:v>
                </c:pt>
                <c:pt idx="165">
                  <c:v>695.78795150350049</c:v>
                </c:pt>
                <c:pt idx="166">
                  <c:v>697.12521363158066</c:v>
                </c:pt>
                <c:pt idx="167">
                  <c:v>698.30623481956798</c:v>
                </c:pt>
                <c:pt idx="168">
                  <c:v>699.68643112695531</c:v>
                </c:pt>
                <c:pt idx="169">
                  <c:v>701.09021850996726</c:v>
                </c:pt>
                <c:pt idx="170">
                  <c:v>702.39625747716798</c:v>
                </c:pt>
                <c:pt idx="171">
                  <c:v>703.74283564092866</c:v>
                </c:pt>
                <c:pt idx="172">
                  <c:v>705.11987683604934</c:v>
                </c:pt>
                <c:pt idx="173">
                  <c:v>706.48477153269425</c:v>
                </c:pt>
                <c:pt idx="174">
                  <c:v>708.02177559480197</c:v>
                </c:pt>
                <c:pt idx="175">
                  <c:v>709.28332273451542</c:v>
                </c:pt>
                <c:pt idx="176">
                  <c:v>710.75311804671617</c:v>
                </c:pt>
                <c:pt idx="177">
                  <c:v>712.19164728269277</c:v>
                </c:pt>
                <c:pt idx="178">
                  <c:v>713.44860041143966</c:v>
                </c:pt>
                <c:pt idx="179">
                  <c:v>714.77391419242792</c:v>
                </c:pt>
                <c:pt idx="180">
                  <c:v>716.0552820606124</c:v>
                </c:pt>
                <c:pt idx="181">
                  <c:v>717.02219800440469</c:v>
                </c:pt>
              </c:numCache>
            </c:numRef>
          </c:val>
          <c:smooth val="0"/>
        </c:ser>
        <c:ser>
          <c:idx val="1"/>
          <c:order val="1"/>
          <c:tx>
            <c:strRef>
              <c:f>Sheet3!$J$1</c:f>
              <c:strCache>
                <c:ptCount val="1"/>
                <c:pt idx="0">
                  <c:v>Pixel 14</c:v>
                </c:pt>
              </c:strCache>
            </c:strRef>
          </c:tx>
          <c:spPr>
            <a:ln w="28575" cap="rnd">
              <a:solidFill>
                <a:schemeClr val="accent2"/>
              </a:solidFill>
              <a:round/>
            </a:ln>
            <a:effectLst/>
          </c:spPr>
          <c:marker>
            <c:symbol val="none"/>
          </c:marker>
          <c:cat>
            <c:multiLvlStrRef>
              <c:f>Sheet3!$B$2:$C$183</c:f>
              <c:multiLvlStrCache>
                <c:ptCount val="182"/>
                <c:lvl>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001</c:v>
                  </c:pt>
                  <c:pt idx="62">
                    <c:v>002</c:v>
                  </c:pt>
                  <c:pt idx="63">
                    <c:v>003</c:v>
                  </c:pt>
                  <c:pt idx="64">
                    <c:v>004</c:v>
                  </c:pt>
                  <c:pt idx="65">
                    <c:v>005</c:v>
                  </c:pt>
                  <c:pt idx="66">
                    <c:v>006</c:v>
                  </c:pt>
                  <c:pt idx="67">
                    <c:v>007</c:v>
                  </c:pt>
                  <c:pt idx="68">
                    <c:v>008</c:v>
                  </c:pt>
                  <c:pt idx="69">
                    <c:v>009</c:v>
                  </c:pt>
                  <c:pt idx="70">
                    <c:v>010</c:v>
                  </c:pt>
                  <c:pt idx="71">
                    <c:v>011</c:v>
                  </c:pt>
                  <c:pt idx="72">
                    <c:v>012</c:v>
                  </c:pt>
                  <c:pt idx="73">
                    <c:v>013</c:v>
                  </c:pt>
                  <c:pt idx="74">
                    <c:v>014</c:v>
                  </c:pt>
                  <c:pt idx="75">
                    <c:v>015</c:v>
                  </c:pt>
                  <c:pt idx="76">
                    <c:v>016</c:v>
                  </c:pt>
                  <c:pt idx="77">
                    <c:v>017</c:v>
                  </c:pt>
                  <c:pt idx="78">
                    <c:v>018</c:v>
                  </c:pt>
                  <c:pt idx="79">
                    <c:v>019</c:v>
                  </c:pt>
                  <c:pt idx="80">
                    <c:v>020</c:v>
                  </c:pt>
                  <c:pt idx="81">
                    <c:v>021</c:v>
                  </c:pt>
                  <c:pt idx="82">
                    <c:v>022</c:v>
                  </c:pt>
                  <c:pt idx="83">
                    <c:v>023</c:v>
                  </c:pt>
                  <c:pt idx="84">
                    <c:v>024</c:v>
                  </c:pt>
                  <c:pt idx="85">
                    <c:v>025</c:v>
                  </c:pt>
                  <c:pt idx="86">
                    <c:v>026</c:v>
                  </c:pt>
                  <c:pt idx="87">
                    <c:v>027</c:v>
                  </c:pt>
                  <c:pt idx="88">
                    <c:v>028</c:v>
                  </c:pt>
                  <c:pt idx="89">
                    <c:v>029</c:v>
                  </c:pt>
                  <c:pt idx="90">
                    <c:v>030</c:v>
                  </c:pt>
                  <c:pt idx="91">
                    <c:v>031</c:v>
                  </c:pt>
                  <c:pt idx="92">
                    <c:v>032</c:v>
                  </c:pt>
                  <c:pt idx="93">
                    <c:v>033</c:v>
                  </c:pt>
                  <c:pt idx="94">
                    <c:v>034</c:v>
                  </c:pt>
                  <c:pt idx="95">
                    <c:v>035</c:v>
                  </c:pt>
                  <c:pt idx="96">
                    <c:v>036</c:v>
                  </c:pt>
                  <c:pt idx="97">
                    <c:v>037</c:v>
                  </c:pt>
                  <c:pt idx="98">
                    <c:v>038</c:v>
                  </c:pt>
                  <c:pt idx="99">
                    <c:v>039</c:v>
                  </c:pt>
                  <c:pt idx="100">
                    <c:v>040</c:v>
                  </c:pt>
                  <c:pt idx="101">
                    <c:v>041</c:v>
                  </c:pt>
                  <c:pt idx="102">
                    <c:v>042</c:v>
                  </c:pt>
                  <c:pt idx="103">
                    <c:v>043</c:v>
                  </c:pt>
                  <c:pt idx="104">
                    <c:v>044</c:v>
                  </c:pt>
                  <c:pt idx="105">
                    <c:v>045</c:v>
                  </c:pt>
                  <c:pt idx="106">
                    <c:v>046</c:v>
                  </c:pt>
                  <c:pt idx="107">
                    <c:v>047</c:v>
                  </c:pt>
                  <c:pt idx="108">
                    <c:v>048</c:v>
                  </c:pt>
                  <c:pt idx="109">
                    <c:v>049</c:v>
                  </c:pt>
                  <c:pt idx="110">
                    <c:v>050</c:v>
                  </c:pt>
                  <c:pt idx="111">
                    <c:v>051</c:v>
                  </c:pt>
                  <c:pt idx="112">
                    <c:v>052</c:v>
                  </c:pt>
                  <c:pt idx="113">
                    <c:v>053</c:v>
                  </c:pt>
                  <c:pt idx="114">
                    <c:v>054</c:v>
                  </c:pt>
                  <c:pt idx="115">
                    <c:v>055</c:v>
                  </c:pt>
                  <c:pt idx="116">
                    <c:v>056</c:v>
                  </c:pt>
                  <c:pt idx="117">
                    <c:v>057</c:v>
                  </c:pt>
                  <c:pt idx="118">
                    <c:v>058</c:v>
                  </c:pt>
                  <c:pt idx="119">
                    <c:v>059</c:v>
                  </c:pt>
                  <c:pt idx="120">
                    <c:v>060</c:v>
                  </c:pt>
                  <c:pt idx="121">
                    <c:v>061</c:v>
                  </c:pt>
                  <c:pt idx="122">
                    <c:v>062</c:v>
                  </c:pt>
                  <c:pt idx="123">
                    <c:v>063</c:v>
                  </c:pt>
                  <c:pt idx="124">
                    <c:v>064</c:v>
                  </c:pt>
                  <c:pt idx="125">
                    <c:v>065</c:v>
                  </c:pt>
                  <c:pt idx="126">
                    <c:v>066</c:v>
                  </c:pt>
                  <c:pt idx="127">
                    <c:v>067</c:v>
                  </c:pt>
                  <c:pt idx="128">
                    <c:v>068</c:v>
                  </c:pt>
                  <c:pt idx="129">
                    <c:v>069</c:v>
                  </c:pt>
                  <c:pt idx="130">
                    <c:v>070</c:v>
                  </c:pt>
                  <c:pt idx="131">
                    <c:v>071</c:v>
                  </c:pt>
                  <c:pt idx="132">
                    <c:v>072</c:v>
                  </c:pt>
                  <c:pt idx="133">
                    <c:v>073</c:v>
                  </c:pt>
                  <c:pt idx="134">
                    <c:v>074</c:v>
                  </c:pt>
                  <c:pt idx="135">
                    <c:v>075</c:v>
                  </c:pt>
                  <c:pt idx="136">
                    <c:v>076</c:v>
                  </c:pt>
                  <c:pt idx="137">
                    <c:v>077</c:v>
                  </c:pt>
                  <c:pt idx="138">
                    <c:v>078</c:v>
                  </c:pt>
                  <c:pt idx="139">
                    <c:v>079</c:v>
                  </c:pt>
                  <c:pt idx="140">
                    <c:v>080</c:v>
                  </c:pt>
                  <c:pt idx="141">
                    <c:v>081</c:v>
                  </c:pt>
                  <c:pt idx="142">
                    <c:v>082</c:v>
                  </c:pt>
                  <c:pt idx="143">
                    <c:v>083</c:v>
                  </c:pt>
                  <c:pt idx="144">
                    <c:v>084</c:v>
                  </c:pt>
                  <c:pt idx="145">
                    <c:v>085</c:v>
                  </c:pt>
                  <c:pt idx="146">
                    <c:v>086</c:v>
                  </c:pt>
                  <c:pt idx="147">
                    <c:v>087</c:v>
                  </c:pt>
                  <c:pt idx="148">
                    <c:v>088</c:v>
                  </c:pt>
                  <c:pt idx="149">
                    <c:v>089</c:v>
                  </c:pt>
                  <c:pt idx="150">
                    <c:v>090</c:v>
                  </c:pt>
                  <c:pt idx="151">
                    <c:v>091</c:v>
                  </c:pt>
                  <c:pt idx="152">
                    <c:v>092</c:v>
                  </c:pt>
                  <c:pt idx="153">
                    <c:v>093</c:v>
                  </c:pt>
                  <c:pt idx="154">
                    <c:v>094</c:v>
                  </c:pt>
                  <c:pt idx="155">
                    <c:v>095</c:v>
                  </c:pt>
                  <c:pt idx="156">
                    <c:v>096</c:v>
                  </c:pt>
                  <c:pt idx="157">
                    <c:v>097</c:v>
                  </c:pt>
                  <c:pt idx="158">
                    <c:v>098</c:v>
                  </c:pt>
                  <c:pt idx="159">
                    <c:v>099</c:v>
                  </c:pt>
                  <c:pt idx="160">
                    <c:v>100</c:v>
                  </c:pt>
                  <c:pt idx="161">
                    <c:v>101</c:v>
                  </c:pt>
                  <c:pt idx="162">
                    <c:v>102</c:v>
                  </c:pt>
                  <c:pt idx="163">
                    <c:v>103</c:v>
                  </c:pt>
                  <c:pt idx="164">
                    <c:v>104</c:v>
                  </c:pt>
                  <c:pt idx="165">
                    <c:v>105</c:v>
                  </c:pt>
                  <c:pt idx="166">
                    <c:v>106</c:v>
                  </c:pt>
                  <c:pt idx="167">
                    <c:v>107</c:v>
                  </c:pt>
                  <c:pt idx="168">
                    <c:v>108</c:v>
                  </c:pt>
                  <c:pt idx="169">
                    <c:v>109</c:v>
                  </c:pt>
                  <c:pt idx="170">
                    <c:v>110</c:v>
                  </c:pt>
                  <c:pt idx="171">
                    <c:v>111</c:v>
                  </c:pt>
                  <c:pt idx="172">
                    <c:v>112</c:v>
                  </c:pt>
                  <c:pt idx="173">
                    <c:v>113</c:v>
                  </c:pt>
                  <c:pt idx="174">
                    <c:v>114</c:v>
                  </c:pt>
                  <c:pt idx="175">
                    <c:v>115</c:v>
                  </c:pt>
                  <c:pt idx="176">
                    <c:v>116</c:v>
                  </c:pt>
                  <c:pt idx="177">
                    <c:v>117</c:v>
                  </c:pt>
                  <c:pt idx="178">
                    <c:v>118</c:v>
                  </c:pt>
                  <c:pt idx="179">
                    <c:v>119</c:v>
                  </c:pt>
                  <c:pt idx="180">
                    <c:v>120</c:v>
                  </c:pt>
                  <c:pt idx="181">
                    <c:v>121</c:v>
                  </c:pt>
                </c:lvl>
                <c:lvl>
                  <c:pt idx="0">
                    <c:v>Nov</c:v>
                  </c:pt>
                  <c:pt idx="30">
                    <c:v>Dec</c:v>
                  </c:pt>
                  <c:pt idx="61">
                    <c:v>Jan</c:v>
                  </c:pt>
                  <c:pt idx="92">
                    <c:v>Feb</c:v>
                  </c:pt>
                  <c:pt idx="120">
                    <c:v>Mar</c:v>
                  </c:pt>
                  <c:pt idx="151">
                    <c:v>Apr</c:v>
                  </c:pt>
                  <c:pt idx="181">
                    <c:v>May</c:v>
                  </c:pt>
                </c:lvl>
              </c:multiLvlStrCache>
            </c:multiLvlStrRef>
          </c:cat>
          <c:val>
            <c:numRef>
              <c:f>Sheet3!$J$2:$J$183</c:f>
              <c:numCache>
                <c:formatCode>General</c:formatCode>
                <c:ptCount val="182"/>
                <c:pt idx="0">
                  <c:v>3.2943964345128598</c:v>
                </c:pt>
                <c:pt idx="1">
                  <c:v>6.4689304658371451</c:v>
                </c:pt>
                <c:pt idx="2">
                  <c:v>9.3576234919728591</c:v>
                </c:pt>
                <c:pt idx="3">
                  <c:v>12.376061218131429</c:v>
                </c:pt>
                <c:pt idx="4">
                  <c:v>15.927086744997144</c:v>
                </c:pt>
                <c:pt idx="5">
                  <c:v>19.294034549176857</c:v>
                </c:pt>
                <c:pt idx="6">
                  <c:v>21.698165910593715</c:v>
                </c:pt>
                <c:pt idx="7">
                  <c:v>24.033243979735573</c:v>
                </c:pt>
                <c:pt idx="8">
                  <c:v>26.284516334542431</c:v>
                </c:pt>
                <c:pt idx="9">
                  <c:v>28.86248108319786</c:v>
                </c:pt>
                <c:pt idx="10">
                  <c:v>31.159709112994719</c:v>
                </c:pt>
                <c:pt idx="11">
                  <c:v>33.207509074903001</c:v>
                </c:pt>
                <c:pt idx="12">
                  <c:v>35.487571460871571</c:v>
                </c:pt>
                <c:pt idx="13">
                  <c:v>37.658398219530142</c:v>
                </c:pt>
                <c:pt idx="14">
                  <c:v>40.314631836769429</c:v>
                </c:pt>
                <c:pt idx="15">
                  <c:v>43.080898880975141</c:v>
                </c:pt>
                <c:pt idx="16">
                  <c:v>46.17596159664371</c:v>
                </c:pt>
                <c:pt idx="17">
                  <c:v>49.156608104726566</c:v>
                </c:pt>
                <c:pt idx="18">
                  <c:v>51.685481003375138</c:v>
                </c:pt>
                <c:pt idx="19">
                  <c:v>54.454692840600849</c:v>
                </c:pt>
                <c:pt idx="20">
                  <c:v>57.357779332596564</c:v>
                </c:pt>
                <c:pt idx="21">
                  <c:v>59.988894326375139</c:v>
                </c:pt>
                <c:pt idx="22">
                  <c:v>62.852829234970855</c:v>
                </c:pt>
                <c:pt idx="23">
                  <c:v>65.138051663156574</c:v>
                </c:pt>
                <c:pt idx="24">
                  <c:v>67.828695161032286</c:v>
                </c:pt>
                <c:pt idx="25">
                  <c:v>70.579886453522292</c:v>
                </c:pt>
                <c:pt idx="26">
                  <c:v>72.922122546633716</c:v>
                </c:pt>
                <c:pt idx="27">
                  <c:v>75.031949664893148</c:v>
                </c:pt>
                <c:pt idx="28">
                  <c:v>77.21945253442972</c:v>
                </c:pt>
                <c:pt idx="29">
                  <c:v>79.614957017583436</c:v>
                </c:pt>
                <c:pt idx="30">
                  <c:v>82.004121678241432</c:v>
                </c:pt>
                <c:pt idx="31">
                  <c:v>84.027486315819431</c:v>
                </c:pt>
                <c:pt idx="32">
                  <c:v>86.548042927493142</c:v>
                </c:pt>
                <c:pt idx="33">
                  <c:v>89.643146932148284</c:v>
                </c:pt>
                <c:pt idx="34">
                  <c:v>93.159613413492565</c:v>
                </c:pt>
                <c:pt idx="35">
                  <c:v>96.617017447969715</c:v>
                </c:pt>
                <c:pt idx="36">
                  <c:v>99.801323524562576</c:v>
                </c:pt>
                <c:pt idx="37">
                  <c:v>103.02373147863972</c:v>
                </c:pt>
                <c:pt idx="38">
                  <c:v>106.42352685759543</c:v>
                </c:pt>
                <c:pt idx="39">
                  <c:v>109.7863559126983</c:v>
                </c:pt>
                <c:pt idx="40">
                  <c:v>113.00330277001258</c:v>
                </c:pt>
                <c:pt idx="41">
                  <c:v>116.91367664508401</c:v>
                </c:pt>
                <c:pt idx="42">
                  <c:v>121.28572735616973</c:v>
                </c:pt>
                <c:pt idx="43">
                  <c:v>125.92209765741545</c:v>
                </c:pt>
                <c:pt idx="44">
                  <c:v>130.7090856773583</c:v>
                </c:pt>
                <c:pt idx="45">
                  <c:v>136.25637133632972</c:v>
                </c:pt>
                <c:pt idx="46">
                  <c:v>141.673857629304</c:v>
                </c:pt>
                <c:pt idx="47">
                  <c:v>147.06198706797542</c:v>
                </c:pt>
                <c:pt idx="48">
                  <c:v>151.531344422274</c:v>
                </c:pt>
                <c:pt idx="49">
                  <c:v>156.02601569890973</c:v>
                </c:pt>
                <c:pt idx="50">
                  <c:v>161.26102005583832</c:v>
                </c:pt>
                <c:pt idx="51">
                  <c:v>166.36580740553831</c:v>
                </c:pt>
                <c:pt idx="52">
                  <c:v>170.94050694363258</c:v>
                </c:pt>
                <c:pt idx="53">
                  <c:v>175.34897689308116</c:v>
                </c:pt>
                <c:pt idx="54">
                  <c:v>180.38089150189973</c:v>
                </c:pt>
                <c:pt idx="55">
                  <c:v>185.53271515879973</c:v>
                </c:pt>
                <c:pt idx="56">
                  <c:v>190.22067363772831</c:v>
                </c:pt>
                <c:pt idx="57">
                  <c:v>193.97978698355544</c:v>
                </c:pt>
                <c:pt idx="58">
                  <c:v>198.18035450151686</c:v>
                </c:pt>
                <c:pt idx="59">
                  <c:v>202.51033514737685</c:v>
                </c:pt>
                <c:pt idx="60">
                  <c:v>207.02563010794398</c:v>
                </c:pt>
                <c:pt idx="61">
                  <c:v>211.97024485893542</c:v>
                </c:pt>
                <c:pt idx="62">
                  <c:v>217.87256241694399</c:v>
                </c:pt>
                <c:pt idx="63">
                  <c:v>224.36624255348113</c:v>
                </c:pt>
                <c:pt idx="64">
                  <c:v>231.00095885988827</c:v>
                </c:pt>
                <c:pt idx="65">
                  <c:v>237.41563859152257</c:v>
                </c:pt>
                <c:pt idx="66">
                  <c:v>243.51969879861113</c:v>
                </c:pt>
                <c:pt idx="67">
                  <c:v>249.51961450060685</c:v>
                </c:pt>
                <c:pt idx="68">
                  <c:v>254.57884949440543</c:v>
                </c:pt>
                <c:pt idx="69">
                  <c:v>259.04912513489398</c:v>
                </c:pt>
                <c:pt idx="70">
                  <c:v>263.58896150754254</c:v>
                </c:pt>
                <c:pt idx="71">
                  <c:v>268.57711452240824</c:v>
                </c:pt>
                <c:pt idx="72">
                  <c:v>273.66723153416251</c:v>
                </c:pt>
                <c:pt idx="73">
                  <c:v>279.49520544490537</c:v>
                </c:pt>
                <c:pt idx="74">
                  <c:v>286.02796252280677</c:v>
                </c:pt>
                <c:pt idx="75">
                  <c:v>293.02834474185249</c:v>
                </c:pt>
                <c:pt idx="76">
                  <c:v>299.91695524110105</c:v>
                </c:pt>
                <c:pt idx="77">
                  <c:v>306.20394176241535</c:v>
                </c:pt>
                <c:pt idx="78">
                  <c:v>312.23796685249823</c:v>
                </c:pt>
                <c:pt idx="79">
                  <c:v>318.8868025455854</c:v>
                </c:pt>
                <c:pt idx="80">
                  <c:v>325.66057679479826</c:v>
                </c:pt>
                <c:pt idx="81">
                  <c:v>331.77529421019824</c:v>
                </c:pt>
                <c:pt idx="82">
                  <c:v>337.70183485743109</c:v>
                </c:pt>
                <c:pt idx="83">
                  <c:v>343.33743583301111</c:v>
                </c:pt>
                <c:pt idx="84">
                  <c:v>349.42101608851829</c:v>
                </c:pt>
                <c:pt idx="85">
                  <c:v>356.22123075379545</c:v>
                </c:pt>
                <c:pt idx="86">
                  <c:v>362.65336957144689</c:v>
                </c:pt>
                <c:pt idx="87">
                  <c:v>368.74382241279829</c:v>
                </c:pt>
                <c:pt idx="88">
                  <c:v>374.53485149141972</c:v>
                </c:pt>
                <c:pt idx="89">
                  <c:v>380.11174989595116</c:v>
                </c:pt>
                <c:pt idx="90">
                  <c:v>385.77188284905117</c:v>
                </c:pt>
                <c:pt idx="91">
                  <c:v>391.24517635785401</c:v>
                </c:pt>
                <c:pt idx="92">
                  <c:v>396.45737372974401</c:v>
                </c:pt>
                <c:pt idx="93">
                  <c:v>401.56252763097973</c:v>
                </c:pt>
                <c:pt idx="94">
                  <c:v>406.24727641681403</c:v>
                </c:pt>
                <c:pt idx="95">
                  <c:v>411.8718459350369</c:v>
                </c:pt>
                <c:pt idx="96">
                  <c:v>417.69401145829119</c:v>
                </c:pt>
                <c:pt idx="97">
                  <c:v>423.82807129617549</c:v>
                </c:pt>
                <c:pt idx="98">
                  <c:v>429.91381533652691</c:v>
                </c:pt>
                <c:pt idx="99">
                  <c:v>435.76588900595976</c:v>
                </c:pt>
                <c:pt idx="100">
                  <c:v>441.2524281654612</c:v>
                </c:pt>
                <c:pt idx="101">
                  <c:v>447.59469356702834</c:v>
                </c:pt>
                <c:pt idx="102">
                  <c:v>454.3801285624055</c:v>
                </c:pt>
                <c:pt idx="103">
                  <c:v>461.74267459761836</c:v>
                </c:pt>
                <c:pt idx="104">
                  <c:v>469.32241164780265</c:v>
                </c:pt>
                <c:pt idx="105">
                  <c:v>477.36319798224122</c:v>
                </c:pt>
                <c:pt idx="106">
                  <c:v>485.13975658579267</c:v>
                </c:pt>
                <c:pt idx="107">
                  <c:v>493.04988439585412</c:v>
                </c:pt>
                <c:pt idx="108">
                  <c:v>500.65830514251411</c:v>
                </c:pt>
                <c:pt idx="109">
                  <c:v>507.07041349571409</c:v>
                </c:pt>
                <c:pt idx="110">
                  <c:v>512.62319303400557</c:v>
                </c:pt>
                <c:pt idx="111">
                  <c:v>518.32166042488416</c:v>
                </c:pt>
                <c:pt idx="112">
                  <c:v>524.66417344117701</c:v>
                </c:pt>
                <c:pt idx="113">
                  <c:v>531.23750404790985</c:v>
                </c:pt>
                <c:pt idx="114">
                  <c:v>537.76752258188844</c:v>
                </c:pt>
                <c:pt idx="115">
                  <c:v>544.10854405154839</c:v>
                </c:pt>
                <c:pt idx="116">
                  <c:v>550.92527533419127</c:v>
                </c:pt>
                <c:pt idx="117">
                  <c:v>557.79903538728126</c:v>
                </c:pt>
                <c:pt idx="118">
                  <c:v>564.5832262123356</c:v>
                </c:pt>
                <c:pt idx="119">
                  <c:v>570.25515867121271</c:v>
                </c:pt>
                <c:pt idx="120">
                  <c:v>575.35791302568987</c:v>
                </c:pt>
                <c:pt idx="121">
                  <c:v>581.95998928367135</c:v>
                </c:pt>
                <c:pt idx="122">
                  <c:v>588.63043309100419</c:v>
                </c:pt>
                <c:pt idx="123">
                  <c:v>595.44703443552419</c:v>
                </c:pt>
                <c:pt idx="124">
                  <c:v>602.64238126780276</c:v>
                </c:pt>
                <c:pt idx="125">
                  <c:v>609.08230206787846</c:v>
                </c:pt>
                <c:pt idx="126">
                  <c:v>615.65165970147279</c:v>
                </c:pt>
                <c:pt idx="127">
                  <c:v>622.28342605481134</c:v>
                </c:pt>
                <c:pt idx="128">
                  <c:v>628.09011194528273</c:v>
                </c:pt>
                <c:pt idx="129">
                  <c:v>633.53830723244278</c:v>
                </c:pt>
                <c:pt idx="130">
                  <c:v>639.51429231670704</c:v>
                </c:pt>
                <c:pt idx="131">
                  <c:v>645.38824828175132</c:v>
                </c:pt>
                <c:pt idx="132">
                  <c:v>651.49582277870422</c:v>
                </c:pt>
                <c:pt idx="133">
                  <c:v>657.44874672372418</c:v>
                </c:pt>
                <c:pt idx="134">
                  <c:v>664.14498963519986</c:v>
                </c:pt>
                <c:pt idx="135">
                  <c:v>670.99625244304696</c:v>
                </c:pt>
                <c:pt idx="136">
                  <c:v>677.90549299540555</c:v>
                </c:pt>
                <c:pt idx="137">
                  <c:v>683.88625224141265</c:v>
                </c:pt>
                <c:pt idx="138">
                  <c:v>689.97484964125977</c:v>
                </c:pt>
                <c:pt idx="139">
                  <c:v>696.1539633699183</c:v>
                </c:pt>
                <c:pt idx="140">
                  <c:v>702.72630290467691</c:v>
                </c:pt>
                <c:pt idx="141">
                  <c:v>708.94199596977546</c:v>
                </c:pt>
                <c:pt idx="142">
                  <c:v>714.32010249574114</c:v>
                </c:pt>
                <c:pt idx="143">
                  <c:v>719.83055592428252</c:v>
                </c:pt>
                <c:pt idx="144">
                  <c:v>725.42215075656827</c:v>
                </c:pt>
                <c:pt idx="145">
                  <c:v>730.44112999943968</c:v>
                </c:pt>
                <c:pt idx="146">
                  <c:v>735.39859196963391</c:v>
                </c:pt>
                <c:pt idx="147">
                  <c:v>740.25247407805102</c:v>
                </c:pt>
                <c:pt idx="148">
                  <c:v>745.3703472017653</c:v>
                </c:pt>
                <c:pt idx="149">
                  <c:v>750.40133180782811</c:v>
                </c:pt>
                <c:pt idx="150">
                  <c:v>755.25034091296664</c:v>
                </c:pt>
                <c:pt idx="151">
                  <c:v>759.64997469521802</c:v>
                </c:pt>
                <c:pt idx="152">
                  <c:v>763.82981273952089</c:v>
                </c:pt>
                <c:pt idx="153">
                  <c:v>767.60771634743378</c:v>
                </c:pt>
                <c:pt idx="154">
                  <c:v>770.98864399529668</c:v>
                </c:pt>
                <c:pt idx="155">
                  <c:v>773.71147754356957</c:v>
                </c:pt>
                <c:pt idx="156">
                  <c:v>776.64143096543387</c:v>
                </c:pt>
                <c:pt idx="157">
                  <c:v>779.41089244393811</c:v>
                </c:pt>
                <c:pt idx="158">
                  <c:v>782.00573439251366</c:v>
                </c:pt>
                <c:pt idx="159">
                  <c:v>785.2963254876878</c:v>
                </c:pt>
                <c:pt idx="160">
                  <c:v>788.70418769966477</c:v>
                </c:pt>
                <c:pt idx="161">
                  <c:v>791.94995494393606</c:v>
                </c:pt>
                <c:pt idx="162">
                  <c:v>794.88234947402873</c:v>
                </c:pt>
                <c:pt idx="163">
                  <c:v>797.67581613568711</c:v>
                </c:pt>
                <c:pt idx="164">
                  <c:v>800.14222407335126</c:v>
                </c:pt>
                <c:pt idx="165">
                  <c:v>802.81019243166406</c:v>
                </c:pt>
                <c:pt idx="166">
                  <c:v>804.70613731650974</c:v>
                </c:pt>
                <c:pt idx="167">
                  <c:v>806.73845713473406</c:v>
                </c:pt>
                <c:pt idx="168">
                  <c:v>808.79167039047979</c:v>
                </c:pt>
                <c:pt idx="169">
                  <c:v>811.05464128079689</c:v>
                </c:pt>
                <c:pt idx="170">
                  <c:v>812.94561630481519</c:v>
                </c:pt>
                <c:pt idx="171">
                  <c:v>815.05551554469491</c:v>
                </c:pt>
                <c:pt idx="172">
                  <c:v>817.02019859205745</c:v>
                </c:pt>
                <c:pt idx="173">
                  <c:v>818.81061234638378</c:v>
                </c:pt>
                <c:pt idx="174">
                  <c:v>820.39873071221575</c:v>
                </c:pt>
                <c:pt idx="175">
                  <c:v>822.01653603990349</c:v>
                </c:pt>
                <c:pt idx="176">
                  <c:v>823.50095499407121</c:v>
                </c:pt>
                <c:pt idx="177">
                  <c:v>825.12579413816491</c:v>
                </c:pt>
                <c:pt idx="178">
                  <c:v>826.53116235556581</c:v>
                </c:pt>
                <c:pt idx="179">
                  <c:v>827.98606940672096</c:v>
                </c:pt>
                <c:pt idx="180">
                  <c:v>829.48909058735137</c:v>
                </c:pt>
                <c:pt idx="181">
                  <c:v>830.81102245614363</c:v>
                </c:pt>
              </c:numCache>
            </c:numRef>
          </c:val>
          <c:smooth val="0"/>
        </c:ser>
        <c:ser>
          <c:idx val="2"/>
          <c:order val="2"/>
          <c:tx>
            <c:strRef>
              <c:f>Sheet3!$K$1</c:f>
              <c:strCache>
                <c:ptCount val="1"/>
                <c:pt idx="0">
                  <c:v>Ideal Potato Rain Minimum </c:v>
                </c:pt>
              </c:strCache>
            </c:strRef>
          </c:tx>
          <c:spPr>
            <a:ln w="28575" cap="rnd">
              <a:solidFill>
                <a:schemeClr val="accent6"/>
              </a:solidFill>
              <a:prstDash val="sysDot"/>
              <a:round/>
            </a:ln>
            <a:effectLst/>
          </c:spPr>
          <c:marker>
            <c:symbol val="none"/>
          </c:marker>
          <c:cat>
            <c:multiLvlStrRef>
              <c:f>Sheet3!$B$2:$C$183</c:f>
              <c:multiLvlStrCache>
                <c:ptCount val="182"/>
                <c:lvl>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001</c:v>
                  </c:pt>
                  <c:pt idx="62">
                    <c:v>002</c:v>
                  </c:pt>
                  <c:pt idx="63">
                    <c:v>003</c:v>
                  </c:pt>
                  <c:pt idx="64">
                    <c:v>004</c:v>
                  </c:pt>
                  <c:pt idx="65">
                    <c:v>005</c:v>
                  </c:pt>
                  <c:pt idx="66">
                    <c:v>006</c:v>
                  </c:pt>
                  <c:pt idx="67">
                    <c:v>007</c:v>
                  </c:pt>
                  <c:pt idx="68">
                    <c:v>008</c:v>
                  </c:pt>
                  <c:pt idx="69">
                    <c:v>009</c:v>
                  </c:pt>
                  <c:pt idx="70">
                    <c:v>010</c:v>
                  </c:pt>
                  <c:pt idx="71">
                    <c:v>011</c:v>
                  </c:pt>
                  <c:pt idx="72">
                    <c:v>012</c:v>
                  </c:pt>
                  <c:pt idx="73">
                    <c:v>013</c:v>
                  </c:pt>
                  <c:pt idx="74">
                    <c:v>014</c:v>
                  </c:pt>
                  <c:pt idx="75">
                    <c:v>015</c:v>
                  </c:pt>
                  <c:pt idx="76">
                    <c:v>016</c:v>
                  </c:pt>
                  <c:pt idx="77">
                    <c:v>017</c:v>
                  </c:pt>
                  <c:pt idx="78">
                    <c:v>018</c:v>
                  </c:pt>
                  <c:pt idx="79">
                    <c:v>019</c:v>
                  </c:pt>
                  <c:pt idx="80">
                    <c:v>020</c:v>
                  </c:pt>
                  <c:pt idx="81">
                    <c:v>021</c:v>
                  </c:pt>
                  <c:pt idx="82">
                    <c:v>022</c:v>
                  </c:pt>
                  <c:pt idx="83">
                    <c:v>023</c:v>
                  </c:pt>
                  <c:pt idx="84">
                    <c:v>024</c:v>
                  </c:pt>
                  <c:pt idx="85">
                    <c:v>025</c:v>
                  </c:pt>
                  <c:pt idx="86">
                    <c:v>026</c:v>
                  </c:pt>
                  <c:pt idx="87">
                    <c:v>027</c:v>
                  </c:pt>
                  <c:pt idx="88">
                    <c:v>028</c:v>
                  </c:pt>
                  <c:pt idx="89">
                    <c:v>029</c:v>
                  </c:pt>
                  <c:pt idx="90">
                    <c:v>030</c:v>
                  </c:pt>
                  <c:pt idx="91">
                    <c:v>031</c:v>
                  </c:pt>
                  <c:pt idx="92">
                    <c:v>032</c:v>
                  </c:pt>
                  <c:pt idx="93">
                    <c:v>033</c:v>
                  </c:pt>
                  <c:pt idx="94">
                    <c:v>034</c:v>
                  </c:pt>
                  <c:pt idx="95">
                    <c:v>035</c:v>
                  </c:pt>
                  <c:pt idx="96">
                    <c:v>036</c:v>
                  </c:pt>
                  <c:pt idx="97">
                    <c:v>037</c:v>
                  </c:pt>
                  <c:pt idx="98">
                    <c:v>038</c:v>
                  </c:pt>
                  <c:pt idx="99">
                    <c:v>039</c:v>
                  </c:pt>
                  <c:pt idx="100">
                    <c:v>040</c:v>
                  </c:pt>
                  <c:pt idx="101">
                    <c:v>041</c:v>
                  </c:pt>
                  <c:pt idx="102">
                    <c:v>042</c:v>
                  </c:pt>
                  <c:pt idx="103">
                    <c:v>043</c:v>
                  </c:pt>
                  <c:pt idx="104">
                    <c:v>044</c:v>
                  </c:pt>
                  <c:pt idx="105">
                    <c:v>045</c:v>
                  </c:pt>
                  <c:pt idx="106">
                    <c:v>046</c:v>
                  </c:pt>
                  <c:pt idx="107">
                    <c:v>047</c:v>
                  </c:pt>
                  <c:pt idx="108">
                    <c:v>048</c:v>
                  </c:pt>
                  <c:pt idx="109">
                    <c:v>049</c:v>
                  </c:pt>
                  <c:pt idx="110">
                    <c:v>050</c:v>
                  </c:pt>
                  <c:pt idx="111">
                    <c:v>051</c:v>
                  </c:pt>
                  <c:pt idx="112">
                    <c:v>052</c:v>
                  </c:pt>
                  <c:pt idx="113">
                    <c:v>053</c:v>
                  </c:pt>
                  <c:pt idx="114">
                    <c:v>054</c:v>
                  </c:pt>
                  <c:pt idx="115">
                    <c:v>055</c:v>
                  </c:pt>
                  <c:pt idx="116">
                    <c:v>056</c:v>
                  </c:pt>
                  <c:pt idx="117">
                    <c:v>057</c:v>
                  </c:pt>
                  <c:pt idx="118">
                    <c:v>058</c:v>
                  </c:pt>
                  <c:pt idx="119">
                    <c:v>059</c:v>
                  </c:pt>
                  <c:pt idx="120">
                    <c:v>060</c:v>
                  </c:pt>
                  <c:pt idx="121">
                    <c:v>061</c:v>
                  </c:pt>
                  <c:pt idx="122">
                    <c:v>062</c:v>
                  </c:pt>
                  <c:pt idx="123">
                    <c:v>063</c:v>
                  </c:pt>
                  <c:pt idx="124">
                    <c:v>064</c:v>
                  </c:pt>
                  <c:pt idx="125">
                    <c:v>065</c:v>
                  </c:pt>
                  <c:pt idx="126">
                    <c:v>066</c:v>
                  </c:pt>
                  <c:pt idx="127">
                    <c:v>067</c:v>
                  </c:pt>
                  <c:pt idx="128">
                    <c:v>068</c:v>
                  </c:pt>
                  <c:pt idx="129">
                    <c:v>069</c:v>
                  </c:pt>
                  <c:pt idx="130">
                    <c:v>070</c:v>
                  </c:pt>
                  <c:pt idx="131">
                    <c:v>071</c:v>
                  </c:pt>
                  <c:pt idx="132">
                    <c:v>072</c:v>
                  </c:pt>
                  <c:pt idx="133">
                    <c:v>073</c:v>
                  </c:pt>
                  <c:pt idx="134">
                    <c:v>074</c:v>
                  </c:pt>
                  <c:pt idx="135">
                    <c:v>075</c:v>
                  </c:pt>
                  <c:pt idx="136">
                    <c:v>076</c:v>
                  </c:pt>
                  <c:pt idx="137">
                    <c:v>077</c:v>
                  </c:pt>
                  <c:pt idx="138">
                    <c:v>078</c:v>
                  </c:pt>
                  <c:pt idx="139">
                    <c:v>079</c:v>
                  </c:pt>
                  <c:pt idx="140">
                    <c:v>080</c:v>
                  </c:pt>
                  <c:pt idx="141">
                    <c:v>081</c:v>
                  </c:pt>
                  <c:pt idx="142">
                    <c:v>082</c:v>
                  </c:pt>
                  <c:pt idx="143">
                    <c:v>083</c:v>
                  </c:pt>
                  <c:pt idx="144">
                    <c:v>084</c:v>
                  </c:pt>
                  <c:pt idx="145">
                    <c:v>085</c:v>
                  </c:pt>
                  <c:pt idx="146">
                    <c:v>086</c:v>
                  </c:pt>
                  <c:pt idx="147">
                    <c:v>087</c:v>
                  </c:pt>
                  <c:pt idx="148">
                    <c:v>088</c:v>
                  </c:pt>
                  <c:pt idx="149">
                    <c:v>089</c:v>
                  </c:pt>
                  <c:pt idx="150">
                    <c:v>090</c:v>
                  </c:pt>
                  <c:pt idx="151">
                    <c:v>091</c:v>
                  </c:pt>
                  <c:pt idx="152">
                    <c:v>092</c:v>
                  </c:pt>
                  <c:pt idx="153">
                    <c:v>093</c:v>
                  </c:pt>
                  <c:pt idx="154">
                    <c:v>094</c:v>
                  </c:pt>
                  <c:pt idx="155">
                    <c:v>095</c:v>
                  </c:pt>
                  <c:pt idx="156">
                    <c:v>096</c:v>
                  </c:pt>
                  <c:pt idx="157">
                    <c:v>097</c:v>
                  </c:pt>
                  <c:pt idx="158">
                    <c:v>098</c:v>
                  </c:pt>
                  <c:pt idx="159">
                    <c:v>099</c:v>
                  </c:pt>
                  <c:pt idx="160">
                    <c:v>100</c:v>
                  </c:pt>
                  <c:pt idx="161">
                    <c:v>101</c:v>
                  </c:pt>
                  <c:pt idx="162">
                    <c:v>102</c:v>
                  </c:pt>
                  <c:pt idx="163">
                    <c:v>103</c:v>
                  </c:pt>
                  <c:pt idx="164">
                    <c:v>104</c:v>
                  </c:pt>
                  <c:pt idx="165">
                    <c:v>105</c:v>
                  </c:pt>
                  <c:pt idx="166">
                    <c:v>106</c:v>
                  </c:pt>
                  <c:pt idx="167">
                    <c:v>107</c:v>
                  </c:pt>
                  <c:pt idx="168">
                    <c:v>108</c:v>
                  </c:pt>
                  <c:pt idx="169">
                    <c:v>109</c:v>
                  </c:pt>
                  <c:pt idx="170">
                    <c:v>110</c:v>
                  </c:pt>
                  <c:pt idx="171">
                    <c:v>111</c:v>
                  </c:pt>
                  <c:pt idx="172">
                    <c:v>112</c:v>
                  </c:pt>
                  <c:pt idx="173">
                    <c:v>113</c:v>
                  </c:pt>
                  <c:pt idx="174">
                    <c:v>114</c:v>
                  </c:pt>
                  <c:pt idx="175">
                    <c:v>115</c:v>
                  </c:pt>
                  <c:pt idx="176">
                    <c:v>116</c:v>
                  </c:pt>
                  <c:pt idx="177">
                    <c:v>117</c:v>
                  </c:pt>
                  <c:pt idx="178">
                    <c:v>118</c:v>
                  </c:pt>
                  <c:pt idx="179">
                    <c:v>119</c:v>
                  </c:pt>
                  <c:pt idx="180">
                    <c:v>120</c:v>
                  </c:pt>
                  <c:pt idx="181">
                    <c:v>121</c:v>
                  </c:pt>
                </c:lvl>
                <c:lvl>
                  <c:pt idx="0">
                    <c:v>Nov</c:v>
                  </c:pt>
                  <c:pt idx="30">
                    <c:v>Dec</c:v>
                  </c:pt>
                  <c:pt idx="61">
                    <c:v>Jan</c:v>
                  </c:pt>
                  <c:pt idx="92">
                    <c:v>Feb</c:v>
                  </c:pt>
                  <c:pt idx="120">
                    <c:v>Mar</c:v>
                  </c:pt>
                  <c:pt idx="151">
                    <c:v>Apr</c:v>
                  </c:pt>
                  <c:pt idx="181">
                    <c:v>May</c:v>
                  </c:pt>
                </c:lvl>
              </c:multiLvlStrCache>
            </c:multiLvlStrRef>
          </c:cat>
          <c:val>
            <c:numRef>
              <c:f>Sheet3!$K$2:$K$183</c:f>
              <c:numCache>
                <c:formatCode>General</c:formatCode>
                <c:ptCount val="182"/>
                <c:pt idx="0">
                  <c:v>2.7469999999999999</c:v>
                </c:pt>
                <c:pt idx="1">
                  <c:v>5.4939999999999998</c:v>
                </c:pt>
                <c:pt idx="2">
                  <c:v>8.2409999999999997</c:v>
                </c:pt>
                <c:pt idx="3">
                  <c:v>10.988</c:v>
                </c:pt>
                <c:pt idx="4">
                  <c:v>13.734999999999999</c:v>
                </c:pt>
                <c:pt idx="5">
                  <c:v>16.481999999999999</c:v>
                </c:pt>
                <c:pt idx="6">
                  <c:v>19.228999999999999</c:v>
                </c:pt>
                <c:pt idx="7">
                  <c:v>21.975999999999999</c:v>
                </c:pt>
                <c:pt idx="8">
                  <c:v>24.722999999999999</c:v>
                </c:pt>
                <c:pt idx="9">
                  <c:v>27.47</c:v>
                </c:pt>
                <c:pt idx="10">
                  <c:v>30.216999999999999</c:v>
                </c:pt>
                <c:pt idx="11">
                  <c:v>32.963999999999999</c:v>
                </c:pt>
                <c:pt idx="12">
                  <c:v>35.710999999999999</c:v>
                </c:pt>
                <c:pt idx="13">
                  <c:v>38.457999999999998</c:v>
                </c:pt>
                <c:pt idx="14">
                  <c:v>41.204999999999998</c:v>
                </c:pt>
                <c:pt idx="15">
                  <c:v>43.951999999999998</c:v>
                </c:pt>
                <c:pt idx="16">
                  <c:v>46.698999999999998</c:v>
                </c:pt>
                <c:pt idx="17">
                  <c:v>49.445999999999998</c:v>
                </c:pt>
                <c:pt idx="18">
                  <c:v>52.192999999999998</c:v>
                </c:pt>
                <c:pt idx="19">
                  <c:v>54.94</c:v>
                </c:pt>
                <c:pt idx="20">
                  <c:v>57.686999999999998</c:v>
                </c:pt>
                <c:pt idx="21">
                  <c:v>60.433999999999997</c:v>
                </c:pt>
                <c:pt idx="22">
                  <c:v>63.180999999999997</c:v>
                </c:pt>
                <c:pt idx="23">
                  <c:v>65.927999999999997</c:v>
                </c:pt>
                <c:pt idx="24">
                  <c:v>68.674999999999997</c:v>
                </c:pt>
                <c:pt idx="25">
                  <c:v>71.421999999999997</c:v>
                </c:pt>
                <c:pt idx="26">
                  <c:v>74.168999999999997</c:v>
                </c:pt>
                <c:pt idx="27">
                  <c:v>76.915999999999997</c:v>
                </c:pt>
                <c:pt idx="28">
                  <c:v>79.662999999999997</c:v>
                </c:pt>
                <c:pt idx="29">
                  <c:v>82.41</c:v>
                </c:pt>
                <c:pt idx="30">
                  <c:v>85.156999999999996</c:v>
                </c:pt>
                <c:pt idx="31">
                  <c:v>87.903999999999996</c:v>
                </c:pt>
                <c:pt idx="32">
                  <c:v>90.650999999999996</c:v>
                </c:pt>
                <c:pt idx="33">
                  <c:v>93.397999999999996</c:v>
                </c:pt>
                <c:pt idx="34">
                  <c:v>96.144999999999996</c:v>
                </c:pt>
                <c:pt idx="35">
                  <c:v>98.891999999999996</c:v>
                </c:pt>
                <c:pt idx="36">
                  <c:v>101.639</c:v>
                </c:pt>
                <c:pt idx="37">
                  <c:v>104.386</c:v>
                </c:pt>
                <c:pt idx="38">
                  <c:v>107.133</c:v>
                </c:pt>
                <c:pt idx="39">
                  <c:v>109.88</c:v>
                </c:pt>
                <c:pt idx="40">
                  <c:v>112.627</c:v>
                </c:pt>
                <c:pt idx="41">
                  <c:v>115.374</c:v>
                </c:pt>
                <c:pt idx="42">
                  <c:v>118.121</c:v>
                </c:pt>
                <c:pt idx="43">
                  <c:v>120.86799999999999</c:v>
                </c:pt>
                <c:pt idx="44">
                  <c:v>123.61499999999999</c:v>
                </c:pt>
                <c:pt idx="45">
                  <c:v>126.36199999999999</c:v>
                </c:pt>
                <c:pt idx="46">
                  <c:v>129.10899999999998</c:v>
                </c:pt>
                <c:pt idx="47">
                  <c:v>131.85599999999999</c:v>
                </c:pt>
                <c:pt idx="48">
                  <c:v>134.60300000000001</c:v>
                </c:pt>
                <c:pt idx="49">
                  <c:v>137.35000000000002</c:v>
                </c:pt>
                <c:pt idx="50">
                  <c:v>140.09700000000004</c:v>
                </c:pt>
                <c:pt idx="51">
                  <c:v>142.84400000000005</c:v>
                </c:pt>
                <c:pt idx="52">
                  <c:v>145.59100000000007</c:v>
                </c:pt>
                <c:pt idx="53">
                  <c:v>148.33800000000008</c:v>
                </c:pt>
                <c:pt idx="54">
                  <c:v>151.08500000000009</c:v>
                </c:pt>
                <c:pt idx="55">
                  <c:v>153.83200000000011</c:v>
                </c:pt>
                <c:pt idx="56">
                  <c:v>156.57900000000012</c:v>
                </c:pt>
                <c:pt idx="57">
                  <c:v>159.32600000000014</c:v>
                </c:pt>
                <c:pt idx="58">
                  <c:v>162.07300000000015</c:v>
                </c:pt>
                <c:pt idx="59">
                  <c:v>164.82000000000016</c:v>
                </c:pt>
                <c:pt idx="60">
                  <c:v>167.56700000000018</c:v>
                </c:pt>
                <c:pt idx="61">
                  <c:v>170.31400000000019</c:v>
                </c:pt>
                <c:pt idx="62">
                  <c:v>173.06100000000021</c:v>
                </c:pt>
                <c:pt idx="63">
                  <c:v>175.80800000000022</c:v>
                </c:pt>
                <c:pt idx="64">
                  <c:v>178.55500000000023</c:v>
                </c:pt>
                <c:pt idx="65">
                  <c:v>181.30200000000025</c:v>
                </c:pt>
                <c:pt idx="66">
                  <c:v>184.04900000000026</c:v>
                </c:pt>
                <c:pt idx="67">
                  <c:v>186.79600000000028</c:v>
                </c:pt>
                <c:pt idx="68">
                  <c:v>189.54300000000029</c:v>
                </c:pt>
                <c:pt idx="69">
                  <c:v>192.2900000000003</c:v>
                </c:pt>
                <c:pt idx="70">
                  <c:v>195.03700000000032</c:v>
                </c:pt>
                <c:pt idx="71">
                  <c:v>197.78400000000033</c:v>
                </c:pt>
                <c:pt idx="72">
                  <c:v>200.53100000000035</c:v>
                </c:pt>
                <c:pt idx="73">
                  <c:v>203.27800000000036</c:v>
                </c:pt>
                <c:pt idx="74">
                  <c:v>206.02500000000038</c:v>
                </c:pt>
                <c:pt idx="75">
                  <c:v>208.77200000000039</c:v>
                </c:pt>
                <c:pt idx="76">
                  <c:v>211.5190000000004</c:v>
                </c:pt>
                <c:pt idx="77">
                  <c:v>214.26600000000042</c:v>
                </c:pt>
                <c:pt idx="78">
                  <c:v>217.01300000000043</c:v>
                </c:pt>
                <c:pt idx="79">
                  <c:v>219.76000000000045</c:v>
                </c:pt>
                <c:pt idx="80">
                  <c:v>222.50700000000046</c:v>
                </c:pt>
                <c:pt idx="81">
                  <c:v>225.25400000000047</c:v>
                </c:pt>
                <c:pt idx="82">
                  <c:v>228.00100000000049</c:v>
                </c:pt>
                <c:pt idx="83">
                  <c:v>230.7480000000005</c:v>
                </c:pt>
                <c:pt idx="84">
                  <c:v>233.49500000000052</c:v>
                </c:pt>
                <c:pt idx="85">
                  <c:v>236.24200000000053</c:v>
                </c:pt>
                <c:pt idx="86">
                  <c:v>238.98900000000054</c:v>
                </c:pt>
                <c:pt idx="87">
                  <c:v>241.73600000000056</c:v>
                </c:pt>
                <c:pt idx="88">
                  <c:v>244.48300000000057</c:v>
                </c:pt>
                <c:pt idx="89">
                  <c:v>247.23000000000059</c:v>
                </c:pt>
                <c:pt idx="90">
                  <c:v>249.9770000000006</c:v>
                </c:pt>
                <c:pt idx="91">
                  <c:v>252.72400000000061</c:v>
                </c:pt>
                <c:pt idx="92">
                  <c:v>255.47100000000063</c:v>
                </c:pt>
                <c:pt idx="93">
                  <c:v>258.21800000000064</c:v>
                </c:pt>
                <c:pt idx="94">
                  <c:v>260.96500000000066</c:v>
                </c:pt>
                <c:pt idx="95">
                  <c:v>263.71200000000067</c:v>
                </c:pt>
                <c:pt idx="96">
                  <c:v>266.45900000000069</c:v>
                </c:pt>
                <c:pt idx="97">
                  <c:v>269.2060000000007</c:v>
                </c:pt>
                <c:pt idx="98">
                  <c:v>271.95300000000071</c:v>
                </c:pt>
                <c:pt idx="99">
                  <c:v>274.70000000000073</c:v>
                </c:pt>
                <c:pt idx="100">
                  <c:v>277.44700000000074</c:v>
                </c:pt>
                <c:pt idx="101">
                  <c:v>280.19400000000076</c:v>
                </c:pt>
                <c:pt idx="102">
                  <c:v>282.94100000000077</c:v>
                </c:pt>
                <c:pt idx="103">
                  <c:v>285.68800000000078</c:v>
                </c:pt>
                <c:pt idx="104">
                  <c:v>288.4350000000008</c:v>
                </c:pt>
                <c:pt idx="105">
                  <c:v>291.18200000000081</c:v>
                </c:pt>
                <c:pt idx="106">
                  <c:v>293.92900000000083</c:v>
                </c:pt>
                <c:pt idx="107">
                  <c:v>296.67600000000084</c:v>
                </c:pt>
                <c:pt idx="108">
                  <c:v>299.42300000000085</c:v>
                </c:pt>
                <c:pt idx="109">
                  <c:v>302.17000000000087</c:v>
                </c:pt>
                <c:pt idx="110">
                  <c:v>304.91700000000088</c:v>
                </c:pt>
                <c:pt idx="111">
                  <c:v>307.6640000000009</c:v>
                </c:pt>
                <c:pt idx="112">
                  <c:v>310.41100000000091</c:v>
                </c:pt>
                <c:pt idx="113">
                  <c:v>313.15800000000092</c:v>
                </c:pt>
                <c:pt idx="114">
                  <c:v>315.90500000000094</c:v>
                </c:pt>
                <c:pt idx="115">
                  <c:v>318.65200000000095</c:v>
                </c:pt>
                <c:pt idx="116">
                  <c:v>321.39900000000097</c:v>
                </c:pt>
                <c:pt idx="117">
                  <c:v>324.14600000000098</c:v>
                </c:pt>
                <c:pt idx="118">
                  <c:v>326.893000000001</c:v>
                </c:pt>
                <c:pt idx="119">
                  <c:v>329.64000000000101</c:v>
                </c:pt>
                <c:pt idx="120">
                  <c:v>332.38700000000102</c:v>
                </c:pt>
                <c:pt idx="121">
                  <c:v>335.13400000000104</c:v>
                </c:pt>
                <c:pt idx="122">
                  <c:v>337.88100000000105</c:v>
                </c:pt>
                <c:pt idx="123">
                  <c:v>340.62800000000107</c:v>
                </c:pt>
                <c:pt idx="124">
                  <c:v>343.37500000000108</c:v>
                </c:pt>
                <c:pt idx="125">
                  <c:v>346.12200000000109</c:v>
                </c:pt>
                <c:pt idx="126">
                  <c:v>348.86900000000111</c:v>
                </c:pt>
                <c:pt idx="127">
                  <c:v>351.61600000000112</c:v>
                </c:pt>
                <c:pt idx="128">
                  <c:v>354.36300000000114</c:v>
                </c:pt>
                <c:pt idx="129">
                  <c:v>357.11000000000115</c:v>
                </c:pt>
                <c:pt idx="130">
                  <c:v>359.85700000000116</c:v>
                </c:pt>
                <c:pt idx="131">
                  <c:v>362.60400000000118</c:v>
                </c:pt>
                <c:pt idx="132">
                  <c:v>365.35100000000119</c:v>
                </c:pt>
                <c:pt idx="133">
                  <c:v>368.09800000000121</c:v>
                </c:pt>
                <c:pt idx="134">
                  <c:v>370.84500000000122</c:v>
                </c:pt>
                <c:pt idx="135">
                  <c:v>373.59200000000124</c:v>
                </c:pt>
                <c:pt idx="136">
                  <c:v>376.33900000000125</c:v>
                </c:pt>
                <c:pt idx="137">
                  <c:v>379.08600000000126</c:v>
                </c:pt>
                <c:pt idx="138">
                  <c:v>381.83300000000128</c:v>
                </c:pt>
                <c:pt idx="139">
                  <c:v>384.58000000000129</c:v>
                </c:pt>
                <c:pt idx="140">
                  <c:v>387.32700000000131</c:v>
                </c:pt>
                <c:pt idx="141">
                  <c:v>390.07400000000132</c:v>
                </c:pt>
                <c:pt idx="142">
                  <c:v>392.82100000000133</c:v>
                </c:pt>
                <c:pt idx="143">
                  <c:v>395.56800000000135</c:v>
                </c:pt>
                <c:pt idx="144">
                  <c:v>398.31500000000136</c:v>
                </c:pt>
                <c:pt idx="145">
                  <c:v>401.06200000000138</c:v>
                </c:pt>
                <c:pt idx="146">
                  <c:v>403.80900000000139</c:v>
                </c:pt>
                <c:pt idx="147">
                  <c:v>406.5560000000014</c:v>
                </c:pt>
                <c:pt idx="148">
                  <c:v>409.30300000000142</c:v>
                </c:pt>
                <c:pt idx="149">
                  <c:v>412.05000000000143</c:v>
                </c:pt>
                <c:pt idx="150">
                  <c:v>414.79700000000145</c:v>
                </c:pt>
                <c:pt idx="151">
                  <c:v>417.54400000000146</c:v>
                </c:pt>
                <c:pt idx="152">
                  <c:v>420.29100000000147</c:v>
                </c:pt>
                <c:pt idx="153">
                  <c:v>423.03800000000149</c:v>
                </c:pt>
                <c:pt idx="154">
                  <c:v>425.7850000000015</c:v>
                </c:pt>
                <c:pt idx="155">
                  <c:v>428.53200000000152</c:v>
                </c:pt>
                <c:pt idx="156">
                  <c:v>431.27900000000153</c:v>
                </c:pt>
                <c:pt idx="157">
                  <c:v>434.02600000000155</c:v>
                </c:pt>
                <c:pt idx="158">
                  <c:v>436.77300000000156</c:v>
                </c:pt>
                <c:pt idx="159">
                  <c:v>439.52000000000157</c:v>
                </c:pt>
                <c:pt idx="160">
                  <c:v>442.26700000000159</c:v>
                </c:pt>
                <c:pt idx="161">
                  <c:v>445.0140000000016</c:v>
                </c:pt>
                <c:pt idx="162">
                  <c:v>447.76100000000162</c:v>
                </c:pt>
                <c:pt idx="163">
                  <c:v>450.50800000000163</c:v>
                </c:pt>
                <c:pt idx="164">
                  <c:v>453.25500000000164</c:v>
                </c:pt>
                <c:pt idx="165">
                  <c:v>456.00200000000166</c:v>
                </c:pt>
                <c:pt idx="166">
                  <c:v>458.74900000000167</c:v>
                </c:pt>
                <c:pt idx="167">
                  <c:v>461.49600000000169</c:v>
                </c:pt>
                <c:pt idx="168">
                  <c:v>464.2430000000017</c:v>
                </c:pt>
                <c:pt idx="169">
                  <c:v>466.99000000000171</c:v>
                </c:pt>
                <c:pt idx="170">
                  <c:v>469.73700000000173</c:v>
                </c:pt>
                <c:pt idx="171">
                  <c:v>472.48400000000174</c:v>
                </c:pt>
                <c:pt idx="172">
                  <c:v>475.23100000000176</c:v>
                </c:pt>
                <c:pt idx="173">
                  <c:v>477.97800000000177</c:v>
                </c:pt>
                <c:pt idx="174">
                  <c:v>480.72500000000178</c:v>
                </c:pt>
                <c:pt idx="175">
                  <c:v>483.4720000000018</c:v>
                </c:pt>
                <c:pt idx="176">
                  <c:v>486.21900000000181</c:v>
                </c:pt>
                <c:pt idx="177">
                  <c:v>488.96600000000183</c:v>
                </c:pt>
                <c:pt idx="178">
                  <c:v>491.71300000000184</c:v>
                </c:pt>
                <c:pt idx="179">
                  <c:v>494.46000000000186</c:v>
                </c:pt>
                <c:pt idx="180">
                  <c:v>497.20700000000187</c:v>
                </c:pt>
                <c:pt idx="181">
                  <c:v>499.95400000000188</c:v>
                </c:pt>
              </c:numCache>
            </c:numRef>
          </c:val>
          <c:smooth val="0"/>
        </c:ser>
        <c:ser>
          <c:idx val="3"/>
          <c:order val="3"/>
          <c:tx>
            <c:strRef>
              <c:f>Sheet3!$L$1</c:f>
              <c:strCache>
                <c:ptCount val="1"/>
                <c:pt idx="0">
                  <c:v>Ideal Potato Rain Maximum</c:v>
                </c:pt>
              </c:strCache>
            </c:strRef>
          </c:tx>
          <c:spPr>
            <a:ln w="28575" cap="rnd">
              <a:solidFill>
                <a:schemeClr val="accent6"/>
              </a:solidFill>
              <a:prstDash val="sysDot"/>
              <a:round/>
            </a:ln>
            <a:effectLst/>
          </c:spPr>
          <c:marker>
            <c:symbol val="none"/>
          </c:marker>
          <c:cat>
            <c:multiLvlStrRef>
              <c:f>Sheet3!$B$2:$C$183</c:f>
              <c:multiLvlStrCache>
                <c:ptCount val="182"/>
                <c:lvl>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001</c:v>
                  </c:pt>
                  <c:pt idx="62">
                    <c:v>002</c:v>
                  </c:pt>
                  <c:pt idx="63">
                    <c:v>003</c:v>
                  </c:pt>
                  <c:pt idx="64">
                    <c:v>004</c:v>
                  </c:pt>
                  <c:pt idx="65">
                    <c:v>005</c:v>
                  </c:pt>
                  <c:pt idx="66">
                    <c:v>006</c:v>
                  </c:pt>
                  <c:pt idx="67">
                    <c:v>007</c:v>
                  </c:pt>
                  <c:pt idx="68">
                    <c:v>008</c:v>
                  </c:pt>
                  <c:pt idx="69">
                    <c:v>009</c:v>
                  </c:pt>
                  <c:pt idx="70">
                    <c:v>010</c:v>
                  </c:pt>
                  <c:pt idx="71">
                    <c:v>011</c:v>
                  </c:pt>
                  <c:pt idx="72">
                    <c:v>012</c:v>
                  </c:pt>
                  <c:pt idx="73">
                    <c:v>013</c:v>
                  </c:pt>
                  <c:pt idx="74">
                    <c:v>014</c:v>
                  </c:pt>
                  <c:pt idx="75">
                    <c:v>015</c:v>
                  </c:pt>
                  <c:pt idx="76">
                    <c:v>016</c:v>
                  </c:pt>
                  <c:pt idx="77">
                    <c:v>017</c:v>
                  </c:pt>
                  <c:pt idx="78">
                    <c:v>018</c:v>
                  </c:pt>
                  <c:pt idx="79">
                    <c:v>019</c:v>
                  </c:pt>
                  <c:pt idx="80">
                    <c:v>020</c:v>
                  </c:pt>
                  <c:pt idx="81">
                    <c:v>021</c:v>
                  </c:pt>
                  <c:pt idx="82">
                    <c:v>022</c:v>
                  </c:pt>
                  <c:pt idx="83">
                    <c:v>023</c:v>
                  </c:pt>
                  <c:pt idx="84">
                    <c:v>024</c:v>
                  </c:pt>
                  <c:pt idx="85">
                    <c:v>025</c:v>
                  </c:pt>
                  <c:pt idx="86">
                    <c:v>026</c:v>
                  </c:pt>
                  <c:pt idx="87">
                    <c:v>027</c:v>
                  </c:pt>
                  <c:pt idx="88">
                    <c:v>028</c:v>
                  </c:pt>
                  <c:pt idx="89">
                    <c:v>029</c:v>
                  </c:pt>
                  <c:pt idx="90">
                    <c:v>030</c:v>
                  </c:pt>
                  <c:pt idx="91">
                    <c:v>031</c:v>
                  </c:pt>
                  <c:pt idx="92">
                    <c:v>032</c:v>
                  </c:pt>
                  <c:pt idx="93">
                    <c:v>033</c:v>
                  </c:pt>
                  <c:pt idx="94">
                    <c:v>034</c:v>
                  </c:pt>
                  <c:pt idx="95">
                    <c:v>035</c:v>
                  </c:pt>
                  <c:pt idx="96">
                    <c:v>036</c:v>
                  </c:pt>
                  <c:pt idx="97">
                    <c:v>037</c:v>
                  </c:pt>
                  <c:pt idx="98">
                    <c:v>038</c:v>
                  </c:pt>
                  <c:pt idx="99">
                    <c:v>039</c:v>
                  </c:pt>
                  <c:pt idx="100">
                    <c:v>040</c:v>
                  </c:pt>
                  <c:pt idx="101">
                    <c:v>041</c:v>
                  </c:pt>
                  <c:pt idx="102">
                    <c:v>042</c:v>
                  </c:pt>
                  <c:pt idx="103">
                    <c:v>043</c:v>
                  </c:pt>
                  <c:pt idx="104">
                    <c:v>044</c:v>
                  </c:pt>
                  <c:pt idx="105">
                    <c:v>045</c:v>
                  </c:pt>
                  <c:pt idx="106">
                    <c:v>046</c:v>
                  </c:pt>
                  <c:pt idx="107">
                    <c:v>047</c:v>
                  </c:pt>
                  <c:pt idx="108">
                    <c:v>048</c:v>
                  </c:pt>
                  <c:pt idx="109">
                    <c:v>049</c:v>
                  </c:pt>
                  <c:pt idx="110">
                    <c:v>050</c:v>
                  </c:pt>
                  <c:pt idx="111">
                    <c:v>051</c:v>
                  </c:pt>
                  <c:pt idx="112">
                    <c:v>052</c:v>
                  </c:pt>
                  <c:pt idx="113">
                    <c:v>053</c:v>
                  </c:pt>
                  <c:pt idx="114">
                    <c:v>054</c:v>
                  </c:pt>
                  <c:pt idx="115">
                    <c:v>055</c:v>
                  </c:pt>
                  <c:pt idx="116">
                    <c:v>056</c:v>
                  </c:pt>
                  <c:pt idx="117">
                    <c:v>057</c:v>
                  </c:pt>
                  <c:pt idx="118">
                    <c:v>058</c:v>
                  </c:pt>
                  <c:pt idx="119">
                    <c:v>059</c:v>
                  </c:pt>
                  <c:pt idx="120">
                    <c:v>060</c:v>
                  </c:pt>
                  <c:pt idx="121">
                    <c:v>061</c:v>
                  </c:pt>
                  <c:pt idx="122">
                    <c:v>062</c:v>
                  </c:pt>
                  <c:pt idx="123">
                    <c:v>063</c:v>
                  </c:pt>
                  <c:pt idx="124">
                    <c:v>064</c:v>
                  </c:pt>
                  <c:pt idx="125">
                    <c:v>065</c:v>
                  </c:pt>
                  <c:pt idx="126">
                    <c:v>066</c:v>
                  </c:pt>
                  <c:pt idx="127">
                    <c:v>067</c:v>
                  </c:pt>
                  <c:pt idx="128">
                    <c:v>068</c:v>
                  </c:pt>
                  <c:pt idx="129">
                    <c:v>069</c:v>
                  </c:pt>
                  <c:pt idx="130">
                    <c:v>070</c:v>
                  </c:pt>
                  <c:pt idx="131">
                    <c:v>071</c:v>
                  </c:pt>
                  <c:pt idx="132">
                    <c:v>072</c:v>
                  </c:pt>
                  <c:pt idx="133">
                    <c:v>073</c:v>
                  </c:pt>
                  <c:pt idx="134">
                    <c:v>074</c:v>
                  </c:pt>
                  <c:pt idx="135">
                    <c:v>075</c:v>
                  </c:pt>
                  <c:pt idx="136">
                    <c:v>076</c:v>
                  </c:pt>
                  <c:pt idx="137">
                    <c:v>077</c:v>
                  </c:pt>
                  <c:pt idx="138">
                    <c:v>078</c:v>
                  </c:pt>
                  <c:pt idx="139">
                    <c:v>079</c:v>
                  </c:pt>
                  <c:pt idx="140">
                    <c:v>080</c:v>
                  </c:pt>
                  <c:pt idx="141">
                    <c:v>081</c:v>
                  </c:pt>
                  <c:pt idx="142">
                    <c:v>082</c:v>
                  </c:pt>
                  <c:pt idx="143">
                    <c:v>083</c:v>
                  </c:pt>
                  <c:pt idx="144">
                    <c:v>084</c:v>
                  </c:pt>
                  <c:pt idx="145">
                    <c:v>085</c:v>
                  </c:pt>
                  <c:pt idx="146">
                    <c:v>086</c:v>
                  </c:pt>
                  <c:pt idx="147">
                    <c:v>087</c:v>
                  </c:pt>
                  <c:pt idx="148">
                    <c:v>088</c:v>
                  </c:pt>
                  <c:pt idx="149">
                    <c:v>089</c:v>
                  </c:pt>
                  <c:pt idx="150">
                    <c:v>090</c:v>
                  </c:pt>
                  <c:pt idx="151">
                    <c:v>091</c:v>
                  </c:pt>
                  <c:pt idx="152">
                    <c:v>092</c:v>
                  </c:pt>
                  <c:pt idx="153">
                    <c:v>093</c:v>
                  </c:pt>
                  <c:pt idx="154">
                    <c:v>094</c:v>
                  </c:pt>
                  <c:pt idx="155">
                    <c:v>095</c:v>
                  </c:pt>
                  <c:pt idx="156">
                    <c:v>096</c:v>
                  </c:pt>
                  <c:pt idx="157">
                    <c:v>097</c:v>
                  </c:pt>
                  <c:pt idx="158">
                    <c:v>098</c:v>
                  </c:pt>
                  <c:pt idx="159">
                    <c:v>099</c:v>
                  </c:pt>
                  <c:pt idx="160">
                    <c:v>100</c:v>
                  </c:pt>
                  <c:pt idx="161">
                    <c:v>101</c:v>
                  </c:pt>
                  <c:pt idx="162">
                    <c:v>102</c:v>
                  </c:pt>
                  <c:pt idx="163">
                    <c:v>103</c:v>
                  </c:pt>
                  <c:pt idx="164">
                    <c:v>104</c:v>
                  </c:pt>
                  <c:pt idx="165">
                    <c:v>105</c:v>
                  </c:pt>
                  <c:pt idx="166">
                    <c:v>106</c:v>
                  </c:pt>
                  <c:pt idx="167">
                    <c:v>107</c:v>
                  </c:pt>
                  <c:pt idx="168">
                    <c:v>108</c:v>
                  </c:pt>
                  <c:pt idx="169">
                    <c:v>109</c:v>
                  </c:pt>
                  <c:pt idx="170">
                    <c:v>110</c:v>
                  </c:pt>
                  <c:pt idx="171">
                    <c:v>111</c:v>
                  </c:pt>
                  <c:pt idx="172">
                    <c:v>112</c:v>
                  </c:pt>
                  <c:pt idx="173">
                    <c:v>113</c:v>
                  </c:pt>
                  <c:pt idx="174">
                    <c:v>114</c:v>
                  </c:pt>
                  <c:pt idx="175">
                    <c:v>115</c:v>
                  </c:pt>
                  <c:pt idx="176">
                    <c:v>116</c:v>
                  </c:pt>
                  <c:pt idx="177">
                    <c:v>117</c:v>
                  </c:pt>
                  <c:pt idx="178">
                    <c:v>118</c:v>
                  </c:pt>
                  <c:pt idx="179">
                    <c:v>119</c:v>
                  </c:pt>
                  <c:pt idx="180">
                    <c:v>120</c:v>
                  </c:pt>
                  <c:pt idx="181">
                    <c:v>121</c:v>
                  </c:pt>
                </c:lvl>
                <c:lvl>
                  <c:pt idx="0">
                    <c:v>Nov</c:v>
                  </c:pt>
                  <c:pt idx="30">
                    <c:v>Dec</c:v>
                  </c:pt>
                  <c:pt idx="61">
                    <c:v>Jan</c:v>
                  </c:pt>
                  <c:pt idx="92">
                    <c:v>Feb</c:v>
                  </c:pt>
                  <c:pt idx="120">
                    <c:v>Mar</c:v>
                  </c:pt>
                  <c:pt idx="151">
                    <c:v>Apr</c:v>
                  </c:pt>
                  <c:pt idx="181">
                    <c:v>May</c:v>
                  </c:pt>
                </c:lvl>
              </c:multiLvlStrCache>
            </c:multiLvlStrRef>
          </c:cat>
          <c:val>
            <c:numRef>
              <c:f>Sheet3!$L$2:$L$183</c:f>
              <c:numCache>
                <c:formatCode>General</c:formatCode>
                <c:ptCount val="182"/>
                <c:pt idx="0">
                  <c:v>3.8460000000000001</c:v>
                </c:pt>
                <c:pt idx="1">
                  <c:v>7.6920000000000002</c:v>
                </c:pt>
                <c:pt idx="2">
                  <c:v>11.538</c:v>
                </c:pt>
                <c:pt idx="3">
                  <c:v>15.384</c:v>
                </c:pt>
                <c:pt idx="4">
                  <c:v>19.23</c:v>
                </c:pt>
                <c:pt idx="5">
                  <c:v>23.076000000000001</c:v>
                </c:pt>
                <c:pt idx="6">
                  <c:v>26.922000000000001</c:v>
                </c:pt>
                <c:pt idx="7">
                  <c:v>30.768000000000001</c:v>
                </c:pt>
                <c:pt idx="8">
                  <c:v>34.614000000000004</c:v>
                </c:pt>
                <c:pt idx="9">
                  <c:v>38.460000000000008</c:v>
                </c:pt>
                <c:pt idx="10">
                  <c:v>42.306000000000012</c:v>
                </c:pt>
                <c:pt idx="11">
                  <c:v>46.152000000000015</c:v>
                </c:pt>
                <c:pt idx="12">
                  <c:v>49.998000000000019</c:v>
                </c:pt>
                <c:pt idx="13">
                  <c:v>53.844000000000023</c:v>
                </c:pt>
                <c:pt idx="14">
                  <c:v>57.690000000000026</c:v>
                </c:pt>
                <c:pt idx="15">
                  <c:v>61.53600000000003</c:v>
                </c:pt>
                <c:pt idx="16">
                  <c:v>65.382000000000033</c:v>
                </c:pt>
                <c:pt idx="17">
                  <c:v>69.228000000000037</c:v>
                </c:pt>
                <c:pt idx="18">
                  <c:v>73.074000000000041</c:v>
                </c:pt>
                <c:pt idx="19">
                  <c:v>76.920000000000044</c:v>
                </c:pt>
                <c:pt idx="20">
                  <c:v>80.766000000000048</c:v>
                </c:pt>
                <c:pt idx="21">
                  <c:v>84.612000000000052</c:v>
                </c:pt>
                <c:pt idx="22">
                  <c:v>88.458000000000055</c:v>
                </c:pt>
                <c:pt idx="23">
                  <c:v>92.304000000000059</c:v>
                </c:pt>
                <c:pt idx="24">
                  <c:v>96.150000000000063</c:v>
                </c:pt>
                <c:pt idx="25">
                  <c:v>99.996000000000066</c:v>
                </c:pt>
                <c:pt idx="26">
                  <c:v>103.84200000000007</c:v>
                </c:pt>
                <c:pt idx="27">
                  <c:v>107.68800000000007</c:v>
                </c:pt>
                <c:pt idx="28">
                  <c:v>111.53400000000008</c:v>
                </c:pt>
                <c:pt idx="29">
                  <c:v>115.38000000000008</c:v>
                </c:pt>
                <c:pt idx="30">
                  <c:v>119.22600000000008</c:v>
                </c:pt>
                <c:pt idx="31">
                  <c:v>123.07200000000009</c:v>
                </c:pt>
                <c:pt idx="32">
                  <c:v>126.91800000000009</c:v>
                </c:pt>
                <c:pt idx="33">
                  <c:v>130.7640000000001</c:v>
                </c:pt>
                <c:pt idx="34">
                  <c:v>134.6100000000001</c:v>
                </c:pt>
                <c:pt idx="35">
                  <c:v>138.4560000000001</c:v>
                </c:pt>
                <c:pt idx="36">
                  <c:v>142.30200000000011</c:v>
                </c:pt>
                <c:pt idx="37">
                  <c:v>146.14800000000011</c:v>
                </c:pt>
                <c:pt idx="38">
                  <c:v>149.99400000000011</c:v>
                </c:pt>
                <c:pt idx="39">
                  <c:v>153.84000000000012</c:v>
                </c:pt>
                <c:pt idx="40">
                  <c:v>157.68600000000012</c:v>
                </c:pt>
                <c:pt idx="41">
                  <c:v>161.53200000000012</c:v>
                </c:pt>
                <c:pt idx="42">
                  <c:v>165.37800000000013</c:v>
                </c:pt>
                <c:pt idx="43">
                  <c:v>169.22400000000013</c:v>
                </c:pt>
                <c:pt idx="44">
                  <c:v>173.07000000000014</c:v>
                </c:pt>
                <c:pt idx="45">
                  <c:v>176.91600000000014</c:v>
                </c:pt>
                <c:pt idx="46">
                  <c:v>180.76200000000014</c:v>
                </c:pt>
                <c:pt idx="47">
                  <c:v>184.60800000000015</c:v>
                </c:pt>
                <c:pt idx="48">
                  <c:v>188.45400000000015</c:v>
                </c:pt>
                <c:pt idx="49">
                  <c:v>192.30000000000015</c:v>
                </c:pt>
                <c:pt idx="50">
                  <c:v>196.14600000000016</c:v>
                </c:pt>
                <c:pt idx="51">
                  <c:v>199.99200000000016</c:v>
                </c:pt>
                <c:pt idx="52">
                  <c:v>203.83800000000016</c:v>
                </c:pt>
                <c:pt idx="53">
                  <c:v>207.68400000000017</c:v>
                </c:pt>
                <c:pt idx="54">
                  <c:v>211.53000000000017</c:v>
                </c:pt>
                <c:pt idx="55">
                  <c:v>215.37600000000018</c:v>
                </c:pt>
                <c:pt idx="56">
                  <c:v>219.22200000000018</c:v>
                </c:pt>
                <c:pt idx="57">
                  <c:v>223.06800000000018</c:v>
                </c:pt>
                <c:pt idx="58">
                  <c:v>226.91400000000019</c:v>
                </c:pt>
                <c:pt idx="59">
                  <c:v>230.76000000000019</c:v>
                </c:pt>
                <c:pt idx="60">
                  <c:v>234.60600000000019</c:v>
                </c:pt>
                <c:pt idx="61">
                  <c:v>238.4520000000002</c:v>
                </c:pt>
                <c:pt idx="62">
                  <c:v>242.2980000000002</c:v>
                </c:pt>
                <c:pt idx="63">
                  <c:v>246.1440000000002</c:v>
                </c:pt>
                <c:pt idx="64">
                  <c:v>249.99000000000021</c:v>
                </c:pt>
                <c:pt idx="65">
                  <c:v>253.83600000000021</c:v>
                </c:pt>
                <c:pt idx="66">
                  <c:v>257.68200000000019</c:v>
                </c:pt>
                <c:pt idx="67">
                  <c:v>261.52800000000019</c:v>
                </c:pt>
                <c:pt idx="68">
                  <c:v>265.37400000000019</c:v>
                </c:pt>
                <c:pt idx="69">
                  <c:v>269.2200000000002</c:v>
                </c:pt>
                <c:pt idx="70">
                  <c:v>273.0660000000002</c:v>
                </c:pt>
                <c:pt idx="71">
                  <c:v>276.91200000000021</c:v>
                </c:pt>
                <c:pt idx="72">
                  <c:v>280.75800000000021</c:v>
                </c:pt>
                <c:pt idx="73">
                  <c:v>284.60400000000021</c:v>
                </c:pt>
                <c:pt idx="74">
                  <c:v>288.45000000000022</c:v>
                </c:pt>
                <c:pt idx="75">
                  <c:v>292.29600000000022</c:v>
                </c:pt>
                <c:pt idx="76">
                  <c:v>296.14200000000022</c:v>
                </c:pt>
                <c:pt idx="77">
                  <c:v>299.98800000000023</c:v>
                </c:pt>
                <c:pt idx="78">
                  <c:v>303.83400000000023</c:v>
                </c:pt>
                <c:pt idx="79">
                  <c:v>307.68000000000023</c:v>
                </c:pt>
                <c:pt idx="80">
                  <c:v>311.52600000000024</c:v>
                </c:pt>
                <c:pt idx="81">
                  <c:v>315.37200000000024</c:v>
                </c:pt>
                <c:pt idx="82">
                  <c:v>319.21800000000025</c:v>
                </c:pt>
                <c:pt idx="83">
                  <c:v>323.06400000000025</c:v>
                </c:pt>
                <c:pt idx="84">
                  <c:v>326.91000000000025</c:v>
                </c:pt>
                <c:pt idx="85">
                  <c:v>330.75600000000026</c:v>
                </c:pt>
                <c:pt idx="86">
                  <c:v>334.60200000000026</c:v>
                </c:pt>
                <c:pt idx="87">
                  <c:v>338.44800000000026</c:v>
                </c:pt>
                <c:pt idx="88">
                  <c:v>342.29400000000027</c:v>
                </c:pt>
                <c:pt idx="89">
                  <c:v>346.14000000000027</c:v>
                </c:pt>
                <c:pt idx="90">
                  <c:v>349.98600000000027</c:v>
                </c:pt>
                <c:pt idx="91">
                  <c:v>353.83200000000028</c:v>
                </c:pt>
                <c:pt idx="92">
                  <c:v>357.67800000000028</c:v>
                </c:pt>
                <c:pt idx="93">
                  <c:v>361.52400000000029</c:v>
                </c:pt>
                <c:pt idx="94">
                  <c:v>365.37000000000029</c:v>
                </c:pt>
                <c:pt idx="95">
                  <c:v>369.21600000000029</c:v>
                </c:pt>
                <c:pt idx="96">
                  <c:v>373.0620000000003</c:v>
                </c:pt>
                <c:pt idx="97">
                  <c:v>376.9080000000003</c:v>
                </c:pt>
                <c:pt idx="98">
                  <c:v>380.7540000000003</c:v>
                </c:pt>
                <c:pt idx="99">
                  <c:v>384.60000000000031</c:v>
                </c:pt>
                <c:pt idx="100">
                  <c:v>388.44600000000031</c:v>
                </c:pt>
                <c:pt idx="101">
                  <c:v>392.29200000000031</c:v>
                </c:pt>
                <c:pt idx="102">
                  <c:v>396.13800000000032</c:v>
                </c:pt>
                <c:pt idx="103">
                  <c:v>399.98400000000032</c:v>
                </c:pt>
                <c:pt idx="104">
                  <c:v>403.83000000000033</c:v>
                </c:pt>
                <c:pt idx="105">
                  <c:v>407.67600000000033</c:v>
                </c:pt>
                <c:pt idx="106">
                  <c:v>411.52200000000033</c:v>
                </c:pt>
                <c:pt idx="107">
                  <c:v>415.36800000000034</c:v>
                </c:pt>
                <c:pt idx="108">
                  <c:v>419.21400000000034</c:v>
                </c:pt>
                <c:pt idx="109">
                  <c:v>423.06000000000034</c:v>
                </c:pt>
                <c:pt idx="110">
                  <c:v>426.90600000000035</c:v>
                </c:pt>
                <c:pt idx="111">
                  <c:v>430.75200000000035</c:v>
                </c:pt>
                <c:pt idx="112">
                  <c:v>434.59800000000035</c:v>
                </c:pt>
                <c:pt idx="113">
                  <c:v>438.44400000000036</c:v>
                </c:pt>
                <c:pt idx="114">
                  <c:v>442.29000000000036</c:v>
                </c:pt>
                <c:pt idx="115">
                  <c:v>446.13600000000037</c:v>
                </c:pt>
                <c:pt idx="116">
                  <c:v>449.98200000000037</c:v>
                </c:pt>
                <c:pt idx="117">
                  <c:v>453.82800000000037</c:v>
                </c:pt>
                <c:pt idx="118">
                  <c:v>457.67400000000038</c:v>
                </c:pt>
                <c:pt idx="119">
                  <c:v>461.52000000000038</c:v>
                </c:pt>
                <c:pt idx="120">
                  <c:v>465.36600000000038</c:v>
                </c:pt>
                <c:pt idx="121">
                  <c:v>469.21200000000039</c:v>
                </c:pt>
                <c:pt idx="122">
                  <c:v>473.05800000000039</c:v>
                </c:pt>
                <c:pt idx="123">
                  <c:v>476.90400000000039</c:v>
                </c:pt>
                <c:pt idx="124">
                  <c:v>480.7500000000004</c:v>
                </c:pt>
                <c:pt idx="125">
                  <c:v>484.5960000000004</c:v>
                </c:pt>
                <c:pt idx="126">
                  <c:v>488.44200000000041</c:v>
                </c:pt>
                <c:pt idx="127">
                  <c:v>492.28800000000041</c:v>
                </c:pt>
                <c:pt idx="128">
                  <c:v>496.13400000000041</c:v>
                </c:pt>
                <c:pt idx="129">
                  <c:v>499.98000000000042</c:v>
                </c:pt>
                <c:pt idx="130">
                  <c:v>503.82600000000042</c:v>
                </c:pt>
                <c:pt idx="131">
                  <c:v>507.67200000000042</c:v>
                </c:pt>
                <c:pt idx="132">
                  <c:v>511.51800000000043</c:v>
                </c:pt>
                <c:pt idx="133">
                  <c:v>515.36400000000037</c:v>
                </c:pt>
                <c:pt idx="134">
                  <c:v>519.21000000000038</c:v>
                </c:pt>
                <c:pt idx="135">
                  <c:v>523.05600000000038</c:v>
                </c:pt>
                <c:pt idx="136">
                  <c:v>526.90200000000038</c:v>
                </c:pt>
                <c:pt idx="137">
                  <c:v>530.74800000000039</c:v>
                </c:pt>
                <c:pt idx="138">
                  <c:v>534.59400000000039</c:v>
                </c:pt>
                <c:pt idx="139">
                  <c:v>538.4400000000004</c:v>
                </c:pt>
                <c:pt idx="140">
                  <c:v>542.2860000000004</c:v>
                </c:pt>
                <c:pt idx="141">
                  <c:v>546.1320000000004</c:v>
                </c:pt>
                <c:pt idx="142">
                  <c:v>549.97800000000041</c:v>
                </c:pt>
                <c:pt idx="143">
                  <c:v>553.82400000000041</c:v>
                </c:pt>
                <c:pt idx="144">
                  <c:v>557.67000000000041</c:v>
                </c:pt>
                <c:pt idx="145">
                  <c:v>561.51600000000042</c:v>
                </c:pt>
                <c:pt idx="146">
                  <c:v>565.36200000000042</c:v>
                </c:pt>
                <c:pt idx="147">
                  <c:v>569.20800000000042</c:v>
                </c:pt>
                <c:pt idx="148">
                  <c:v>573.05400000000043</c:v>
                </c:pt>
                <c:pt idx="149">
                  <c:v>576.90000000000043</c:v>
                </c:pt>
                <c:pt idx="150">
                  <c:v>580.74600000000044</c:v>
                </c:pt>
                <c:pt idx="151">
                  <c:v>584.59200000000044</c:v>
                </c:pt>
                <c:pt idx="152">
                  <c:v>588.43800000000044</c:v>
                </c:pt>
                <c:pt idx="153">
                  <c:v>592.28400000000045</c:v>
                </c:pt>
                <c:pt idx="154">
                  <c:v>596.13000000000045</c:v>
                </c:pt>
                <c:pt idx="155">
                  <c:v>599.97600000000045</c:v>
                </c:pt>
                <c:pt idx="156">
                  <c:v>603.82200000000046</c:v>
                </c:pt>
                <c:pt idx="157">
                  <c:v>607.66800000000046</c:v>
                </c:pt>
                <c:pt idx="158">
                  <c:v>611.51400000000046</c:v>
                </c:pt>
                <c:pt idx="159">
                  <c:v>615.36000000000047</c:v>
                </c:pt>
                <c:pt idx="160">
                  <c:v>619.20600000000047</c:v>
                </c:pt>
                <c:pt idx="161">
                  <c:v>623.05200000000048</c:v>
                </c:pt>
                <c:pt idx="162">
                  <c:v>626.89800000000048</c:v>
                </c:pt>
                <c:pt idx="163">
                  <c:v>630.74400000000048</c:v>
                </c:pt>
                <c:pt idx="164">
                  <c:v>634.59000000000049</c:v>
                </c:pt>
                <c:pt idx="165">
                  <c:v>638.43600000000049</c:v>
                </c:pt>
                <c:pt idx="166">
                  <c:v>642.28200000000049</c:v>
                </c:pt>
                <c:pt idx="167">
                  <c:v>646.1280000000005</c:v>
                </c:pt>
                <c:pt idx="168">
                  <c:v>649.9740000000005</c:v>
                </c:pt>
                <c:pt idx="169">
                  <c:v>653.8200000000005</c:v>
                </c:pt>
                <c:pt idx="170">
                  <c:v>657.66600000000051</c:v>
                </c:pt>
                <c:pt idx="171">
                  <c:v>661.51200000000051</c:v>
                </c:pt>
                <c:pt idx="172">
                  <c:v>665.35800000000052</c:v>
                </c:pt>
                <c:pt idx="173">
                  <c:v>669.20400000000052</c:v>
                </c:pt>
                <c:pt idx="174">
                  <c:v>673.05000000000052</c:v>
                </c:pt>
                <c:pt idx="175">
                  <c:v>676.89600000000053</c:v>
                </c:pt>
                <c:pt idx="176">
                  <c:v>680.74200000000053</c:v>
                </c:pt>
                <c:pt idx="177">
                  <c:v>684.58800000000053</c:v>
                </c:pt>
                <c:pt idx="178">
                  <c:v>688.43400000000054</c:v>
                </c:pt>
                <c:pt idx="179">
                  <c:v>692.28000000000054</c:v>
                </c:pt>
                <c:pt idx="180">
                  <c:v>696.12600000000054</c:v>
                </c:pt>
                <c:pt idx="181">
                  <c:v>699.97200000000055</c:v>
                </c:pt>
              </c:numCache>
            </c:numRef>
          </c:val>
          <c:smooth val="0"/>
        </c:ser>
        <c:dLbls>
          <c:showLegendKey val="0"/>
          <c:showVal val="0"/>
          <c:showCatName val="0"/>
          <c:showSerName val="0"/>
          <c:showPercent val="0"/>
          <c:showBubbleSize val="0"/>
        </c:dLbls>
        <c:smooth val="0"/>
        <c:axId val="111253480"/>
        <c:axId val="111253872"/>
      </c:lineChart>
      <c:catAx>
        <c:axId val="111253480"/>
        <c:scaling>
          <c:orientation val="minMax"/>
        </c:scaling>
        <c:delete val="1"/>
        <c:axPos val="b"/>
        <c:numFmt formatCode="General" sourceLinked="1"/>
        <c:majorTickMark val="none"/>
        <c:minorTickMark val="none"/>
        <c:tickLblPos val="nextTo"/>
        <c:crossAx val="111253872"/>
        <c:crosses val="autoZero"/>
        <c:auto val="0"/>
        <c:lblAlgn val="ctr"/>
        <c:lblOffset val="100"/>
        <c:tickMarkSkip val="1"/>
        <c:noMultiLvlLbl val="0"/>
      </c:catAx>
      <c:valAx>
        <c:axId val="11125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Millimeters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25348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94FF1-41E8-4C50-958C-FDC1E8F465C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46E9822-3E12-448E-98F1-654C810C31D2}">
      <dgm:prSet phldrT="[Text]"/>
      <dgm:spPr/>
      <dgm:t>
        <a:bodyPr/>
        <a:lstStyle/>
        <a:p>
          <a:r>
            <a:rPr lang="en-US" dirty="0" smtClean="0"/>
            <a:t>Acquisition</a:t>
          </a:r>
          <a:endParaRPr lang="en-US" dirty="0"/>
        </a:p>
      </dgm:t>
    </dgm:pt>
    <dgm:pt modelId="{848D85CC-B446-4D4F-B3FD-99ABFC79453F}" type="parTrans" cxnId="{81ECD11B-53E2-4CD1-B9B4-6BE8C9F6324F}">
      <dgm:prSet/>
      <dgm:spPr/>
      <dgm:t>
        <a:bodyPr/>
        <a:lstStyle/>
        <a:p>
          <a:endParaRPr lang="en-US"/>
        </a:p>
      </dgm:t>
    </dgm:pt>
    <dgm:pt modelId="{2DC4872E-2097-43EC-AB51-669A64F85A19}" type="sibTrans" cxnId="{81ECD11B-53E2-4CD1-B9B4-6BE8C9F6324F}">
      <dgm:prSet/>
      <dgm:spPr/>
      <dgm:t>
        <a:bodyPr/>
        <a:lstStyle/>
        <a:p>
          <a:endParaRPr lang="en-US"/>
        </a:p>
      </dgm:t>
    </dgm:pt>
    <dgm:pt modelId="{0F3DBEFF-D4B2-41C6-A890-2DF4CBB1EB8C}">
      <dgm:prSet phldrT="[Text]" phldr="1"/>
      <dgm:spPr/>
      <dgm:t>
        <a:bodyPr/>
        <a:lstStyle/>
        <a:p>
          <a:endParaRPr lang="en-US" dirty="0"/>
        </a:p>
      </dgm:t>
    </dgm:pt>
    <dgm:pt modelId="{C24AF61A-4534-455D-A223-0D4ED76A1464}" type="parTrans" cxnId="{6D1DE182-05DE-4115-9D56-26C8478C1D83}">
      <dgm:prSet/>
      <dgm:spPr/>
      <dgm:t>
        <a:bodyPr/>
        <a:lstStyle/>
        <a:p>
          <a:endParaRPr lang="en-US"/>
        </a:p>
      </dgm:t>
    </dgm:pt>
    <dgm:pt modelId="{9BEC2749-779F-44AE-B3DE-720E22E80449}" type="sibTrans" cxnId="{6D1DE182-05DE-4115-9D56-26C8478C1D83}">
      <dgm:prSet/>
      <dgm:spPr/>
      <dgm:t>
        <a:bodyPr/>
        <a:lstStyle/>
        <a:p>
          <a:endParaRPr lang="en-US"/>
        </a:p>
      </dgm:t>
    </dgm:pt>
    <dgm:pt modelId="{9115A6B4-F042-41BF-911D-8B50C3898F64}">
      <dgm:prSet phldrT="[Text]"/>
      <dgm:spPr/>
      <dgm:t>
        <a:bodyPr/>
        <a:lstStyle/>
        <a:p>
          <a:r>
            <a:rPr lang="en-US" dirty="0" smtClean="0"/>
            <a:t>Processing</a:t>
          </a:r>
          <a:endParaRPr lang="en-US" dirty="0"/>
        </a:p>
      </dgm:t>
    </dgm:pt>
    <dgm:pt modelId="{4049775A-8386-4739-B85C-8DD78503EBD2}" type="parTrans" cxnId="{FF44FBDF-ED5E-4152-83B4-0E96C49C9974}">
      <dgm:prSet/>
      <dgm:spPr/>
      <dgm:t>
        <a:bodyPr/>
        <a:lstStyle/>
        <a:p>
          <a:endParaRPr lang="en-US"/>
        </a:p>
      </dgm:t>
    </dgm:pt>
    <dgm:pt modelId="{41D7B332-F802-403D-99B4-2EF406DCE7DA}" type="sibTrans" cxnId="{FF44FBDF-ED5E-4152-83B4-0E96C49C9974}">
      <dgm:prSet/>
      <dgm:spPr/>
      <dgm:t>
        <a:bodyPr/>
        <a:lstStyle/>
        <a:p>
          <a:endParaRPr lang="en-US"/>
        </a:p>
      </dgm:t>
    </dgm:pt>
    <dgm:pt modelId="{8E97EE08-A2C0-4740-9F03-B5DADEA0B68E}">
      <dgm:prSet phldrT="[Text]"/>
      <dgm:spPr/>
      <dgm:t>
        <a:bodyPr/>
        <a:lstStyle/>
        <a:p>
          <a:r>
            <a:rPr lang="en-US" dirty="0" smtClean="0"/>
            <a:t>Analysis</a:t>
          </a:r>
          <a:endParaRPr lang="en-US" dirty="0"/>
        </a:p>
      </dgm:t>
    </dgm:pt>
    <dgm:pt modelId="{EAD1C850-380A-422F-93E2-A1AA6DB02574}" type="parTrans" cxnId="{6FD69B89-1850-4211-9EC6-93CCB75D904E}">
      <dgm:prSet/>
      <dgm:spPr/>
      <dgm:t>
        <a:bodyPr/>
        <a:lstStyle/>
        <a:p>
          <a:endParaRPr lang="en-US"/>
        </a:p>
      </dgm:t>
    </dgm:pt>
    <dgm:pt modelId="{7617287F-DA0E-4857-AAB3-967C4AFD9999}" type="sibTrans" cxnId="{6FD69B89-1850-4211-9EC6-93CCB75D904E}">
      <dgm:prSet/>
      <dgm:spPr/>
      <dgm:t>
        <a:bodyPr/>
        <a:lstStyle/>
        <a:p>
          <a:endParaRPr lang="en-US"/>
        </a:p>
      </dgm:t>
    </dgm:pt>
    <dgm:pt modelId="{85E3A100-C31C-401D-AE48-06538AE0C648}">
      <dgm:prSet phldrT="[Text]" phldr="1"/>
      <dgm:spPr/>
      <dgm:t>
        <a:bodyPr/>
        <a:lstStyle/>
        <a:p>
          <a:endParaRPr lang="en-US"/>
        </a:p>
      </dgm:t>
    </dgm:pt>
    <dgm:pt modelId="{4EE9EC44-F88E-407A-9BDD-BB07C4319576}" type="parTrans" cxnId="{2C0366EA-2790-4E16-95E2-AC096B5CBE4B}">
      <dgm:prSet/>
      <dgm:spPr/>
      <dgm:t>
        <a:bodyPr/>
        <a:lstStyle/>
        <a:p>
          <a:endParaRPr lang="en-US"/>
        </a:p>
      </dgm:t>
    </dgm:pt>
    <dgm:pt modelId="{6675FAA3-BD43-43CE-BAEF-99838D9F5E23}" type="sibTrans" cxnId="{2C0366EA-2790-4E16-95E2-AC096B5CBE4B}">
      <dgm:prSet/>
      <dgm:spPr/>
      <dgm:t>
        <a:bodyPr/>
        <a:lstStyle/>
        <a:p>
          <a:endParaRPr lang="en-US"/>
        </a:p>
      </dgm:t>
    </dgm:pt>
    <dgm:pt modelId="{B6FE7FDD-D295-4EF9-AF60-848CA34F1845}">
      <dgm:prSet phldrT="[Text]" phldr="1"/>
      <dgm:spPr/>
      <dgm:t>
        <a:bodyPr/>
        <a:lstStyle/>
        <a:p>
          <a:endParaRPr lang="en-US"/>
        </a:p>
      </dgm:t>
    </dgm:pt>
    <dgm:pt modelId="{1EB45CE2-7DB1-425D-8178-DFE5D14070A2}" type="parTrans" cxnId="{B3F2A471-9E63-4BCC-96D6-E5E3C98CEBD3}">
      <dgm:prSet/>
      <dgm:spPr/>
      <dgm:t>
        <a:bodyPr/>
        <a:lstStyle/>
        <a:p>
          <a:endParaRPr lang="en-US"/>
        </a:p>
      </dgm:t>
    </dgm:pt>
    <dgm:pt modelId="{8ADF9146-E042-44BD-B2E4-02DCB0D9B79A}" type="sibTrans" cxnId="{B3F2A471-9E63-4BCC-96D6-E5E3C98CEBD3}">
      <dgm:prSet/>
      <dgm:spPr/>
      <dgm:t>
        <a:bodyPr/>
        <a:lstStyle/>
        <a:p>
          <a:endParaRPr lang="en-US"/>
        </a:p>
      </dgm:t>
    </dgm:pt>
    <dgm:pt modelId="{A015E319-0CB0-4314-AB91-5C76484A6848}">
      <dgm:prSet phldrT="[Text]" phldr="1"/>
      <dgm:spPr/>
      <dgm:t>
        <a:bodyPr/>
        <a:lstStyle/>
        <a:p>
          <a:endParaRPr lang="en-US"/>
        </a:p>
      </dgm:t>
    </dgm:pt>
    <dgm:pt modelId="{BAA0376E-F428-4989-A9CA-1FD4016A5099}" type="sibTrans" cxnId="{1F26E1BB-6123-4B9D-8554-B8A16D4BDB08}">
      <dgm:prSet/>
      <dgm:spPr/>
      <dgm:t>
        <a:bodyPr/>
        <a:lstStyle/>
        <a:p>
          <a:endParaRPr lang="en-US"/>
        </a:p>
      </dgm:t>
    </dgm:pt>
    <dgm:pt modelId="{93D0E3A6-BF35-4825-8D56-7FE90BD67FE6}" type="parTrans" cxnId="{1F26E1BB-6123-4B9D-8554-B8A16D4BDB08}">
      <dgm:prSet/>
      <dgm:spPr/>
      <dgm:t>
        <a:bodyPr/>
        <a:lstStyle/>
        <a:p>
          <a:endParaRPr lang="en-US"/>
        </a:p>
      </dgm:t>
    </dgm:pt>
    <dgm:pt modelId="{7CA52D71-C029-4BCD-A49D-9A942E51AD70}">
      <dgm:prSet phldrT="[Text]" phldr="1"/>
      <dgm:spPr/>
      <dgm:t>
        <a:bodyPr/>
        <a:lstStyle/>
        <a:p>
          <a:endParaRPr lang="en-US"/>
        </a:p>
      </dgm:t>
    </dgm:pt>
    <dgm:pt modelId="{07B78385-EFB4-4C36-8CFC-D603F17AE0C8}" type="sibTrans" cxnId="{7B681AA4-5AA1-4538-AD1D-9AD170F25DA4}">
      <dgm:prSet/>
      <dgm:spPr/>
      <dgm:t>
        <a:bodyPr/>
        <a:lstStyle/>
        <a:p>
          <a:endParaRPr lang="en-US"/>
        </a:p>
      </dgm:t>
    </dgm:pt>
    <dgm:pt modelId="{38EC2E57-B30A-4DDA-A845-5EDB8A624BF4}" type="parTrans" cxnId="{7B681AA4-5AA1-4538-AD1D-9AD170F25DA4}">
      <dgm:prSet/>
      <dgm:spPr/>
      <dgm:t>
        <a:bodyPr/>
        <a:lstStyle/>
        <a:p>
          <a:endParaRPr lang="en-US"/>
        </a:p>
      </dgm:t>
    </dgm:pt>
    <dgm:pt modelId="{AB4C38B6-E6B4-45A8-A8FE-53F253AAEFAC}" type="pres">
      <dgm:prSet presAssocID="{44294FF1-41E8-4C50-958C-FDC1E8F465CF}" presName="linearFlow" presStyleCnt="0">
        <dgm:presLayoutVars>
          <dgm:dir/>
          <dgm:animLvl val="lvl"/>
          <dgm:resizeHandles val="exact"/>
        </dgm:presLayoutVars>
      </dgm:prSet>
      <dgm:spPr/>
      <dgm:t>
        <a:bodyPr/>
        <a:lstStyle/>
        <a:p>
          <a:endParaRPr lang="en-US"/>
        </a:p>
      </dgm:t>
    </dgm:pt>
    <dgm:pt modelId="{62FD9B0B-F5B5-420D-996D-9FB9D097AD44}" type="pres">
      <dgm:prSet presAssocID="{C46E9822-3E12-448E-98F1-654C810C31D2}" presName="composite" presStyleCnt="0"/>
      <dgm:spPr/>
    </dgm:pt>
    <dgm:pt modelId="{D793954A-69B9-48A0-9449-3943A692EE64}" type="pres">
      <dgm:prSet presAssocID="{C46E9822-3E12-448E-98F1-654C810C31D2}" presName="parentText" presStyleLbl="alignNode1" presStyleIdx="0" presStyleCnt="3">
        <dgm:presLayoutVars>
          <dgm:chMax val="1"/>
          <dgm:bulletEnabled val="1"/>
        </dgm:presLayoutVars>
      </dgm:prSet>
      <dgm:spPr/>
      <dgm:t>
        <a:bodyPr/>
        <a:lstStyle/>
        <a:p>
          <a:endParaRPr lang="en-US"/>
        </a:p>
      </dgm:t>
    </dgm:pt>
    <dgm:pt modelId="{A92DC30F-2048-4E2A-8FA8-A72DC631A675}" type="pres">
      <dgm:prSet presAssocID="{C46E9822-3E12-448E-98F1-654C810C31D2}" presName="descendantText" presStyleLbl="alignAcc1" presStyleIdx="0" presStyleCnt="3">
        <dgm:presLayoutVars>
          <dgm:bulletEnabled val="1"/>
        </dgm:presLayoutVars>
      </dgm:prSet>
      <dgm:spPr/>
      <dgm:t>
        <a:bodyPr/>
        <a:lstStyle/>
        <a:p>
          <a:endParaRPr lang="en-US"/>
        </a:p>
      </dgm:t>
    </dgm:pt>
    <dgm:pt modelId="{DE450330-F4D3-4155-8730-B246D3FFFD80}" type="pres">
      <dgm:prSet presAssocID="{2DC4872E-2097-43EC-AB51-669A64F85A19}" presName="sp" presStyleCnt="0"/>
      <dgm:spPr/>
    </dgm:pt>
    <dgm:pt modelId="{52A2A497-7CFA-4392-9DAE-5B4F81EE2F80}" type="pres">
      <dgm:prSet presAssocID="{9115A6B4-F042-41BF-911D-8B50C3898F64}" presName="composite" presStyleCnt="0"/>
      <dgm:spPr/>
    </dgm:pt>
    <dgm:pt modelId="{C868E686-B8DB-4A9F-BD35-F0067C39BC84}" type="pres">
      <dgm:prSet presAssocID="{9115A6B4-F042-41BF-911D-8B50C3898F64}" presName="parentText" presStyleLbl="alignNode1" presStyleIdx="1" presStyleCnt="3" custLinFactNeighborY="-11085">
        <dgm:presLayoutVars>
          <dgm:chMax val="1"/>
          <dgm:bulletEnabled val="1"/>
        </dgm:presLayoutVars>
      </dgm:prSet>
      <dgm:spPr/>
      <dgm:t>
        <a:bodyPr/>
        <a:lstStyle/>
        <a:p>
          <a:endParaRPr lang="en-US"/>
        </a:p>
      </dgm:t>
    </dgm:pt>
    <dgm:pt modelId="{52BD5E87-D22F-465B-8F11-5F235EC8D8E1}" type="pres">
      <dgm:prSet presAssocID="{9115A6B4-F042-41BF-911D-8B50C3898F64}" presName="descendantText" presStyleLbl="alignAcc1" presStyleIdx="1" presStyleCnt="3" custLinFactNeighborY="-17056">
        <dgm:presLayoutVars>
          <dgm:bulletEnabled val="1"/>
        </dgm:presLayoutVars>
      </dgm:prSet>
      <dgm:spPr/>
      <dgm:t>
        <a:bodyPr/>
        <a:lstStyle/>
        <a:p>
          <a:endParaRPr lang="en-US"/>
        </a:p>
      </dgm:t>
    </dgm:pt>
    <dgm:pt modelId="{8A1448B7-D68B-4148-9FD5-F806D5A32177}" type="pres">
      <dgm:prSet presAssocID="{41D7B332-F802-403D-99B4-2EF406DCE7DA}" presName="sp" presStyleCnt="0"/>
      <dgm:spPr/>
    </dgm:pt>
    <dgm:pt modelId="{8563C2EC-580C-41E0-BFA9-6134BF6FB802}" type="pres">
      <dgm:prSet presAssocID="{8E97EE08-A2C0-4740-9F03-B5DADEA0B68E}" presName="composite" presStyleCnt="0"/>
      <dgm:spPr/>
    </dgm:pt>
    <dgm:pt modelId="{ACDCEFE3-DB5B-4143-84F8-EFD27661BBFD}" type="pres">
      <dgm:prSet presAssocID="{8E97EE08-A2C0-4740-9F03-B5DADEA0B68E}" presName="parentText" presStyleLbl="alignNode1" presStyleIdx="2" presStyleCnt="3" custLinFactNeighborY="-20790">
        <dgm:presLayoutVars>
          <dgm:chMax val="1"/>
          <dgm:bulletEnabled val="1"/>
        </dgm:presLayoutVars>
      </dgm:prSet>
      <dgm:spPr/>
      <dgm:t>
        <a:bodyPr/>
        <a:lstStyle/>
        <a:p>
          <a:endParaRPr lang="en-US"/>
        </a:p>
      </dgm:t>
    </dgm:pt>
    <dgm:pt modelId="{362B7FA6-BD3A-41D4-987E-30B41E8C0831}" type="pres">
      <dgm:prSet presAssocID="{8E97EE08-A2C0-4740-9F03-B5DADEA0B68E}" presName="descendantText" presStyleLbl="alignAcc1" presStyleIdx="2" presStyleCnt="3" custLinFactNeighborY="-28776">
        <dgm:presLayoutVars>
          <dgm:bulletEnabled val="1"/>
        </dgm:presLayoutVars>
      </dgm:prSet>
      <dgm:spPr/>
      <dgm:t>
        <a:bodyPr/>
        <a:lstStyle/>
        <a:p>
          <a:endParaRPr lang="en-US"/>
        </a:p>
      </dgm:t>
    </dgm:pt>
  </dgm:ptLst>
  <dgm:cxnLst>
    <dgm:cxn modelId="{B3135E04-EDE1-4F58-9AB1-0E555D796F14}" type="presOf" srcId="{0F3DBEFF-D4B2-41C6-A890-2DF4CBB1EB8C}" destId="{A92DC30F-2048-4E2A-8FA8-A72DC631A675}" srcOrd="0" destOrd="0" presId="urn:microsoft.com/office/officeart/2005/8/layout/chevron2"/>
    <dgm:cxn modelId="{3133ED9B-4960-4649-BD2F-3458BD95C768}" type="presOf" srcId="{7CA52D71-C029-4BCD-A49D-9A942E51AD70}" destId="{52BD5E87-D22F-465B-8F11-5F235EC8D8E1}" srcOrd="0" destOrd="0" presId="urn:microsoft.com/office/officeart/2005/8/layout/chevron2"/>
    <dgm:cxn modelId="{B3F2A471-9E63-4BCC-96D6-E5E3C98CEBD3}" srcId="{8E97EE08-A2C0-4740-9F03-B5DADEA0B68E}" destId="{B6FE7FDD-D295-4EF9-AF60-848CA34F1845}" srcOrd="1" destOrd="0" parTransId="{1EB45CE2-7DB1-425D-8178-DFE5D14070A2}" sibTransId="{8ADF9146-E042-44BD-B2E4-02DCB0D9B79A}"/>
    <dgm:cxn modelId="{6FD69B89-1850-4211-9EC6-93CCB75D904E}" srcId="{44294FF1-41E8-4C50-958C-FDC1E8F465CF}" destId="{8E97EE08-A2C0-4740-9F03-B5DADEA0B68E}" srcOrd="2" destOrd="0" parTransId="{EAD1C850-380A-422F-93E2-A1AA6DB02574}" sibTransId="{7617287F-DA0E-4857-AAB3-967C4AFD9999}"/>
    <dgm:cxn modelId="{00871AAC-5C38-444F-864D-F45141E3D804}" type="presOf" srcId="{B6FE7FDD-D295-4EF9-AF60-848CA34F1845}" destId="{362B7FA6-BD3A-41D4-987E-30B41E8C0831}" srcOrd="0" destOrd="1" presId="urn:microsoft.com/office/officeart/2005/8/layout/chevron2"/>
    <dgm:cxn modelId="{7B681AA4-5AA1-4538-AD1D-9AD170F25DA4}" srcId="{9115A6B4-F042-41BF-911D-8B50C3898F64}" destId="{7CA52D71-C029-4BCD-A49D-9A942E51AD70}" srcOrd="0" destOrd="0" parTransId="{38EC2E57-B30A-4DDA-A845-5EDB8A624BF4}" sibTransId="{07B78385-EFB4-4C36-8CFC-D603F17AE0C8}"/>
    <dgm:cxn modelId="{FF44FBDF-ED5E-4152-83B4-0E96C49C9974}" srcId="{44294FF1-41E8-4C50-958C-FDC1E8F465CF}" destId="{9115A6B4-F042-41BF-911D-8B50C3898F64}" srcOrd="1" destOrd="0" parTransId="{4049775A-8386-4739-B85C-8DD78503EBD2}" sibTransId="{41D7B332-F802-403D-99B4-2EF406DCE7DA}"/>
    <dgm:cxn modelId="{E6552329-92F9-4AE5-A346-7AB1E5C145EF}" type="presOf" srcId="{C46E9822-3E12-448E-98F1-654C810C31D2}" destId="{D793954A-69B9-48A0-9449-3943A692EE64}" srcOrd="0" destOrd="0" presId="urn:microsoft.com/office/officeart/2005/8/layout/chevron2"/>
    <dgm:cxn modelId="{2FB9AB81-911A-4D17-890F-422738377864}" type="presOf" srcId="{A015E319-0CB0-4314-AB91-5C76484A6848}" destId="{52BD5E87-D22F-465B-8F11-5F235EC8D8E1}" srcOrd="0" destOrd="1" presId="urn:microsoft.com/office/officeart/2005/8/layout/chevron2"/>
    <dgm:cxn modelId="{8A39B2E2-47ED-49AC-9ED1-B1C14E1522B3}" type="presOf" srcId="{8E97EE08-A2C0-4740-9F03-B5DADEA0B68E}" destId="{ACDCEFE3-DB5B-4143-84F8-EFD27661BBFD}" srcOrd="0" destOrd="0" presId="urn:microsoft.com/office/officeart/2005/8/layout/chevron2"/>
    <dgm:cxn modelId="{1F26E1BB-6123-4B9D-8554-B8A16D4BDB08}" srcId="{9115A6B4-F042-41BF-911D-8B50C3898F64}" destId="{A015E319-0CB0-4314-AB91-5C76484A6848}" srcOrd="1" destOrd="0" parTransId="{93D0E3A6-BF35-4825-8D56-7FE90BD67FE6}" sibTransId="{BAA0376E-F428-4989-A9CA-1FD4016A5099}"/>
    <dgm:cxn modelId="{3CBA6E9F-940E-43C1-8EF9-1DEE03FA511A}" type="presOf" srcId="{9115A6B4-F042-41BF-911D-8B50C3898F64}" destId="{C868E686-B8DB-4A9F-BD35-F0067C39BC84}" srcOrd="0" destOrd="0" presId="urn:microsoft.com/office/officeart/2005/8/layout/chevron2"/>
    <dgm:cxn modelId="{2C0366EA-2790-4E16-95E2-AC096B5CBE4B}" srcId="{8E97EE08-A2C0-4740-9F03-B5DADEA0B68E}" destId="{85E3A100-C31C-401D-AE48-06538AE0C648}" srcOrd="0" destOrd="0" parTransId="{4EE9EC44-F88E-407A-9BDD-BB07C4319576}" sibTransId="{6675FAA3-BD43-43CE-BAEF-99838D9F5E23}"/>
    <dgm:cxn modelId="{81ECD11B-53E2-4CD1-B9B4-6BE8C9F6324F}" srcId="{44294FF1-41E8-4C50-958C-FDC1E8F465CF}" destId="{C46E9822-3E12-448E-98F1-654C810C31D2}" srcOrd="0" destOrd="0" parTransId="{848D85CC-B446-4D4F-B3FD-99ABFC79453F}" sibTransId="{2DC4872E-2097-43EC-AB51-669A64F85A19}"/>
    <dgm:cxn modelId="{45CB26F1-D1AA-45AF-BE8F-0A6CEF135CFB}" type="presOf" srcId="{44294FF1-41E8-4C50-958C-FDC1E8F465CF}" destId="{AB4C38B6-E6B4-45A8-A8FE-53F253AAEFAC}" srcOrd="0" destOrd="0" presId="urn:microsoft.com/office/officeart/2005/8/layout/chevron2"/>
    <dgm:cxn modelId="{82ABEFBA-67F1-4B04-91B2-B7A9C7DE1838}" type="presOf" srcId="{85E3A100-C31C-401D-AE48-06538AE0C648}" destId="{362B7FA6-BD3A-41D4-987E-30B41E8C0831}" srcOrd="0" destOrd="0" presId="urn:microsoft.com/office/officeart/2005/8/layout/chevron2"/>
    <dgm:cxn modelId="{6D1DE182-05DE-4115-9D56-26C8478C1D83}" srcId="{C46E9822-3E12-448E-98F1-654C810C31D2}" destId="{0F3DBEFF-D4B2-41C6-A890-2DF4CBB1EB8C}" srcOrd="0" destOrd="0" parTransId="{C24AF61A-4534-455D-A223-0D4ED76A1464}" sibTransId="{9BEC2749-779F-44AE-B3DE-720E22E80449}"/>
    <dgm:cxn modelId="{34EBCBAE-A5EA-41F6-9074-B5D232D6AE2B}" type="presParOf" srcId="{AB4C38B6-E6B4-45A8-A8FE-53F253AAEFAC}" destId="{62FD9B0B-F5B5-420D-996D-9FB9D097AD44}" srcOrd="0" destOrd="0" presId="urn:microsoft.com/office/officeart/2005/8/layout/chevron2"/>
    <dgm:cxn modelId="{FAB1239F-5E8B-4BBD-BFBA-5CF5873723FA}" type="presParOf" srcId="{62FD9B0B-F5B5-420D-996D-9FB9D097AD44}" destId="{D793954A-69B9-48A0-9449-3943A692EE64}" srcOrd="0" destOrd="0" presId="urn:microsoft.com/office/officeart/2005/8/layout/chevron2"/>
    <dgm:cxn modelId="{37246AA6-DE81-43E8-88C6-5255A5F694C0}" type="presParOf" srcId="{62FD9B0B-F5B5-420D-996D-9FB9D097AD44}" destId="{A92DC30F-2048-4E2A-8FA8-A72DC631A675}" srcOrd="1" destOrd="0" presId="urn:microsoft.com/office/officeart/2005/8/layout/chevron2"/>
    <dgm:cxn modelId="{FC813B2F-F7FD-43B2-B6B4-0603F4F1DDEE}" type="presParOf" srcId="{AB4C38B6-E6B4-45A8-A8FE-53F253AAEFAC}" destId="{DE450330-F4D3-4155-8730-B246D3FFFD80}" srcOrd="1" destOrd="0" presId="urn:microsoft.com/office/officeart/2005/8/layout/chevron2"/>
    <dgm:cxn modelId="{76B32045-093B-4FD7-8434-E3C1D8307DAE}" type="presParOf" srcId="{AB4C38B6-E6B4-45A8-A8FE-53F253AAEFAC}" destId="{52A2A497-7CFA-4392-9DAE-5B4F81EE2F80}" srcOrd="2" destOrd="0" presId="urn:microsoft.com/office/officeart/2005/8/layout/chevron2"/>
    <dgm:cxn modelId="{2922669D-7E04-4AEF-ADA1-B6687E2ED623}" type="presParOf" srcId="{52A2A497-7CFA-4392-9DAE-5B4F81EE2F80}" destId="{C868E686-B8DB-4A9F-BD35-F0067C39BC84}" srcOrd="0" destOrd="0" presId="urn:microsoft.com/office/officeart/2005/8/layout/chevron2"/>
    <dgm:cxn modelId="{94C341E3-ED9D-4EAB-896C-C77C244A084A}" type="presParOf" srcId="{52A2A497-7CFA-4392-9DAE-5B4F81EE2F80}" destId="{52BD5E87-D22F-465B-8F11-5F235EC8D8E1}" srcOrd="1" destOrd="0" presId="urn:microsoft.com/office/officeart/2005/8/layout/chevron2"/>
    <dgm:cxn modelId="{66164388-F00F-45A1-A0B5-EC164968A50B}" type="presParOf" srcId="{AB4C38B6-E6B4-45A8-A8FE-53F253AAEFAC}" destId="{8A1448B7-D68B-4148-9FD5-F806D5A32177}" srcOrd="3" destOrd="0" presId="urn:microsoft.com/office/officeart/2005/8/layout/chevron2"/>
    <dgm:cxn modelId="{11620C21-9701-4BC8-BB8B-ACA54789B100}" type="presParOf" srcId="{AB4C38B6-E6B4-45A8-A8FE-53F253AAEFAC}" destId="{8563C2EC-580C-41E0-BFA9-6134BF6FB802}" srcOrd="4" destOrd="0" presId="urn:microsoft.com/office/officeart/2005/8/layout/chevron2"/>
    <dgm:cxn modelId="{47CF3324-E7A8-4F75-8608-39983DF3D5F8}" type="presParOf" srcId="{8563C2EC-580C-41E0-BFA9-6134BF6FB802}" destId="{ACDCEFE3-DB5B-4143-84F8-EFD27661BBFD}" srcOrd="0" destOrd="0" presId="urn:microsoft.com/office/officeart/2005/8/layout/chevron2"/>
    <dgm:cxn modelId="{A4856C50-4CD5-429A-B35D-B39A0B8DBDD1}" type="presParOf" srcId="{8563C2EC-580C-41E0-BFA9-6134BF6FB802}" destId="{362B7FA6-BD3A-41D4-987E-30B41E8C0831}" srcOrd="1" destOrd="0" presId="urn:microsoft.com/office/officeart/2005/8/layout/chevron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3954A-69B9-48A0-9449-3943A692EE64}">
      <dsp:nvSpPr>
        <dsp:cNvPr id="0" name=""/>
        <dsp:cNvSpPr/>
      </dsp:nvSpPr>
      <dsp:spPr>
        <a:xfrm rot="5400000">
          <a:off x="-412524" y="412992"/>
          <a:ext cx="2750166" cy="192511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Acquisition</a:t>
          </a:r>
          <a:endParaRPr lang="en-US" sz="3300" kern="1200" dirty="0"/>
        </a:p>
      </dsp:txBody>
      <dsp:txXfrm rot="-5400000">
        <a:off x="1" y="963025"/>
        <a:ext cx="1925116" cy="825050"/>
      </dsp:txXfrm>
    </dsp:sp>
    <dsp:sp modelId="{A92DC30F-2048-4E2A-8FA8-A72DC631A675}">
      <dsp:nvSpPr>
        <dsp:cNvPr id="0" name=""/>
        <dsp:cNvSpPr/>
      </dsp:nvSpPr>
      <dsp:spPr>
        <a:xfrm rot="5400000">
          <a:off x="8401454" y="-6475870"/>
          <a:ext cx="1787608" cy="147402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925117" y="87731"/>
        <a:ext cx="14653019" cy="1613080"/>
      </dsp:txXfrm>
    </dsp:sp>
    <dsp:sp modelId="{C868E686-B8DB-4A9F-BD35-F0067C39BC84}">
      <dsp:nvSpPr>
        <dsp:cNvPr id="0" name=""/>
        <dsp:cNvSpPr/>
      </dsp:nvSpPr>
      <dsp:spPr>
        <a:xfrm rot="5400000">
          <a:off x="-412524" y="2671285"/>
          <a:ext cx="2750166" cy="192511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Processing</a:t>
          </a:r>
          <a:endParaRPr lang="en-US" sz="3300" kern="1200" dirty="0"/>
        </a:p>
      </dsp:txBody>
      <dsp:txXfrm rot="-5400000">
        <a:off x="1" y="3221318"/>
        <a:ext cx="1925116" cy="825050"/>
      </dsp:txXfrm>
    </dsp:sp>
    <dsp:sp modelId="{52BD5E87-D22F-465B-8F11-5F235EC8D8E1}">
      <dsp:nvSpPr>
        <dsp:cNvPr id="0" name=""/>
        <dsp:cNvSpPr/>
      </dsp:nvSpPr>
      <dsp:spPr>
        <a:xfrm rot="5400000">
          <a:off x="8401454" y="-4217615"/>
          <a:ext cx="1787608" cy="147402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1160" tIns="34925" rIns="34925" bIns="34925" numCol="1" spcCol="1270" anchor="ctr" anchorCtr="0">
          <a:noAutofit/>
        </a:bodyPr>
        <a:lstStyle/>
        <a:p>
          <a:pPr marL="285750" lvl="1" indent="-285750" algn="l" defTabSz="2444750">
            <a:lnSpc>
              <a:spcPct val="90000"/>
            </a:lnSpc>
            <a:spcBef>
              <a:spcPct val="0"/>
            </a:spcBef>
            <a:spcAft>
              <a:spcPct val="15000"/>
            </a:spcAft>
            <a:buChar char="••"/>
          </a:pPr>
          <a:endParaRPr lang="en-US" sz="5500" kern="1200"/>
        </a:p>
        <a:p>
          <a:pPr marL="285750" lvl="1" indent="-285750" algn="l" defTabSz="2444750">
            <a:lnSpc>
              <a:spcPct val="90000"/>
            </a:lnSpc>
            <a:spcBef>
              <a:spcPct val="0"/>
            </a:spcBef>
            <a:spcAft>
              <a:spcPct val="15000"/>
            </a:spcAft>
            <a:buChar char="••"/>
          </a:pPr>
          <a:endParaRPr lang="en-US" sz="5500" kern="1200"/>
        </a:p>
      </dsp:txBody>
      <dsp:txXfrm rot="-5400000">
        <a:off x="1925117" y="2345986"/>
        <a:ext cx="14653019" cy="1613080"/>
      </dsp:txXfrm>
    </dsp:sp>
    <dsp:sp modelId="{ACDCEFE3-DB5B-4143-84F8-EFD27661BBFD}">
      <dsp:nvSpPr>
        <dsp:cNvPr id="0" name=""/>
        <dsp:cNvSpPr/>
      </dsp:nvSpPr>
      <dsp:spPr>
        <a:xfrm rot="5400000">
          <a:off x="-412524" y="4967531"/>
          <a:ext cx="2750166" cy="192511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Analysis</a:t>
          </a:r>
          <a:endParaRPr lang="en-US" sz="3300" kern="1200" dirty="0"/>
        </a:p>
      </dsp:txBody>
      <dsp:txXfrm rot="-5400000">
        <a:off x="1" y="5517564"/>
        <a:ext cx="1925116" cy="825050"/>
      </dsp:txXfrm>
    </dsp:sp>
    <dsp:sp modelId="{362B7FA6-BD3A-41D4-987E-30B41E8C0831}">
      <dsp:nvSpPr>
        <dsp:cNvPr id="0" name=""/>
        <dsp:cNvSpPr/>
      </dsp:nvSpPr>
      <dsp:spPr>
        <a:xfrm rot="5400000">
          <a:off x="8401454" y="-1863973"/>
          <a:ext cx="1787608" cy="147402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1160" tIns="34925" rIns="34925" bIns="34925" numCol="1" spcCol="1270" anchor="ctr" anchorCtr="0">
          <a:noAutofit/>
        </a:bodyPr>
        <a:lstStyle/>
        <a:p>
          <a:pPr marL="285750" lvl="1" indent="-285750" algn="l" defTabSz="2444750">
            <a:lnSpc>
              <a:spcPct val="90000"/>
            </a:lnSpc>
            <a:spcBef>
              <a:spcPct val="0"/>
            </a:spcBef>
            <a:spcAft>
              <a:spcPct val="15000"/>
            </a:spcAft>
            <a:buChar char="••"/>
          </a:pPr>
          <a:endParaRPr lang="en-US" sz="5500" kern="1200"/>
        </a:p>
        <a:p>
          <a:pPr marL="285750" lvl="1" indent="-285750" algn="l" defTabSz="2444750">
            <a:lnSpc>
              <a:spcPct val="90000"/>
            </a:lnSpc>
            <a:spcBef>
              <a:spcPct val="0"/>
            </a:spcBef>
            <a:spcAft>
              <a:spcPct val="15000"/>
            </a:spcAft>
            <a:buChar char="••"/>
          </a:pPr>
          <a:endParaRPr lang="en-US" sz="5500" kern="1200"/>
        </a:p>
      </dsp:txBody>
      <dsp:txXfrm rot="-5400000">
        <a:off x="1925117" y="4699628"/>
        <a:ext cx="14653019" cy="16130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microsoft.com/office/2007/relationships/diagramDrawing" Target="../diagrams/drawing1.xml"/><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diagramColors" Target="../diagrams/colors1.xml"/><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diagramQuickStyle" Target="../diagrams/quickStyle1.xml"/><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diagramLayout" Target="../diagrams/layout1.xml"/><Relationship Id="rId28"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chart" Target="../charts/chart1.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diagramData" Target="../diagrams/data1.xml"/><Relationship Id="rId27" Type="http://schemas.openxmlformats.org/officeDocument/2006/relationships/image" Target="../media/image23.PNG"/><Relationship Id="rId30"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7550" y="35350704"/>
            <a:ext cx="26060400" cy="594360"/>
          </a:xfrm>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Monitoring and Forecasting Shifting </a:t>
            </a:r>
            <a:r>
              <a:rPr lang="en-US" dirty="0"/>
              <a:t>C</a:t>
            </a:r>
            <a:r>
              <a:rPr lang="en-US" dirty="0" smtClean="0"/>
              <a:t>limate and Land </a:t>
            </a:r>
            <a:r>
              <a:rPr lang="en-US" dirty="0"/>
              <a:t>U</a:t>
            </a:r>
            <a:r>
              <a:rPr lang="en-US" dirty="0" smtClean="0"/>
              <a:t>se </a:t>
            </a:r>
            <a:r>
              <a:rPr lang="en-US" dirty="0"/>
              <a:t>C</a:t>
            </a:r>
            <a:r>
              <a:rPr lang="en-US" dirty="0" smtClean="0"/>
              <a:t>hange </a:t>
            </a:r>
            <a:r>
              <a:rPr lang="en-US" dirty="0"/>
              <a:t>I</a:t>
            </a:r>
            <a:r>
              <a:rPr lang="en-US" dirty="0" smtClean="0"/>
              <a:t>mpacts in Peru’s Parque de la Papa for Enhanced </a:t>
            </a:r>
            <a:r>
              <a:rPr lang="en-US" dirty="0"/>
              <a:t>A</a:t>
            </a:r>
            <a:r>
              <a:rPr lang="en-US" dirty="0" smtClean="0"/>
              <a:t>gricultural </a:t>
            </a:r>
            <a:r>
              <a:rPr lang="en-US" dirty="0"/>
              <a:t>M</a:t>
            </a:r>
            <a:r>
              <a:rPr lang="en-US" dirty="0" smtClean="0"/>
              <a:t>anagement</a:t>
            </a:r>
            <a:endParaRPr lang="en-US" dirty="0"/>
          </a:p>
        </p:txBody>
      </p:sp>
      <p:sp>
        <p:nvSpPr>
          <p:cNvPr id="5" name="Text Placeholder 4"/>
          <p:cNvSpPr>
            <a:spLocks noGrp="1"/>
          </p:cNvSpPr>
          <p:nvPr>
            <p:ph type="body" sz="quarter" idx="10"/>
          </p:nvPr>
        </p:nvSpPr>
        <p:spPr/>
        <p:txBody>
          <a:bodyPr/>
          <a:lstStyle/>
          <a:p>
            <a:r>
              <a:rPr lang="en-US" dirty="0" smtClean="0"/>
              <a:t>Peru Climate</a:t>
            </a:r>
            <a:endParaRPr lang="en-US" dirty="0"/>
          </a:p>
        </p:txBody>
      </p:sp>
      <p:sp>
        <p:nvSpPr>
          <p:cNvPr id="6" name="Text Placeholder 16"/>
          <p:cNvSpPr txBox="1">
            <a:spLocks/>
          </p:cNvSpPr>
          <p:nvPr/>
        </p:nvSpPr>
        <p:spPr>
          <a:xfrm>
            <a:off x="914400" y="6243411"/>
            <a:ext cx="16556157" cy="550510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smtClean="0"/>
              <a:t>Changing climates are affecting agricultural production around the world. This impact will be particularly severe in tropical highland regions like the Peruvian Andes, where shifts in climate have caused changes in suitable areas for endemic crops. In the Parque de la Papa (Peruvian Potato Park), evidence suggests that potato cultivation has shifted to higher altitudes in response to increasing temperatures and pest populations. The primary concern is the current suitable lands within Parque de la Papa will eventually become unsuitable for traditional potato production. In addition, the impact of shifting climates threaten both agrobiodiversity and community livelihoods within the park and surrounding region. The objective of this project was to develop an increased understanding of changes in climate and their influence on potato cultivation in the park using NASA Earth observations. Land surface temperature data from the Aqua and Terra Moderate Resolution Imaging Spectroradiometer (MODIS) were used to derive growing degree days for the region. Historical and current precipitation was assessed using Tropical Rainfall Measuring Mission (TRMM) and Global Precipitation Measurement (GPM) data. Current and historical potato cultivation areas were estimated using Landsat 4, 5, 7, and 8. A digital elevation model (DEM) and a slope map were created from the Shuttle Radar Topography Mission (SRTM) data. These factors were incorporated into current and future suitability maps for potential potato cultivation .</a:t>
            </a:r>
            <a:endParaRPr lang="en-US" sz="2600"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0" y="12223726"/>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7" name="TextBox 26"/>
          <p:cNvSpPr txBox="1"/>
          <p:nvPr/>
        </p:nvSpPr>
        <p:spPr>
          <a:xfrm>
            <a:off x="893499" y="2049803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nvGrpSpPr>
          <p:cNvPr id="63" name="Group 62"/>
          <p:cNvGrpSpPr/>
          <p:nvPr/>
        </p:nvGrpSpPr>
        <p:grpSpPr>
          <a:xfrm>
            <a:off x="834761" y="32144878"/>
            <a:ext cx="8238478" cy="5736157"/>
            <a:chOff x="18288000" y="27709411"/>
            <a:chExt cx="8238478" cy="6606352"/>
          </a:xfrm>
        </p:grpSpPr>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Adams, Center Lead at Langley NASA DEVELOP</a:t>
              </a:r>
            </a:p>
            <a:p>
              <a:r>
                <a:rPr lang="en-US" dirty="0" smtClean="0"/>
                <a:t>Dr. Kenton Ross, National Science Advisor, NASA DEVELOP</a:t>
              </a:r>
            </a:p>
          </p:txBody>
        </p:sp>
        <p:sp>
          <p:nvSpPr>
            <p:cNvPr id="29" name="TextBox 28"/>
            <p:cNvSpPr txBox="1"/>
            <p:nvPr/>
          </p:nvSpPr>
          <p:spPr>
            <a:xfrm>
              <a:off x="18296878" y="27709411"/>
              <a:ext cx="8229600" cy="769442"/>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62" name="Group 61"/>
          <p:cNvGrpSpPr/>
          <p:nvPr/>
        </p:nvGrpSpPr>
        <p:grpSpPr>
          <a:xfrm>
            <a:off x="9445063" y="31185490"/>
            <a:ext cx="8229600" cy="6472162"/>
            <a:chOff x="9601200" y="27843601"/>
            <a:chExt cx="8229600" cy="6472162"/>
          </a:xfrm>
        </p:grpSpPr>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International Potato Center (CIP)</a:t>
              </a:r>
            </a:p>
            <a:p>
              <a:r>
                <a:rPr lang="en-US" dirty="0" smtClean="0"/>
                <a:t>Dr. Noelle Barker </a:t>
              </a:r>
            </a:p>
            <a:p>
              <a:r>
                <a:rPr lang="en-US" dirty="0" smtClean="0"/>
                <a:t>Dr. David Ellis </a:t>
              </a:r>
              <a:endParaRPr lang="en-US" dirty="0"/>
            </a:p>
            <a:p>
              <a:r>
                <a:rPr lang="en-US" b="1" dirty="0" err="1" smtClean="0"/>
                <a:t>Asociacion</a:t>
              </a:r>
              <a:r>
                <a:rPr lang="en-US" b="1" dirty="0" smtClean="0"/>
                <a:t> para la </a:t>
              </a:r>
              <a:r>
                <a:rPr lang="en-US" b="1" dirty="0" err="1" smtClean="0"/>
                <a:t>Naturaleza</a:t>
              </a:r>
              <a:r>
                <a:rPr lang="en-US" b="1" dirty="0" smtClean="0"/>
                <a:t> y el </a:t>
              </a:r>
              <a:r>
                <a:rPr lang="en-US" b="1" dirty="0" err="1" smtClean="0"/>
                <a:t>Desarollo</a:t>
              </a:r>
              <a:r>
                <a:rPr lang="en-US" b="1" dirty="0" smtClean="0"/>
                <a:t> </a:t>
              </a:r>
              <a:r>
                <a:rPr lang="en-US" b="1" dirty="0" err="1" smtClean="0"/>
                <a:t>Sostenible</a:t>
              </a:r>
              <a:r>
                <a:rPr lang="en-US" b="1" dirty="0" smtClean="0"/>
                <a:t> (ANDES) </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61" name="Group 60"/>
          <p:cNvGrpSpPr/>
          <p:nvPr/>
        </p:nvGrpSpPr>
        <p:grpSpPr>
          <a:xfrm>
            <a:off x="18079063" y="26921533"/>
            <a:ext cx="8229600" cy="6087154"/>
            <a:chOff x="914400" y="28228609"/>
            <a:chExt cx="8229600" cy="6087154"/>
          </a:xfrm>
        </p:grpSpPr>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31" name="TextBox 30"/>
            <p:cNvSpPr txBox="1"/>
            <p:nvPr/>
          </p:nvSpPr>
          <p:spPr>
            <a:xfrm>
              <a:off x="914400" y="282286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Rebekke Muench (Project Lead), Kayla McDonald, Ryan Murphy, Michael Sclater, Richard Rose, Dajon Begin</a:t>
            </a:r>
          </a:p>
          <a:p>
            <a:r>
              <a:rPr lang="en-US" sz="2400" dirty="0" smtClean="0"/>
              <a:t>NASA DEVELOP National Program at NASA Langley Research Center</a:t>
            </a:r>
            <a:endParaRPr lang="en-US" sz="2400" dirty="0"/>
          </a:p>
        </p:txBody>
      </p:sp>
      <p:grpSp>
        <p:nvGrpSpPr>
          <p:cNvPr id="65" name="Group 64"/>
          <p:cNvGrpSpPr/>
          <p:nvPr/>
        </p:nvGrpSpPr>
        <p:grpSpPr>
          <a:xfrm>
            <a:off x="17821262" y="21387016"/>
            <a:ext cx="8229602" cy="6530066"/>
            <a:chOff x="18858746" y="20777958"/>
            <a:chExt cx="8229602" cy="6530066"/>
          </a:xfrm>
        </p:grpSpPr>
        <p:sp>
          <p:nvSpPr>
            <p:cNvPr id="12" name="Text Placeholder 16"/>
            <p:cNvSpPr txBox="1">
              <a:spLocks/>
            </p:cNvSpPr>
            <p:nvPr/>
          </p:nvSpPr>
          <p:spPr>
            <a:xfrm>
              <a:off x="18858746"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dirty="0"/>
                <a:t>Temperature derived from MODIS was higher than expected.</a:t>
              </a:r>
            </a:p>
            <a:p>
              <a:pPr fontAlgn="base"/>
              <a:r>
                <a:rPr lang="en-US" dirty="0"/>
                <a:t>Accumulated Growing Degree Days suggested shorter growing seasons at higher elevations within the park</a:t>
              </a:r>
              <a:r>
                <a:rPr lang="en-US" dirty="0" smtClean="0"/>
                <a:t>.</a:t>
              </a:r>
            </a:p>
            <a:p>
              <a:pPr fontAlgn="base"/>
              <a:r>
                <a:rPr lang="en-US" dirty="0"/>
                <a:t>Average accumulated growing season precipitation estimated from TRMM analysis was </a:t>
              </a:r>
              <a:r>
                <a:rPr lang="en-US" dirty="0" smtClean="0"/>
                <a:t>100 mm higher </a:t>
              </a:r>
              <a:r>
                <a:rPr lang="en-US" dirty="0"/>
                <a:t>than </a:t>
              </a:r>
              <a:r>
                <a:rPr lang="en-US" dirty="0" smtClean="0"/>
                <a:t>ideal precipitation conditions for potatoes.</a:t>
              </a:r>
              <a:endParaRPr lang="en-US" dirty="0"/>
            </a:p>
            <a:p>
              <a:pPr fontAlgn="base"/>
              <a:r>
                <a:rPr lang="en-US" dirty="0" smtClean="0"/>
                <a:t>Agricultural </a:t>
              </a:r>
              <a:r>
                <a:rPr lang="en-US" dirty="0"/>
                <a:t>activity shifted </a:t>
              </a:r>
              <a:r>
                <a:rPr lang="en-US" dirty="0" smtClean="0"/>
                <a:t>200 m higher in elevation between </a:t>
              </a:r>
              <a:r>
                <a:rPr lang="en-US" dirty="0"/>
                <a:t>1990 and </a:t>
              </a:r>
              <a:r>
                <a:rPr lang="en-US" dirty="0" smtClean="0"/>
                <a:t>2007. </a:t>
              </a:r>
              <a:r>
                <a:rPr lang="en-US" dirty="0"/>
                <a:t>  </a:t>
              </a:r>
            </a:p>
          </p:txBody>
        </p:sp>
        <p:sp>
          <p:nvSpPr>
            <p:cNvPr id="28" name="TextBox 27"/>
            <p:cNvSpPr txBox="1"/>
            <p:nvPr/>
          </p:nvSpPr>
          <p:spPr>
            <a:xfrm>
              <a:off x="18858748" y="2077795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sp>
        <p:nvSpPr>
          <p:cNvPr id="15" name="Text Placeholder 16"/>
          <p:cNvSpPr txBox="1">
            <a:spLocks/>
          </p:cNvSpPr>
          <p:nvPr/>
        </p:nvSpPr>
        <p:spPr>
          <a:xfrm>
            <a:off x="17561696" y="6440974"/>
            <a:ext cx="8955904"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growing </a:t>
            </a:r>
            <a:r>
              <a:rPr lang="en-US" dirty="0"/>
              <a:t>d</a:t>
            </a:r>
            <a:r>
              <a:rPr lang="en-US" dirty="0" smtClean="0"/>
              <a:t>egree </a:t>
            </a:r>
            <a:r>
              <a:rPr lang="en-US" dirty="0"/>
              <a:t>d</a:t>
            </a:r>
            <a:r>
              <a:rPr lang="en-US" dirty="0" smtClean="0"/>
              <a:t>ays, elevation, slope, and precipitation factor maps </a:t>
            </a:r>
          </a:p>
          <a:p>
            <a:pPr marL="347663" indent="-347663"/>
            <a:r>
              <a:rPr lang="en-US" dirty="0" smtClean="0"/>
              <a:t>Use Landsat imagery to determine how potato crop locations have changed over the past 30 years </a:t>
            </a:r>
          </a:p>
          <a:p>
            <a:pPr marL="347663" indent="-347663"/>
            <a:r>
              <a:rPr lang="en-US" dirty="0" smtClean="0"/>
              <a:t>Develop a methodology that can be applied throughout Peru to determine potato suitability</a:t>
            </a:r>
          </a:p>
        </p:txBody>
      </p:sp>
      <p:sp>
        <p:nvSpPr>
          <p:cNvPr id="23" name="TextBox 22"/>
          <p:cNvSpPr txBox="1"/>
          <p:nvPr/>
        </p:nvSpPr>
        <p:spPr>
          <a:xfrm>
            <a:off x="17627010" y="57025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nvGrpSpPr>
          <p:cNvPr id="13" name="Group 12"/>
          <p:cNvGrpSpPr/>
          <p:nvPr/>
        </p:nvGrpSpPr>
        <p:grpSpPr>
          <a:xfrm>
            <a:off x="17824035" y="14948851"/>
            <a:ext cx="8229600" cy="6324474"/>
            <a:chOff x="18249390" y="12602743"/>
            <a:chExt cx="8229600" cy="6324474"/>
          </a:xfrm>
        </p:grpSpPr>
        <p:sp>
          <p:nvSpPr>
            <p:cNvPr id="26" name="TextBox 25"/>
            <p:cNvSpPr txBox="1"/>
            <p:nvPr/>
          </p:nvSpPr>
          <p:spPr>
            <a:xfrm>
              <a:off x="18249390" y="126027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47" name="Group 46"/>
            <p:cNvGrpSpPr/>
            <p:nvPr/>
          </p:nvGrpSpPr>
          <p:grpSpPr>
            <a:xfrm>
              <a:off x="18288002" y="13577775"/>
              <a:ext cx="6727399" cy="5349442"/>
              <a:chOff x="18937704" y="13001325"/>
              <a:chExt cx="6289185" cy="4758777"/>
            </a:xfrm>
          </p:grpSpPr>
          <p:grpSp>
            <p:nvGrpSpPr>
              <p:cNvPr id="44" name="Group 43"/>
              <p:cNvGrpSpPr/>
              <p:nvPr/>
            </p:nvGrpSpPr>
            <p:grpSpPr>
              <a:xfrm>
                <a:off x="19174073" y="13001325"/>
                <a:ext cx="1487654" cy="2301037"/>
                <a:chOff x="19174073" y="13001325"/>
                <a:chExt cx="1487654" cy="2301037"/>
              </a:xfrm>
            </p:grpSpPr>
            <p:sp>
              <p:nvSpPr>
                <p:cNvPr id="14" name="Text Placeholder 16"/>
                <p:cNvSpPr txBox="1">
                  <a:spLocks/>
                </p:cNvSpPr>
                <p:nvPr/>
              </p:nvSpPr>
              <p:spPr>
                <a:xfrm>
                  <a:off x="19410442" y="14733191"/>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SRTM</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4073" y="13001325"/>
                  <a:ext cx="1487654" cy="1643817"/>
                </a:xfrm>
                <a:prstGeom prst="rect">
                  <a:avLst/>
                </a:prstGeom>
              </p:spPr>
            </p:pic>
          </p:grpSp>
          <p:grpSp>
            <p:nvGrpSpPr>
              <p:cNvPr id="40" name="Group 39"/>
              <p:cNvGrpSpPr/>
              <p:nvPr/>
            </p:nvGrpSpPr>
            <p:grpSpPr>
              <a:xfrm>
                <a:off x="23520616" y="13230379"/>
                <a:ext cx="1706273" cy="2101990"/>
                <a:chOff x="23020410" y="13192994"/>
                <a:chExt cx="1706273" cy="210199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0410" y="13192994"/>
                  <a:ext cx="1706273" cy="1452148"/>
                </a:xfrm>
                <a:prstGeom prst="rect">
                  <a:avLst/>
                </a:prstGeom>
              </p:spPr>
            </p:pic>
            <p:sp>
              <p:nvSpPr>
                <p:cNvPr id="34" name="Text Placeholder 16"/>
                <p:cNvSpPr txBox="1">
                  <a:spLocks/>
                </p:cNvSpPr>
                <p:nvPr/>
              </p:nvSpPr>
              <p:spPr>
                <a:xfrm>
                  <a:off x="23137902" y="14725813"/>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grpSp>
          <p:grpSp>
            <p:nvGrpSpPr>
              <p:cNvPr id="41" name="Group 40"/>
              <p:cNvGrpSpPr/>
              <p:nvPr/>
            </p:nvGrpSpPr>
            <p:grpSpPr>
              <a:xfrm>
                <a:off x="20933651" y="13470488"/>
                <a:ext cx="2092610" cy="1837825"/>
                <a:chOff x="23679163" y="15902713"/>
                <a:chExt cx="2092610" cy="1837825"/>
              </a:xfrm>
            </p:grpSpPr>
            <p:sp>
              <p:nvSpPr>
                <p:cNvPr id="37" name="Text Placeholder 16"/>
                <p:cNvSpPr txBox="1">
                  <a:spLocks/>
                </p:cNvSpPr>
                <p:nvPr/>
              </p:nvSpPr>
              <p:spPr>
                <a:xfrm>
                  <a:off x="24003724" y="1717136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Aqua</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9163" y="15902713"/>
                  <a:ext cx="2092610" cy="1095608"/>
                </a:xfrm>
                <a:prstGeom prst="rect">
                  <a:avLst/>
                </a:prstGeom>
              </p:spPr>
            </p:pic>
          </p:grpSp>
          <p:grpSp>
            <p:nvGrpSpPr>
              <p:cNvPr id="46" name="Group 45"/>
              <p:cNvGrpSpPr/>
              <p:nvPr/>
            </p:nvGrpSpPr>
            <p:grpSpPr>
              <a:xfrm>
                <a:off x="18937704" y="15365899"/>
                <a:ext cx="6271324" cy="2394203"/>
                <a:chOff x="19410442" y="15368471"/>
                <a:chExt cx="6271324" cy="2394203"/>
              </a:xfrm>
            </p:grpSpPr>
            <p:grpSp>
              <p:nvGrpSpPr>
                <p:cNvPr id="45" name="Group 44"/>
                <p:cNvGrpSpPr/>
                <p:nvPr/>
              </p:nvGrpSpPr>
              <p:grpSpPr>
                <a:xfrm>
                  <a:off x="19410442" y="15368471"/>
                  <a:ext cx="1684286" cy="2394203"/>
                  <a:chOff x="20787765" y="13017812"/>
                  <a:chExt cx="1684286" cy="2394203"/>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7765" y="13017812"/>
                    <a:ext cx="1684286" cy="1627330"/>
                  </a:xfrm>
                  <a:prstGeom prst="rect">
                    <a:avLst/>
                  </a:prstGeom>
                </p:spPr>
              </p:pic>
              <p:sp>
                <p:nvSpPr>
                  <p:cNvPr id="33" name="Text Placeholder 16"/>
                  <p:cNvSpPr txBox="1">
                    <a:spLocks/>
                  </p:cNvSpPr>
                  <p:nvPr/>
                </p:nvSpPr>
                <p:spPr>
                  <a:xfrm>
                    <a:off x="20990084" y="14733191"/>
                    <a:ext cx="1481967" cy="678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a:t>
                    </a:r>
                  </a:p>
                </p:txBody>
              </p:sp>
            </p:grpSp>
            <p:grpSp>
              <p:nvGrpSpPr>
                <p:cNvPr id="43" name="Group 42"/>
                <p:cNvGrpSpPr/>
                <p:nvPr/>
              </p:nvGrpSpPr>
              <p:grpSpPr>
                <a:xfrm>
                  <a:off x="21445979" y="15661253"/>
                  <a:ext cx="1688258" cy="1994425"/>
                  <a:chOff x="19130923" y="15797043"/>
                  <a:chExt cx="1688258" cy="1994425"/>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0923" y="15797043"/>
                    <a:ext cx="1688258" cy="1378170"/>
                  </a:xfrm>
                  <a:prstGeom prst="rect">
                    <a:avLst/>
                  </a:prstGeom>
                </p:spPr>
              </p:pic>
              <p:sp>
                <p:nvSpPr>
                  <p:cNvPr id="35" name="Text Placeholder 16"/>
                  <p:cNvSpPr txBox="1">
                    <a:spLocks/>
                  </p:cNvSpPr>
                  <p:nvPr/>
                </p:nvSpPr>
                <p:spPr>
                  <a:xfrm>
                    <a:off x="19174074" y="17264644"/>
                    <a:ext cx="1613692" cy="526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grpSp>
            <p:grpSp>
              <p:nvGrpSpPr>
                <p:cNvPr id="42" name="Group 41"/>
                <p:cNvGrpSpPr/>
                <p:nvPr/>
              </p:nvGrpSpPr>
              <p:grpSpPr>
                <a:xfrm>
                  <a:off x="23650704" y="15509487"/>
                  <a:ext cx="2031062" cy="2156360"/>
                  <a:chOff x="20893278" y="15737528"/>
                  <a:chExt cx="2031062" cy="2156360"/>
                </a:xfrm>
              </p:grpSpPr>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93278" y="15737528"/>
                    <a:ext cx="2031062" cy="1527114"/>
                  </a:xfrm>
                  <a:prstGeom prst="rect">
                    <a:avLst/>
                  </a:prstGeom>
                </p:spPr>
              </p:pic>
              <p:sp>
                <p:nvSpPr>
                  <p:cNvPr id="39" name="Text Placeholder 16"/>
                  <p:cNvSpPr txBox="1">
                    <a:spLocks/>
                  </p:cNvSpPr>
                  <p:nvPr/>
                </p:nvSpPr>
                <p:spPr>
                  <a:xfrm>
                    <a:off x="21430843" y="1732471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grpSp>
          </p:grpSp>
        </p:grpSp>
      </p:grpSp>
      <p:sp>
        <p:nvSpPr>
          <p:cNvPr id="25" name="TextBox 24"/>
          <p:cNvSpPr txBox="1"/>
          <p:nvPr/>
        </p:nvSpPr>
        <p:spPr>
          <a:xfrm>
            <a:off x="17815697" y="93382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4472" y="10187215"/>
            <a:ext cx="4606997" cy="3944765"/>
          </a:xfrm>
          <a:prstGeom prst="rect">
            <a:avLst/>
          </a:prstGeom>
          <a:ln>
            <a:solidFill>
              <a:schemeClr val="tx2">
                <a:lumMod val="50000"/>
              </a:schemeClr>
            </a:solidFill>
          </a:ln>
        </p:spPr>
      </p:pic>
      <p:sp>
        <p:nvSpPr>
          <p:cNvPr id="60" name="Rectangle 59"/>
          <p:cNvSpPr/>
          <p:nvPr/>
        </p:nvSpPr>
        <p:spPr>
          <a:xfrm>
            <a:off x="22710293" y="12821599"/>
            <a:ext cx="2675193"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963845" y="12794448"/>
            <a:ext cx="2651934" cy="1338828"/>
          </a:xfrm>
          <a:prstGeom prst="rect">
            <a:avLst/>
          </a:prstGeom>
          <a:noFill/>
        </p:spPr>
        <p:txBody>
          <a:bodyPr wrap="square" rtlCol="0">
            <a:spAutoFit/>
          </a:bodyPr>
          <a:lstStyle/>
          <a:p>
            <a:r>
              <a:rPr lang="en-US" sz="2700" dirty="0" smtClean="0"/>
              <a:t>     </a:t>
            </a:r>
            <a:r>
              <a:rPr lang="en-US" sz="2700" b="1" dirty="0" smtClean="0"/>
              <a:t>Legend</a:t>
            </a:r>
          </a:p>
          <a:p>
            <a:r>
              <a:rPr lang="en-US" sz="2700" dirty="0" smtClean="0"/>
              <a:t>Parque de la Papa</a:t>
            </a:r>
          </a:p>
          <a:p>
            <a:r>
              <a:rPr lang="en-US" sz="2700" dirty="0" smtClean="0"/>
              <a:t>Peru</a:t>
            </a:r>
            <a:endParaRPr lang="en-US" sz="2700" dirty="0"/>
          </a:p>
        </p:txBody>
      </p:sp>
      <p:cxnSp>
        <p:nvCxnSpPr>
          <p:cNvPr id="70" name="Straight Connector 69"/>
          <p:cNvCxnSpPr/>
          <p:nvPr/>
        </p:nvCxnSpPr>
        <p:spPr>
          <a:xfrm>
            <a:off x="22764884" y="13333399"/>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884" y="13759179"/>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Isosceles Triangle 71"/>
          <p:cNvSpPr/>
          <p:nvPr/>
        </p:nvSpPr>
        <p:spPr>
          <a:xfrm>
            <a:off x="18132515" y="13500053"/>
            <a:ext cx="240632" cy="538309"/>
          </a:xfrm>
          <a:prstGeom prst="triangl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8089171" y="13172759"/>
            <a:ext cx="343364" cy="338554"/>
          </a:xfrm>
          <a:prstGeom prst="rect">
            <a:avLst/>
          </a:prstGeom>
          <a:noFill/>
        </p:spPr>
        <p:txBody>
          <a:bodyPr wrap="none" rtlCol="0">
            <a:spAutoFit/>
          </a:bodyPr>
          <a:lstStyle/>
          <a:p>
            <a:r>
              <a:rPr lang="en-US" sz="1600" dirty="0" smtClean="0">
                <a:solidFill>
                  <a:schemeClr val="tx1">
                    <a:lumMod val="50000"/>
                  </a:schemeClr>
                </a:solidFill>
              </a:rPr>
              <a:t>N</a:t>
            </a:r>
            <a:endParaRPr lang="en-US" sz="1600" dirty="0">
              <a:solidFill>
                <a:schemeClr val="tx1">
                  <a:lumMod val="50000"/>
                </a:schemeClr>
              </a:solidFill>
            </a:endParaRPr>
          </a:p>
        </p:txBody>
      </p:sp>
      <p:sp>
        <p:nvSpPr>
          <p:cNvPr id="74" name="TextBox 73"/>
          <p:cNvSpPr txBox="1"/>
          <p:nvPr/>
        </p:nvSpPr>
        <p:spPr>
          <a:xfrm>
            <a:off x="17922006" y="14228406"/>
            <a:ext cx="7508979" cy="461665"/>
          </a:xfrm>
          <a:prstGeom prst="rect">
            <a:avLst/>
          </a:prstGeom>
          <a:noFill/>
          <a:ln>
            <a:solidFill>
              <a:schemeClr val="tx1">
                <a:lumMod val="50000"/>
              </a:schemeClr>
            </a:solidFill>
          </a:ln>
        </p:spPr>
        <p:txBody>
          <a:bodyPr wrap="none" rtlCol="0">
            <a:spAutoFit/>
          </a:bodyPr>
          <a:lstStyle/>
          <a:p>
            <a:r>
              <a:rPr lang="en-US" sz="2400" dirty="0" smtClean="0"/>
              <a:t>Figure 1: Map depicting the location of the Parque de la Papa</a:t>
            </a:r>
            <a:endParaRPr lang="en-US" sz="2400" dirty="0"/>
          </a:p>
        </p:txBody>
      </p:sp>
      <p:sp>
        <p:nvSpPr>
          <p:cNvPr id="78" name="Freeform 77"/>
          <p:cNvSpPr/>
          <p:nvPr/>
        </p:nvSpPr>
        <p:spPr>
          <a:xfrm>
            <a:off x="24245584" y="11554364"/>
            <a:ext cx="61855" cy="81484"/>
          </a:xfrm>
          <a:custGeom>
            <a:avLst/>
            <a:gdLst>
              <a:gd name="connsiteX0" fmla="*/ 31519 w 61855"/>
              <a:gd name="connsiteY0" fmla="*/ 3479 h 81484"/>
              <a:gd name="connsiteX1" fmla="*/ 31519 w 61855"/>
              <a:gd name="connsiteY1" fmla="*/ 3479 h 81484"/>
              <a:gd name="connsiteX2" fmla="*/ 1184 w 61855"/>
              <a:gd name="connsiteY2" fmla="*/ 25147 h 81484"/>
              <a:gd name="connsiteX3" fmla="*/ 14185 w 61855"/>
              <a:gd name="connsiteY3" fmla="*/ 68483 h 81484"/>
              <a:gd name="connsiteX4" fmla="*/ 27186 w 61855"/>
              <a:gd name="connsiteY4" fmla="*/ 72817 h 81484"/>
              <a:gd name="connsiteX5" fmla="*/ 40187 w 61855"/>
              <a:gd name="connsiteY5" fmla="*/ 81484 h 81484"/>
              <a:gd name="connsiteX6" fmla="*/ 53188 w 61855"/>
              <a:gd name="connsiteY6" fmla="*/ 77151 h 81484"/>
              <a:gd name="connsiteX7" fmla="*/ 61855 w 61855"/>
              <a:gd name="connsiteY7" fmla="*/ 51149 h 81484"/>
              <a:gd name="connsiteX8" fmla="*/ 57521 w 61855"/>
              <a:gd name="connsiteY8" fmla="*/ 20813 h 81484"/>
              <a:gd name="connsiteX9" fmla="*/ 31519 w 61855"/>
              <a:gd name="connsiteY9" fmla="*/ 3479 h 8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55" h="81484">
                <a:moveTo>
                  <a:pt x="31519" y="3479"/>
                </a:moveTo>
                <a:lnTo>
                  <a:pt x="31519" y="3479"/>
                </a:lnTo>
                <a:cubicBezTo>
                  <a:pt x="21407" y="10702"/>
                  <a:pt x="6741" y="14033"/>
                  <a:pt x="1184" y="25147"/>
                </a:cubicBezTo>
                <a:cubicBezTo>
                  <a:pt x="-3017" y="33548"/>
                  <a:pt x="4578" y="60797"/>
                  <a:pt x="14185" y="68483"/>
                </a:cubicBezTo>
                <a:cubicBezTo>
                  <a:pt x="17752" y="71337"/>
                  <a:pt x="23100" y="70774"/>
                  <a:pt x="27186" y="72817"/>
                </a:cubicBezTo>
                <a:cubicBezTo>
                  <a:pt x="31844" y="75146"/>
                  <a:pt x="35853" y="78595"/>
                  <a:pt x="40187" y="81484"/>
                </a:cubicBezTo>
                <a:cubicBezTo>
                  <a:pt x="44521" y="80040"/>
                  <a:pt x="50533" y="80868"/>
                  <a:pt x="53188" y="77151"/>
                </a:cubicBezTo>
                <a:cubicBezTo>
                  <a:pt x="58498" y="69717"/>
                  <a:pt x="61855" y="51149"/>
                  <a:pt x="61855" y="51149"/>
                </a:cubicBezTo>
                <a:cubicBezTo>
                  <a:pt x="60410" y="41037"/>
                  <a:pt x="63792" y="28876"/>
                  <a:pt x="57521" y="20813"/>
                </a:cubicBezTo>
                <a:cubicBezTo>
                  <a:pt x="30148" y="-14380"/>
                  <a:pt x="35853" y="6368"/>
                  <a:pt x="31519" y="3479"/>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3455313" y="10910209"/>
            <a:ext cx="76200" cy="53066"/>
          </a:xfrm>
          <a:custGeom>
            <a:avLst/>
            <a:gdLst>
              <a:gd name="connsiteX0" fmla="*/ 0 w 76200"/>
              <a:gd name="connsiteY0" fmla="*/ 5441 h 53066"/>
              <a:gd name="connsiteX1" fmla="*/ 0 w 76200"/>
              <a:gd name="connsiteY1" fmla="*/ 5441 h 53066"/>
              <a:gd name="connsiteX2" fmla="*/ 54768 w 76200"/>
              <a:gd name="connsiteY2" fmla="*/ 3060 h 53066"/>
              <a:gd name="connsiteX3" fmla="*/ 61912 w 76200"/>
              <a:gd name="connsiteY3" fmla="*/ 7822 h 53066"/>
              <a:gd name="connsiteX4" fmla="*/ 64293 w 76200"/>
              <a:gd name="connsiteY4" fmla="*/ 17347 h 53066"/>
              <a:gd name="connsiteX5" fmla="*/ 71437 w 76200"/>
              <a:gd name="connsiteY5" fmla="*/ 22110 h 53066"/>
              <a:gd name="connsiteX6" fmla="*/ 76200 w 76200"/>
              <a:gd name="connsiteY6" fmla="*/ 29254 h 53066"/>
              <a:gd name="connsiteX7" fmla="*/ 73818 w 76200"/>
              <a:gd name="connsiteY7" fmla="*/ 45922 h 53066"/>
              <a:gd name="connsiteX8" fmla="*/ 59531 w 76200"/>
              <a:gd name="connsiteY8" fmla="*/ 53066 h 53066"/>
              <a:gd name="connsiteX9" fmla="*/ 35718 w 76200"/>
              <a:gd name="connsiteY9" fmla="*/ 48304 h 53066"/>
              <a:gd name="connsiteX10" fmla="*/ 21431 w 76200"/>
              <a:gd name="connsiteY10" fmla="*/ 38779 h 53066"/>
              <a:gd name="connsiteX11" fmla="*/ 14287 w 76200"/>
              <a:gd name="connsiteY11" fmla="*/ 36397 h 53066"/>
              <a:gd name="connsiteX12" fmla="*/ 0 w 76200"/>
              <a:gd name="connsiteY12" fmla="*/ 5441 h 5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53066">
                <a:moveTo>
                  <a:pt x="0" y="5441"/>
                </a:moveTo>
                <a:lnTo>
                  <a:pt x="0" y="5441"/>
                </a:lnTo>
                <a:cubicBezTo>
                  <a:pt x="25274" y="-175"/>
                  <a:pt x="24838" y="-2221"/>
                  <a:pt x="54768" y="3060"/>
                </a:cubicBezTo>
                <a:cubicBezTo>
                  <a:pt x="57586" y="3557"/>
                  <a:pt x="59531" y="6235"/>
                  <a:pt x="61912" y="7822"/>
                </a:cubicBezTo>
                <a:cubicBezTo>
                  <a:pt x="62706" y="10997"/>
                  <a:pt x="62478" y="14624"/>
                  <a:pt x="64293" y="17347"/>
                </a:cubicBezTo>
                <a:cubicBezTo>
                  <a:pt x="65881" y="19728"/>
                  <a:pt x="69413" y="20086"/>
                  <a:pt x="71437" y="22110"/>
                </a:cubicBezTo>
                <a:cubicBezTo>
                  <a:pt x="73461" y="24134"/>
                  <a:pt x="74612" y="26873"/>
                  <a:pt x="76200" y="29254"/>
                </a:cubicBezTo>
                <a:cubicBezTo>
                  <a:pt x="75406" y="34810"/>
                  <a:pt x="76097" y="40793"/>
                  <a:pt x="73818" y="45922"/>
                </a:cubicBezTo>
                <a:cubicBezTo>
                  <a:pt x="72212" y="49536"/>
                  <a:pt x="62702" y="52009"/>
                  <a:pt x="59531" y="53066"/>
                </a:cubicBezTo>
                <a:cubicBezTo>
                  <a:pt x="55392" y="52475"/>
                  <a:pt x="41472" y="51501"/>
                  <a:pt x="35718" y="48304"/>
                </a:cubicBezTo>
                <a:cubicBezTo>
                  <a:pt x="30715" y="45524"/>
                  <a:pt x="26861" y="40589"/>
                  <a:pt x="21431" y="38779"/>
                </a:cubicBezTo>
                <a:cubicBezTo>
                  <a:pt x="19050" y="37985"/>
                  <a:pt x="16481" y="37616"/>
                  <a:pt x="14287" y="36397"/>
                </a:cubicBezTo>
                <a:cubicBezTo>
                  <a:pt x="2875" y="30056"/>
                  <a:pt x="2381" y="10600"/>
                  <a:pt x="0" y="544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22710293" y="10187215"/>
            <a:ext cx="2675193" cy="2524222"/>
            <a:chOff x="22710293" y="10187215"/>
            <a:chExt cx="2675193" cy="2524222"/>
          </a:xfrm>
        </p:grpSpPr>
        <p:grpSp>
          <p:nvGrpSpPr>
            <p:cNvPr id="103" name="Group 102"/>
            <p:cNvGrpSpPr/>
            <p:nvPr/>
          </p:nvGrpSpPr>
          <p:grpSpPr>
            <a:xfrm>
              <a:off x="22710293" y="10187215"/>
              <a:ext cx="2675193" cy="2524222"/>
              <a:chOff x="22710293" y="10187215"/>
              <a:chExt cx="2675193" cy="2524222"/>
            </a:xfrm>
          </p:grpSpPr>
          <p:grpSp>
            <p:nvGrpSpPr>
              <p:cNvPr id="99" name="Group 98"/>
              <p:cNvGrpSpPr/>
              <p:nvPr/>
            </p:nvGrpSpPr>
            <p:grpSpPr>
              <a:xfrm>
                <a:off x="22710293" y="10187215"/>
                <a:ext cx="2675193" cy="2524222"/>
                <a:chOff x="22710293" y="10187215"/>
                <a:chExt cx="2675193" cy="2524222"/>
              </a:xfrm>
            </p:grpSpPr>
            <p:grpSp>
              <p:nvGrpSpPr>
                <p:cNvPr id="97" name="Group 96"/>
                <p:cNvGrpSpPr/>
                <p:nvPr/>
              </p:nvGrpSpPr>
              <p:grpSpPr>
                <a:xfrm>
                  <a:off x="22710293" y="10187215"/>
                  <a:ext cx="2675193" cy="2524222"/>
                  <a:chOff x="22710293" y="10187215"/>
                  <a:chExt cx="2675193" cy="2524222"/>
                </a:xfrm>
              </p:grpSpPr>
              <p:grpSp>
                <p:nvGrpSpPr>
                  <p:cNvPr id="95" name="Group 94"/>
                  <p:cNvGrpSpPr/>
                  <p:nvPr/>
                </p:nvGrpSpPr>
                <p:grpSpPr>
                  <a:xfrm>
                    <a:off x="22710293" y="10187215"/>
                    <a:ext cx="2675193" cy="2524222"/>
                    <a:chOff x="22710293" y="10187215"/>
                    <a:chExt cx="2675193" cy="2524222"/>
                  </a:xfrm>
                </p:grpSpPr>
                <p:grpSp>
                  <p:nvGrpSpPr>
                    <p:cNvPr id="93" name="Group 92"/>
                    <p:cNvGrpSpPr/>
                    <p:nvPr/>
                  </p:nvGrpSpPr>
                  <p:grpSpPr>
                    <a:xfrm>
                      <a:off x="22710293" y="10187215"/>
                      <a:ext cx="2675193" cy="2524222"/>
                      <a:chOff x="22710293" y="10187215"/>
                      <a:chExt cx="2675193" cy="2524222"/>
                    </a:xfrm>
                  </p:grpSpPr>
                  <p:grpSp>
                    <p:nvGrpSpPr>
                      <p:cNvPr id="89" name="Group 88"/>
                      <p:cNvGrpSpPr/>
                      <p:nvPr/>
                    </p:nvGrpSpPr>
                    <p:grpSpPr>
                      <a:xfrm>
                        <a:off x="22710293" y="10187215"/>
                        <a:ext cx="2675193" cy="2524222"/>
                        <a:chOff x="22710293" y="10187215"/>
                        <a:chExt cx="2675193" cy="2524222"/>
                      </a:xfrm>
                    </p:grpSpPr>
                    <p:grpSp>
                      <p:nvGrpSpPr>
                        <p:cNvPr id="87" name="Group 86"/>
                        <p:cNvGrpSpPr/>
                        <p:nvPr/>
                      </p:nvGrpSpPr>
                      <p:grpSpPr>
                        <a:xfrm>
                          <a:off x="22710293" y="10187215"/>
                          <a:ext cx="2675193" cy="2524222"/>
                          <a:chOff x="22710293" y="10187215"/>
                          <a:chExt cx="2675193" cy="2524222"/>
                        </a:xfrm>
                      </p:grpSpPr>
                      <p:grpSp>
                        <p:nvGrpSpPr>
                          <p:cNvPr id="85" name="Group 84"/>
                          <p:cNvGrpSpPr/>
                          <p:nvPr/>
                        </p:nvGrpSpPr>
                        <p:grpSpPr>
                          <a:xfrm>
                            <a:off x="22710293" y="10187215"/>
                            <a:ext cx="2675193" cy="2524222"/>
                            <a:chOff x="22710293" y="10187215"/>
                            <a:chExt cx="2675193" cy="2524222"/>
                          </a:xfrm>
                        </p:grpSpPr>
                        <p:grpSp>
                          <p:nvGrpSpPr>
                            <p:cNvPr id="69" name="Group 68"/>
                            <p:cNvGrpSpPr/>
                            <p:nvPr/>
                          </p:nvGrpSpPr>
                          <p:grpSpPr>
                            <a:xfrm>
                              <a:off x="22710293" y="10187215"/>
                              <a:ext cx="2675193" cy="2524222"/>
                              <a:chOff x="22710293" y="10187215"/>
                              <a:chExt cx="2675193" cy="2524222"/>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10293" y="10187215"/>
                                <a:ext cx="2675193" cy="2524222"/>
                              </a:xfrm>
                              <a:prstGeom prst="rect">
                                <a:avLst/>
                              </a:prstGeom>
                              <a:ln>
                                <a:noFill/>
                              </a:ln>
                            </p:spPr>
                          </p:pic>
                          <p:sp>
                            <p:nvSpPr>
                              <p:cNvPr id="3" name="Freeform 2"/>
                              <p:cNvSpPr/>
                              <p:nvPr/>
                            </p:nvSpPr>
                            <p:spPr>
                              <a:xfrm>
                                <a:off x="24372444" y="1069978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24203139" y="1131982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4162325" y="1061501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4605676" y="1061501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reeform 78"/>
                            <p:cNvSpPr/>
                            <p:nvPr/>
                          </p:nvSpPr>
                          <p:spPr>
                            <a:xfrm>
                              <a:off x="23911950" y="11796713"/>
                              <a:ext cx="100605" cy="58781"/>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3657767" y="11275797"/>
                              <a:ext cx="116633" cy="66097"/>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3540475" y="11105748"/>
                              <a:ext cx="179156" cy="58781"/>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4069723" y="12056034"/>
                              <a:ext cx="116633" cy="66097"/>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4629698" y="12388198"/>
                              <a:ext cx="190071" cy="66097"/>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Freeform 85"/>
                          <p:cNvSpPr/>
                          <p:nvPr/>
                        </p:nvSpPr>
                        <p:spPr>
                          <a:xfrm>
                            <a:off x="24157781" y="11565731"/>
                            <a:ext cx="158078" cy="64294"/>
                          </a:xfrm>
                          <a:custGeom>
                            <a:avLst/>
                            <a:gdLst>
                              <a:gd name="connsiteX0" fmla="*/ 21432 w 158078"/>
                              <a:gd name="connsiteY0" fmla="*/ 0 h 64294"/>
                              <a:gd name="connsiteX1" fmla="*/ 21432 w 158078"/>
                              <a:gd name="connsiteY1" fmla="*/ 0 h 64294"/>
                              <a:gd name="connsiteX2" fmla="*/ 150019 w 158078"/>
                              <a:gd name="connsiteY2" fmla="*/ 2382 h 64294"/>
                              <a:gd name="connsiteX3" fmla="*/ 154782 w 158078"/>
                              <a:gd name="connsiteY3" fmla="*/ 28575 h 64294"/>
                              <a:gd name="connsiteX4" fmla="*/ 145257 w 158078"/>
                              <a:gd name="connsiteY4" fmla="*/ 42863 h 64294"/>
                              <a:gd name="connsiteX5" fmla="*/ 142875 w 158078"/>
                              <a:gd name="connsiteY5" fmla="*/ 50007 h 64294"/>
                              <a:gd name="connsiteX6" fmla="*/ 130969 w 158078"/>
                              <a:gd name="connsiteY6" fmla="*/ 64294 h 64294"/>
                              <a:gd name="connsiteX7" fmla="*/ 104775 w 158078"/>
                              <a:gd name="connsiteY7" fmla="*/ 61913 h 64294"/>
                              <a:gd name="connsiteX8" fmla="*/ 97632 w 158078"/>
                              <a:gd name="connsiteY8" fmla="*/ 59532 h 64294"/>
                              <a:gd name="connsiteX9" fmla="*/ 85725 w 158078"/>
                              <a:gd name="connsiteY9" fmla="*/ 57150 h 64294"/>
                              <a:gd name="connsiteX10" fmla="*/ 9525 w 158078"/>
                              <a:gd name="connsiteY10" fmla="*/ 57150 h 64294"/>
                              <a:gd name="connsiteX11" fmla="*/ 0 w 158078"/>
                              <a:gd name="connsiteY11" fmla="*/ 42863 h 64294"/>
                              <a:gd name="connsiteX12" fmla="*/ 21432 w 158078"/>
                              <a:gd name="connsiteY12" fmla="*/ 0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078" h="64294">
                                <a:moveTo>
                                  <a:pt x="21432" y="0"/>
                                </a:moveTo>
                                <a:lnTo>
                                  <a:pt x="21432" y="0"/>
                                </a:lnTo>
                                <a:cubicBezTo>
                                  <a:pt x="64294" y="794"/>
                                  <a:pt x="107209" y="129"/>
                                  <a:pt x="150019" y="2382"/>
                                </a:cubicBezTo>
                                <a:cubicBezTo>
                                  <a:pt x="163672" y="3101"/>
                                  <a:pt x="156151" y="24467"/>
                                  <a:pt x="154782" y="28575"/>
                                </a:cubicBezTo>
                                <a:cubicBezTo>
                                  <a:pt x="152972" y="34005"/>
                                  <a:pt x="147068" y="37433"/>
                                  <a:pt x="145257" y="42863"/>
                                </a:cubicBezTo>
                                <a:cubicBezTo>
                                  <a:pt x="144463" y="45244"/>
                                  <a:pt x="143998" y="47762"/>
                                  <a:pt x="142875" y="50007"/>
                                </a:cubicBezTo>
                                <a:cubicBezTo>
                                  <a:pt x="139560" y="56638"/>
                                  <a:pt x="136236" y="59027"/>
                                  <a:pt x="130969" y="64294"/>
                                </a:cubicBezTo>
                                <a:cubicBezTo>
                                  <a:pt x="122238" y="63500"/>
                                  <a:pt x="113454" y="63153"/>
                                  <a:pt x="104775" y="61913"/>
                                </a:cubicBezTo>
                                <a:cubicBezTo>
                                  <a:pt x="102290" y="61558"/>
                                  <a:pt x="100067" y="60141"/>
                                  <a:pt x="97632" y="59532"/>
                                </a:cubicBezTo>
                                <a:cubicBezTo>
                                  <a:pt x="93705" y="58550"/>
                                  <a:pt x="89694" y="57944"/>
                                  <a:pt x="85725" y="57150"/>
                                </a:cubicBezTo>
                                <a:cubicBezTo>
                                  <a:pt x="62252" y="59285"/>
                                  <a:pt x="31478" y="63297"/>
                                  <a:pt x="9525" y="57150"/>
                                </a:cubicBezTo>
                                <a:cubicBezTo>
                                  <a:pt x="4013" y="55607"/>
                                  <a:pt x="0" y="42863"/>
                                  <a:pt x="0" y="42863"/>
                                </a:cubicBezTo>
                                <a:cubicBezTo>
                                  <a:pt x="2494" y="17933"/>
                                  <a:pt x="17860" y="7144"/>
                                  <a:pt x="21432" y="0"/>
                                </a:cubicBez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reeform 87"/>
                        <p:cNvSpPr/>
                        <p:nvPr/>
                      </p:nvSpPr>
                      <p:spPr>
                        <a:xfrm>
                          <a:off x="24076819" y="11565731"/>
                          <a:ext cx="59531" cy="66675"/>
                        </a:xfrm>
                        <a:custGeom>
                          <a:avLst/>
                          <a:gdLst>
                            <a:gd name="connsiteX0" fmla="*/ 11906 w 59531"/>
                            <a:gd name="connsiteY0" fmla="*/ 0 h 66675"/>
                            <a:gd name="connsiteX1" fmla="*/ 11906 w 59531"/>
                            <a:gd name="connsiteY1" fmla="*/ 0 h 66675"/>
                            <a:gd name="connsiteX2" fmla="*/ 33337 w 59531"/>
                            <a:gd name="connsiteY2" fmla="*/ 2382 h 66675"/>
                            <a:gd name="connsiteX3" fmla="*/ 38100 w 59531"/>
                            <a:gd name="connsiteY3" fmla="*/ 9525 h 66675"/>
                            <a:gd name="connsiteX4" fmla="*/ 45244 w 59531"/>
                            <a:gd name="connsiteY4" fmla="*/ 14288 h 66675"/>
                            <a:gd name="connsiteX5" fmla="*/ 50006 w 59531"/>
                            <a:gd name="connsiteY5" fmla="*/ 21432 h 66675"/>
                            <a:gd name="connsiteX6" fmla="*/ 57150 w 59531"/>
                            <a:gd name="connsiteY6" fmla="*/ 26194 h 66675"/>
                            <a:gd name="connsiteX7" fmla="*/ 59531 w 59531"/>
                            <a:gd name="connsiteY7" fmla="*/ 33338 h 66675"/>
                            <a:gd name="connsiteX8" fmla="*/ 57150 w 59531"/>
                            <a:gd name="connsiteY8" fmla="*/ 54769 h 66675"/>
                            <a:gd name="connsiteX9" fmla="*/ 54769 w 59531"/>
                            <a:gd name="connsiteY9" fmla="*/ 61913 h 66675"/>
                            <a:gd name="connsiteX10" fmla="*/ 47625 w 59531"/>
                            <a:gd name="connsiteY10" fmla="*/ 66675 h 66675"/>
                            <a:gd name="connsiteX11" fmla="*/ 21431 w 59531"/>
                            <a:gd name="connsiteY11" fmla="*/ 61913 h 66675"/>
                            <a:gd name="connsiteX12" fmla="*/ 7144 w 59531"/>
                            <a:gd name="connsiteY12" fmla="*/ 50007 h 66675"/>
                            <a:gd name="connsiteX13" fmla="*/ 0 w 59531"/>
                            <a:gd name="connsiteY13" fmla="*/ 45244 h 66675"/>
                            <a:gd name="connsiteX14" fmla="*/ 2381 w 59531"/>
                            <a:gd name="connsiteY14" fmla="*/ 19050 h 66675"/>
                            <a:gd name="connsiteX15" fmla="*/ 11906 w 59531"/>
                            <a:gd name="connsiteY15"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1" h="66675">
                              <a:moveTo>
                                <a:pt x="11906" y="0"/>
                              </a:moveTo>
                              <a:lnTo>
                                <a:pt x="11906" y="0"/>
                              </a:lnTo>
                              <a:cubicBezTo>
                                <a:pt x="19050" y="794"/>
                                <a:pt x="26582" y="-74"/>
                                <a:pt x="33337" y="2382"/>
                              </a:cubicBezTo>
                              <a:cubicBezTo>
                                <a:pt x="36026" y="3360"/>
                                <a:pt x="36076" y="7501"/>
                                <a:pt x="38100" y="9525"/>
                              </a:cubicBezTo>
                              <a:cubicBezTo>
                                <a:pt x="40124" y="11549"/>
                                <a:pt x="42863" y="12700"/>
                                <a:pt x="45244" y="14288"/>
                              </a:cubicBezTo>
                              <a:cubicBezTo>
                                <a:pt x="46831" y="16669"/>
                                <a:pt x="47982" y="19408"/>
                                <a:pt x="50006" y="21432"/>
                              </a:cubicBezTo>
                              <a:cubicBezTo>
                                <a:pt x="52030" y="23456"/>
                                <a:pt x="55362" y="23959"/>
                                <a:pt x="57150" y="26194"/>
                              </a:cubicBezTo>
                              <a:cubicBezTo>
                                <a:pt x="58718" y="28154"/>
                                <a:pt x="58737" y="30957"/>
                                <a:pt x="59531" y="33338"/>
                              </a:cubicBezTo>
                              <a:cubicBezTo>
                                <a:pt x="58737" y="40482"/>
                                <a:pt x="58332" y="47679"/>
                                <a:pt x="57150" y="54769"/>
                              </a:cubicBezTo>
                              <a:cubicBezTo>
                                <a:pt x="56737" y="57245"/>
                                <a:pt x="56337" y="59953"/>
                                <a:pt x="54769" y="61913"/>
                              </a:cubicBezTo>
                              <a:cubicBezTo>
                                <a:pt x="52981" y="64148"/>
                                <a:pt x="50006" y="65088"/>
                                <a:pt x="47625" y="66675"/>
                              </a:cubicBezTo>
                              <a:cubicBezTo>
                                <a:pt x="41062" y="65855"/>
                                <a:pt x="28771" y="65583"/>
                                <a:pt x="21431" y="61913"/>
                              </a:cubicBezTo>
                              <a:cubicBezTo>
                                <a:pt x="12564" y="57480"/>
                                <a:pt x="15042" y="56589"/>
                                <a:pt x="7144" y="50007"/>
                              </a:cubicBezTo>
                              <a:cubicBezTo>
                                <a:pt x="4945" y="48175"/>
                                <a:pt x="2381" y="46832"/>
                                <a:pt x="0" y="45244"/>
                              </a:cubicBezTo>
                              <a:cubicBezTo>
                                <a:pt x="794" y="36513"/>
                                <a:pt x="544" y="27623"/>
                                <a:pt x="2381" y="19050"/>
                              </a:cubicBezTo>
                              <a:cubicBezTo>
                                <a:pt x="4053" y="11247"/>
                                <a:pt x="10319" y="3175"/>
                                <a:pt x="11906" y="0"/>
                              </a:cubicBez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Freeform 89"/>
                      <p:cNvSpPr/>
                      <p:nvPr/>
                    </p:nvSpPr>
                    <p:spPr>
                      <a:xfrm>
                        <a:off x="23435717" y="10908506"/>
                        <a:ext cx="93414" cy="59650"/>
                      </a:xfrm>
                      <a:custGeom>
                        <a:avLst/>
                        <a:gdLst>
                          <a:gd name="connsiteX0" fmla="*/ 14833 w 93414"/>
                          <a:gd name="connsiteY0" fmla="*/ 0 h 59650"/>
                          <a:gd name="connsiteX1" fmla="*/ 14833 w 93414"/>
                          <a:gd name="connsiteY1" fmla="*/ 0 h 59650"/>
                          <a:gd name="connsiteX2" fmla="*/ 36264 w 93414"/>
                          <a:gd name="connsiteY2" fmla="*/ 2382 h 59650"/>
                          <a:gd name="connsiteX3" fmla="*/ 71983 w 93414"/>
                          <a:gd name="connsiteY3" fmla="*/ 4763 h 59650"/>
                          <a:gd name="connsiteX4" fmla="*/ 91033 w 93414"/>
                          <a:gd name="connsiteY4" fmla="*/ 9525 h 59650"/>
                          <a:gd name="connsiteX5" fmla="*/ 93414 w 93414"/>
                          <a:gd name="connsiteY5" fmla="*/ 19050 h 59650"/>
                          <a:gd name="connsiteX6" fmla="*/ 86271 w 93414"/>
                          <a:gd name="connsiteY6" fmla="*/ 40482 h 59650"/>
                          <a:gd name="connsiteX7" fmla="*/ 79127 w 93414"/>
                          <a:gd name="connsiteY7" fmla="*/ 42863 h 59650"/>
                          <a:gd name="connsiteX8" fmla="*/ 17214 w 93414"/>
                          <a:gd name="connsiteY8" fmla="*/ 45244 h 59650"/>
                          <a:gd name="connsiteX9" fmla="*/ 10071 w 93414"/>
                          <a:gd name="connsiteY9" fmla="*/ 50007 h 59650"/>
                          <a:gd name="connsiteX10" fmla="*/ 546 w 93414"/>
                          <a:gd name="connsiteY10" fmla="*/ 57150 h 59650"/>
                          <a:gd name="connsiteX11" fmla="*/ 14833 w 93414"/>
                          <a:gd name="connsiteY11" fmla="*/ 0 h 5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14" h="59650">
                            <a:moveTo>
                              <a:pt x="14833" y="0"/>
                            </a:moveTo>
                            <a:lnTo>
                              <a:pt x="14833" y="0"/>
                            </a:lnTo>
                            <a:cubicBezTo>
                              <a:pt x="21977" y="794"/>
                              <a:pt x="29101" y="1785"/>
                              <a:pt x="36264" y="2382"/>
                            </a:cubicBezTo>
                            <a:cubicBezTo>
                              <a:pt x="48156" y="3373"/>
                              <a:pt x="60150" y="3220"/>
                              <a:pt x="71983" y="4763"/>
                            </a:cubicBezTo>
                            <a:cubicBezTo>
                              <a:pt x="78473" y="5609"/>
                              <a:pt x="91033" y="9525"/>
                              <a:pt x="91033" y="9525"/>
                            </a:cubicBezTo>
                            <a:cubicBezTo>
                              <a:pt x="91827" y="12700"/>
                              <a:pt x="93414" y="15777"/>
                              <a:pt x="93414" y="19050"/>
                            </a:cubicBezTo>
                            <a:cubicBezTo>
                              <a:pt x="93414" y="25091"/>
                              <a:pt x="92021" y="35882"/>
                              <a:pt x="86271" y="40482"/>
                            </a:cubicBezTo>
                            <a:cubicBezTo>
                              <a:pt x="84311" y="42050"/>
                              <a:pt x="81631" y="42690"/>
                              <a:pt x="79127" y="42863"/>
                            </a:cubicBezTo>
                            <a:cubicBezTo>
                              <a:pt x="58523" y="44284"/>
                              <a:pt x="37852" y="44450"/>
                              <a:pt x="17214" y="45244"/>
                            </a:cubicBezTo>
                            <a:cubicBezTo>
                              <a:pt x="14833" y="46832"/>
                              <a:pt x="11658" y="47626"/>
                              <a:pt x="10071" y="50007"/>
                            </a:cubicBezTo>
                            <a:cubicBezTo>
                              <a:pt x="3004" y="60608"/>
                              <a:pt x="13920" y="61610"/>
                              <a:pt x="546" y="57150"/>
                            </a:cubicBezTo>
                            <a:cubicBezTo>
                              <a:pt x="-3082" y="39017"/>
                              <a:pt x="12452" y="9525"/>
                              <a:pt x="1483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23776781" y="10429588"/>
                        <a:ext cx="176213" cy="69343"/>
                      </a:xfrm>
                      <a:custGeom>
                        <a:avLst/>
                        <a:gdLst>
                          <a:gd name="connsiteX0" fmla="*/ 26194 w 176213"/>
                          <a:gd name="connsiteY0" fmla="*/ 7431 h 69343"/>
                          <a:gd name="connsiteX1" fmla="*/ 95250 w 176213"/>
                          <a:gd name="connsiteY1" fmla="*/ 2668 h 69343"/>
                          <a:gd name="connsiteX2" fmla="*/ 164307 w 176213"/>
                          <a:gd name="connsiteY2" fmla="*/ 2668 h 69343"/>
                          <a:gd name="connsiteX3" fmla="*/ 173832 w 176213"/>
                          <a:gd name="connsiteY3" fmla="*/ 16956 h 69343"/>
                          <a:gd name="connsiteX4" fmla="*/ 176213 w 176213"/>
                          <a:gd name="connsiteY4" fmla="*/ 24100 h 69343"/>
                          <a:gd name="connsiteX5" fmla="*/ 173832 w 176213"/>
                          <a:gd name="connsiteY5" fmla="*/ 38387 h 69343"/>
                          <a:gd name="connsiteX6" fmla="*/ 159544 w 176213"/>
                          <a:gd name="connsiteY6" fmla="*/ 50293 h 69343"/>
                          <a:gd name="connsiteX7" fmla="*/ 142875 w 176213"/>
                          <a:gd name="connsiteY7" fmla="*/ 69343 h 69343"/>
                          <a:gd name="connsiteX8" fmla="*/ 59532 w 176213"/>
                          <a:gd name="connsiteY8" fmla="*/ 66962 h 69343"/>
                          <a:gd name="connsiteX9" fmla="*/ 45244 w 176213"/>
                          <a:gd name="connsiteY9" fmla="*/ 62200 h 69343"/>
                          <a:gd name="connsiteX10" fmla="*/ 23813 w 176213"/>
                          <a:gd name="connsiteY10" fmla="*/ 55056 h 69343"/>
                          <a:gd name="connsiteX11" fmla="*/ 16669 w 176213"/>
                          <a:gd name="connsiteY11" fmla="*/ 52675 h 69343"/>
                          <a:gd name="connsiteX12" fmla="*/ 9525 w 176213"/>
                          <a:gd name="connsiteY12" fmla="*/ 50293 h 69343"/>
                          <a:gd name="connsiteX13" fmla="*/ 7144 w 176213"/>
                          <a:gd name="connsiteY13" fmla="*/ 43150 h 69343"/>
                          <a:gd name="connsiteX14" fmla="*/ 0 w 176213"/>
                          <a:gd name="connsiteY14" fmla="*/ 28862 h 69343"/>
                          <a:gd name="connsiteX15" fmla="*/ 2382 w 176213"/>
                          <a:gd name="connsiteY15" fmla="*/ 16956 h 69343"/>
                          <a:gd name="connsiteX16" fmla="*/ 26194 w 176213"/>
                          <a:gd name="connsiteY16" fmla="*/ 7431 h 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213" h="69343">
                            <a:moveTo>
                              <a:pt x="26194" y="7431"/>
                            </a:moveTo>
                            <a:cubicBezTo>
                              <a:pt x="41672" y="5050"/>
                              <a:pt x="72231" y="4256"/>
                              <a:pt x="95250" y="2668"/>
                            </a:cubicBezTo>
                            <a:cubicBezTo>
                              <a:pt x="110490" y="1580"/>
                              <a:pt x="149604" y="-2749"/>
                              <a:pt x="164307" y="2668"/>
                            </a:cubicBezTo>
                            <a:cubicBezTo>
                              <a:pt x="169678" y="4647"/>
                              <a:pt x="173832" y="16956"/>
                              <a:pt x="173832" y="16956"/>
                            </a:cubicBezTo>
                            <a:cubicBezTo>
                              <a:pt x="174626" y="19337"/>
                              <a:pt x="176213" y="21590"/>
                              <a:pt x="176213" y="24100"/>
                            </a:cubicBezTo>
                            <a:cubicBezTo>
                              <a:pt x="176213" y="28928"/>
                              <a:pt x="175793" y="33975"/>
                              <a:pt x="173832" y="38387"/>
                            </a:cubicBezTo>
                            <a:cubicBezTo>
                              <a:pt x="171902" y="42731"/>
                              <a:pt x="163340" y="47763"/>
                              <a:pt x="159544" y="50293"/>
                            </a:cubicBezTo>
                            <a:cubicBezTo>
                              <a:pt x="148432" y="66962"/>
                              <a:pt x="154782" y="61406"/>
                              <a:pt x="142875" y="69343"/>
                            </a:cubicBezTo>
                            <a:cubicBezTo>
                              <a:pt x="115094" y="68549"/>
                              <a:pt x="87250" y="68990"/>
                              <a:pt x="59532" y="66962"/>
                            </a:cubicBezTo>
                            <a:cubicBezTo>
                              <a:pt x="54525" y="66596"/>
                              <a:pt x="50007" y="63788"/>
                              <a:pt x="45244" y="62200"/>
                            </a:cubicBezTo>
                            <a:lnTo>
                              <a:pt x="23813" y="55056"/>
                            </a:lnTo>
                            <a:lnTo>
                              <a:pt x="16669" y="52675"/>
                            </a:lnTo>
                            <a:lnTo>
                              <a:pt x="9525" y="50293"/>
                            </a:lnTo>
                            <a:cubicBezTo>
                              <a:pt x="8731" y="47912"/>
                              <a:pt x="8266" y="45395"/>
                              <a:pt x="7144" y="43150"/>
                            </a:cubicBezTo>
                            <a:cubicBezTo>
                              <a:pt x="-2090" y="24681"/>
                              <a:pt x="5989" y="46823"/>
                              <a:pt x="0" y="28862"/>
                            </a:cubicBezTo>
                            <a:cubicBezTo>
                              <a:pt x="794" y="24893"/>
                              <a:pt x="961" y="20746"/>
                              <a:pt x="2382" y="16956"/>
                            </a:cubicBezTo>
                            <a:cubicBezTo>
                              <a:pt x="7786" y="2547"/>
                              <a:pt x="10716" y="9812"/>
                              <a:pt x="26194" y="7431"/>
                            </a:cubicBezTo>
                            <a:close/>
                          </a:path>
                        </a:pathLst>
                      </a:cu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23579138" y="10439400"/>
                        <a:ext cx="85903" cy="50006"/>
                      </a:xfrm>
                      <a:custGeom>
                        <a:avLst/>
                        <a:gdLst>
                          <a:gd name="connsiteX0" fmla="*/ 7143 w 85903"/>
                          <a:gd name="connsiteY0" fmla="*/ 0 h 50006"/>
                          <a:gd name="connsiteX1" fmla="*/ 7143 w 85903"/>
                          <a:gd name="connsiteY1" fmla="*/ 0 h 50006"/>
                          <a:gd name="connsiteX2" fmla="*/ 61912 w 85903"/>
                          <a:gd name="connsiteY2" fmla="*/ 2381 h 50006"/>
                          <a:gd name="connsiteX3" fmla="*/ 76200 w 85903"/>
                          <a:gd name="connsiteY3" fmla="*/ 7144 h 50006"/>
                          <a:gd name="connsiteX4" fmla="*/ 83343 w 85903"/>
                          <a:gd name="connsiteY4" fmla="*/ 14288 h 50006"/>
                          <a:gd name="connsiteX5" fmla="*/ 83343 w 85903"/>
                          <a:gd name="connsiteY5" fmla="*/ 40481 h 50006"/>
                          <a:gd name="connsiteX6" fmla="*/ 78581 w 85903"/>
                          <a:gd name="connsiteY6" fmla="*/ 47625 h 50006"/>
                          <a:gd name="connsiteX7" fmla="*/ 54768 w 85903"/>
                          <a:gd name="connsiteY7" fmla="*/ 50006 h 50006"/>
                          <a:gd name="connsiteX8" fmla="*/ 19050 w 85903"/>
                          <a:gd name="connsiteY8" fmla="*/ 47625 h 50006"/>
                          <a:gd name="connsiteX9" fmla="*/ 4762 w 85903"/>
                          <a:gd name="connsiteY9" fmla="*/ 42863 h 50006"/>
                          <a:gd name="connsiteX10" fmla="*/ 0 w 85903"/>
                          <a:gd name="connsiteY10" fmla="*/ 19050 h 50006"/>
                          <a:gd name="connsiteX11" fmla="*/ 2381 w 85903"/>
                          <a:gd name="connsiteY11" fmla="*/ 11906 h 50006"/>
                          <a:gd name="connsiteX12" fmla="*/ 7143 w 85903"/>
                          <a:gd name="connsiteY12"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03" h="50006">
                            <a:moveTo>
                              <a:pt x="7143" y="0"/>
                            </a:moveTo>
                            <a:lnTo>
                              <a:pt x="7143" y="0"/>
                            </a:lnTo>
                            <a:cubicBezTo>
                              <a:pt x="25399" y="794"/>
                              <a:pt x="43735" y="501"/>
                              <a:pt x="61912" y="2381"/>
                            </a:cubicBezTo>
                            <a:cubicBezTo>
                              <a:pt x="66906" y="2898"/>
                              <a:pt x="76200" y="7144"/>
                              <a:pt x="76200" y="7144"/>
                            </a:cubicBezTo>
                            <a:cubicBezTo>
                              <a:pt x="78581" y="9525"/>
                              <a:pt x="81475" y="11486"/>
                              <a:pt x="83343" y="14288"/>
                            </a:cubicBezTo>
                            <a:cubicBezTo>
                              <a:pt x="88142" y="21487"/>
                              <a:pt x="85035" y="34277"/>
                              <a:pt x="83343" y="40481"/>
                            </a:cubicBezTo>
                            <a:cubicBezTo>
                              <a:pt x="82590" y="43242"/>
                              <a:pt x="81296" y="46720"/>
                              <a:pt x="78581" y="47625"/>
                            </a:cubicBezTo>
                            <a:cubicBezTo>
                              <a:pt x="71013" y="50148"/>
                              <a:pt x="62706" y="49212"/>
                              <a:pt x="54768" y="50006"/>
                            </a:cubicBezTo>
                            <a:cubicBezTo>
                              <a:pt x="42862" y="49212"/>
                              <a:pt x="30863" y="49312"/>
                              <a:pt x="19050" y="47625"/>
                            </a:cubicBezTo>
                            <a:cubicBezTo>
                              <a:pt x="14080" y="46915"/>
                              <a:pt x="4762" y="42863"/>
                              <a:pt x="4762" y="42863"/>
                            </a:cubicBezTo>
                            <a:cubicBezTo>
                              <a:pt x="1830" y="34065"/>
                              <a:pt x="0" y="29995"/>
                              <a:pt x="0" y="19050"/>
                            </a:cubicBezTo>
                            <a:cubicBezTo>
                              <a:pt x="0" y="16540"/>
                              <a:pt x="875" y="13914"/>
                              <a:pt x="2381" y="11906"/>
                            </a:cubicBezTo>
                            <a:cubicBezTo>
                              <a:pt x="3446" y="10486"/>
                              <a:pt x="6349" y="1984"/>
                              <a:pt x="714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reeform 93"/>
                    <p:cNvSpPr/>
                    <p:nvPr/>
                  </p:nvSpPr>
                  <p:spPr>
                    <a:xfrm>
                      <a:off x="23677470" y="10434638"/>
                      <a:ext cx="94549" cy="57150"/>
                    </a:xfrm>
                    <a:custGeom>
                      <a:avLst/>
                      <a:gdLst>
                        <a:gd name="connsiteX0" fmla="*/ 11205 w 94549"/>
                        <a:gd name="connsiteY0" fmla="*/ 0 h 57150"/>
                        <a:gd name="connsiteX1" fmla="*/ 11205 w 94549"/>
                        <a:gd name="connsiteY1" fmla="*/ 0 h 57150"/>
                        <a:gd name="connsiteX2" fmla="*/ 68355 w 94549"/>
                        <a:gd name="connsiteY2" fmla="*/ 2381 h 57150"/>
                        <a:gd name="connsiteX3" fmla="*/ 77880 w 94549"/>
                        <a:gd name="connsiteY3" fmla="*/ 4762 h 57150"/>
                        <a:gd name="connsiteX4" fmla="*/ 85024 w 94549"/>
                        <a:gd name="connsiteY4" fmla="*/ 9525 h 57150"/>
                        <a:gd name="connsiteX5" fmla="*/ 89786 w 94549"/>
                        <a:gd name="connsiteY5" fmla="*/ 16668 h 57150"/>
                        <a:gd name="connsiteX6" fmla="*/ 92168 w 94549"/>
                        <a:gd name="connsiteY6" fmla="*/ 28575 h 57150"/>
                        <a:gd name="connsiteX7" fmla="*/ 94549 w 94549"/>
                        <a:gd name="connsiteY7" fmla="*/ 35718 h 57150"/>
                        <a:gd name="connsiteX8" fmla="*/ 92168 w 94549"/>
                        <a:gd name="connsiteY8" fmla="*/ 45243 h 57150"/>
                        <a:gd name="connsiteX9" fmla="*/ 85024 w 94549"/>
                        <a:gd name="connsiteY9" fmla="*/ 50006 h 57150"/>
                        <a:gd name="connsiteX10" fmla="*/ 65974 w 94549"/>
                        <a:gd name="connsiteY10" fmla="*/ 54768 h 57150"/>
                        <a:gd name="connsiteX11" fmla="*/ 58830 w 94549"/>
                        <a:gd name="connsiteY11" fmla="*/ 57150 h 57150"/>
                        <a:gd name="connsiteX12" fmla="*/ 35018 w 94549"/>
                        <a:gd name="connsiteY12" fmla="*/ 54768 h 57150"/>
                        <a:gd name="connsiteX13" fmla="*/ 27874 w 94549"/>
                        <a:gd name="connsiteY13" fmla="*/ 52387 h 57150"/>
                        <a:gd name="connsiteX14" fmla="*/ 15968 w 94549"/>
                        <a:gd name="connsiteY14" fmla="*/ 50006 h 57150"/>
                        <a:gd name="connsiteX15" fmla="*/ 1680 w 94549"/>
                        <a:gd name="connsiteY15" fmla="*/ 45243 h 57150"/>
                        <a:gd name="connsiteX16" fmla="*/ 11205 w 94549"/>
                        <a:gd name="connsiteY1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549" h="57150">
                          <a:moveTo>
                            <a:pt x="11205" y="0"/>
                          </a:moveTo>
                          <a:lnTo>
                            <a:pt x="11205" y="0"/>
                          </a:lnTo>
                          <a:cubicBezTo>
                            <a:pt x="30255" y="794"/>
                            <a:pt x="49337" y="1023"/>
                            <a:pt x="68355" y="2381"/>
                          </a:cubicBezTo>
                          <a:cubicBezTo>
                            <a:pt x="71619" y="2614"/>
                            <a:pt x="74872" y="3473"/>
                            <a:pt x="77880" y="4762"/>
                          </a:cubicBezTo>
                          <a:cubicBezTo>
                            <a:pt x="80511" y="5889"/>
                            <a:pt x="82643" y="7937"/>
                            <a:pt x="85024" y="9525"/>
                          </a:cubicBezTo>
                          <a:cubicBezTo>
                            <a:pt x="86611" y="11906"/>
                            <a:pt x="88781" y="13989"/>
                            <a:pt x="89786" y="16668"/>
                          </a:cubicBezTo>
                          <a:cubicBezTo>
                            <a:pt x="91207" y="20458"/>
                            <a:pt x="91186" y="24648"/>
                            <a:pt x="92168" y="28575"/>
                          </a:cubicBezTo>
                          <a:cubicBezTo>
                            <a:pt x="92777" y="31010"/>
                            <a:pt x="93755" y="33337"/>
                            <a:pt x="94549" y="35718"/>
                          </a:cubicBezTo>
                          <a:cubicBezTo>
                            <a:pt x="93755" y="38893"/>
                            <a:pt x="93983" y="42520"/>
                            <a:pt x="92168" y="45243"/>
                          </a:cubicBezTo>
                          <a:cubicBezTo>
                            <a:pt x="90580" y="47624"/>
                            <a:pt x="87584" y="48726"/>
                            <a:pt x="85024" y="50006"/>
                          </a:cubicBezTo>
                          <a:cubicBezTo>
                            <a:pt x="79582" y="52727"/>
                            <a:pt x="71407" y="53410"/>
                            <a:pt x="65974" y="54768"/>
                          </a:cubicBezTo>
                          <a:cubicBezTo>
                            <a:pt x="63539" y="55377"/>
                            <a:pt x="61211" y="56356"/>
                            <a:pt x="58830" y="57150"/>
                          </a:cubicBezTo>
                          <a:cubicBezTo>
                            <a:pt x="50893" y="56356"/>
                            <a:pt x="42902" y="55981"/>
                            <a:pt x="35018" y="54768"/>
                          </a:cubicBezTo>
                          <a:cubicBezTo>
                            <a:pt x="32537" y="54386"/>
                            <a:pt x="30309" y="52996"/>
                            <a:pt x="27874" y="52387"/>
                          </a:cubicBezTo>
                          <a:cubicBezTo>
                            <a:pt x="23948" y="51405"/>
                            <a:pt x="19873" y="51071"/>
                            <a:pt x="15968" y="50006"/>
                          </a:cubicBezTo>
                          <a:cubicBezTo>
                            <a:pt x="11125" y="48685"/>
                            <a:pt x="1680" y="45243"/>
                            <a:pt x="1680" y="45243"/>
                          </a:cubicBezTo>
                          <a:cubicBezTo>
                            <a:pt x="-4843" y="35458"/>
                            <a:pt x="9617" y="7541"/>
                            <a:pt x="11205" y="0"/>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Freeform 95"/>
                  <p:cNvSpPr/>
                  <p:nvPr/>
                </p:nvSpPr>
                <p:spPr>
                  <a:xfrm>
                    <a:off x="23622000" y="10541794"/>
                    <a:ext cx="115060" cy="45244"/>
                  </a:xfrm>
                  <a:custGeom>
                    <a:avLst/>
                    <a:gdLst>
                      <a:gd name="connsiteX0" fmla="*/ 14288 w 115060"/>
                      <a:gd name="connsiteY0" fmla="*/ 0 h 45244"/>
                      <a:gd name="connsiteX1" fmla="*/ 14288 w 115060"/>
                      <a:gd name="connsiteY1" fmla="*/ 0 h 45244"/>
                      <a:gd name="connsiteX2" fmla="*/ 107156 w 115060"/>
                      <a:gd name="connsiteY2" fmla="*/ 7144 h 45244"/>
                      <a:gd name="connsiteX3" fmla="*/ 114300 w 115060"/>
                      <a:gd name="connsiteY3" fmla="*/ 9525 h 45244"/>
                      <a:gd name="connsiteX4" fmla="*/ 104775 w 115060"/>
                      <a:gd name="connsiteY4" fmla="*/ 30956 h 45244"/>
                      <a:gd name="connsiteX5" fmla="*/ 83344 w 115060"/>
                      <a:gd name="connsiteY5" fmla="*/ 40481 h 45244"/>
                      <a:gd name="connsiteX6" fmla="*/ 66675 w 115060"/>
                      <a:gd name="connsiteY6" fmla="*/ 45244 h 45244"/>
                      <a:gd name="connsiteX7" fmla="*/ 11906 w 115060"/>
                      <a:gd name="connsiteY7" fmla="*/ 42862 h 45244"/>
                      <a:gd name="connsiteX8" fmla="*/ 4763 w 115060"/>
                      <a:gd name="connsiteY8" fmla="*/ 40481 h 45244"/>
                      <a:gd name="connsiteX9" fmla="*/ 0 w 115060"/>
                      <a:gd name="connsiteY9" fmla="*/ 33337 h 45244"/>
                      <a:gd name="connsiteX10" fmla="*/ 14288 w 115060"/>
                      <a:gd name="connsiteY10"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60" h="45244">
                        <a:moveTo>
                          <a:pt x="14288" y="0"/>
                        </a:moveTo>
                        <a:lnTo>
                          <a:pt x="14288" y="0"/>
                        </a:lnTo>
                        <a:lnTo>
                          <a:pt x="107156" y="7144"/>
                        </a:lnTo>
                        <a:cubicBezTo>
                          <a:pt x="109537" y="7938"/>
                          <a:pt x="113610" y="7111"/>
                          <a:pt x="114300" y="9525"/>
                        </a:cubicBezTo>
                        <a:cubicBezTo>
                          <a:pt x="117217" y="19735"/>
                          <a:pt x="111251" y="25559"/>
                          <a:pt x="104775" y="30956"/>
                        </a:cubicBezTo>
                        <a:cubicBezTo>
                          <a:pt x="97227" y="37246"/>
                          <a:pt x="93729" y="37020"/>
                          <a:pt x="83344" y="40481"/>
                        </a:cubicBezTo>
                        <a:cubicBezTo>
                          <a:pt x="73097" y="43896"/>
                          <a:pt x="78633" y="42254"/>
                          <a:pt x="66675" y="45244"/>
                        </a:cubicBezTo>
                        <a:cubicBezTo>
                          <a:pt x="48419" y="44450"/>
                          <a:pt x="30126" y="44264"/>
                          <a:pt x="11906" y="42862"/>
                        </a:cubicBezTo>
                        <a:cubicBezTo>
                          <a:pt x="9404" y="42669"/>
                          <a:pt x="6723" y="42049"/>
                          <a:pt x="4763" y="40481"/>
                        </a:cubicBezTo>
                        <a:cubicBezTo>
                          <a:pt x="2528" y="38693"/>
                          <a:pt x="1588" y="35718"/>
                          <a:pt x="0" y="33337"/>
                        </a:cubicBezTo>
                        <a:cubicBezTo>
                          <a:pt x="3134" y="23935"/>
                          <a:pt x="-129" y="26194"/>
                          <a:pt x="14288" y="0"/>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Freeform 97"/>
                <p:cNvSpPr/>
                <p:nvPr/>
              </p:nvSpPr>
              <p:spPr>
                <a:xfrm>
                  <a:off x="23714869" y="10258425"/>
                  <a:ext cx="116681" cy="47625"/>
                </a:xfrm>
                <a:custGeom>
                  <a:avLst/>
                  <a:gdLst>
                    <a:gd name="connsiteX0" fmla="*/ 61912 w 116681"/>
                    <a:gd name="connsiteY0" fmla="*/ 0 h 47625"/>
                    <a:gd name="connsiteX1" fmla="*/ 61912 w 116681"/>
                    <a:gd name="connsiteY1" fmla="*/ 0 h 47625"/>
                    <a:gd name="connsiteX2" fmla="*/ 9525 w 116681"/>
                    <a:gd name="connsiteY2" fmla="*/ 2381 h 47625"/>
                    <a:gd name="connsiteX3" fmla="*/ 2381 w 116681"/>
                    <a:gd name="connsiteY3" fmla="*/ 7144 h 47625"/>
                    <a:gd name="connsiteX4" fmla="*/ 0 w 116681"/>
                    <a:gd name="connsiteY4" fmla="*/ 14288 h 47625"/>
                    <a:gd name="connsiteX5" fmla="*/ 2381 w 116681"/>
                    <a:gd name="connsiteY5" fmla="*/ 21431 h 47625"/>
                    <a:gd name="connsiteX6" fmla="*/ 21431 w 116681"/>
                    <a:gd name="connsiteY6" fmla="*/ 38100 h 47625"/>
                    <a:gd name="connsiteX7" fmla="*/ 28575 w 116681"/>
                    <a:gd name="connsiteY7" fmla="*/ 42863 h 47625"/>
                    <a:gd name="connsiteX8" fmla="*/ 42862 w 116681"/>
                    <a:gd name="connsiteY8" fmla="*/ 47625 h 47625"/>
                    <a:gd name="connsiteX9" fmla="*/ 78581 w 116681"/>
                    <a:gd name="connsiteY9" fmla="*/ 45244 h 47625"/>
                    <a:gd name="connsiteX10" fmla="*/ 85725 w 116681"/>
                    <a:gd name="connsiteY10" fmla="*/ 42863 h 47625"/>
                    <a:gd name="connsiteX11" fmla="*/ 100012 w 116681"/>
                    <a:gd name="connsiteY11" fmla="*/ 40481 h 47625"/>
                    <a:gd name="connsiteX12" fmla="*/ 116681 w 116681"/>
                    <a:gd name="connsiteY12" fmla="*/ 35719 h 47625"/>
                    <a:gd name="connsiteX13" fmla="*/ 111919 w 116681"/>
                    <a:gd name="connsiteY13" fmla="*/ 28575 h 47625"/>
                    <a:gd name="connsiteX14" fmla="*/ 97631 w 116681"/>
                    <a:gd name="connsiteY14" fmla="*/ 23813 h 47625"/>
                    <a:gd name="connsiteX15" fmla="*/ 90487 w 116681"/>
                    <a:gd name="connsiteY15" fmla="*/ 19050 h 47625"/>
                    <a:gd name="connsiteX16" fmla="*/ 61912 w 116681"/>
                    <a:gd name="connsiteY1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681" h="47625">
                      <a:moveTo>
                        <a:pt x="61912" y="0"/>
                      </a:moveTo>
                      <a:lnTo>
                        <a:pt x="61912" y="0"/>
                      </a:lnTo>
                      <a:cubicBezTo>
                        <a:pt x="44450" y="794"/>
                        <a:pt x="26881" y="298"/>
                        <a:pt x="9525" y="2381"/>
                      </a:cubicBezTo>
                      <a:cubicBezTo>
                        <a:pt x="6683" y="2722"/>
                        <a:pt x="4169" y="4909"/>
                        <a:pt x="2381" y="7144"/>
                      </a:cubicBezTo>
                      <a:cubicBezTo>
                        <a:pt x="813" y="9104"/>
                        <a:pt x="794" y="11907"/>
                        <a:pt x="0" y="14288"/>
                      </a:cubicBezTo>
                      <a:cubicBezTo>
                        <a:pt x="794" y="16669"/>
                        <a:pt x="1259" y="19186"/>
                        <a:pt x="2381" y="21431"/>
                      </a:cubicBezTo>
                      <a:cubicBezTo>
                        <a:pt x="7342" y="31353"/>
                        <a:pt x="10716" y="30956"/>
                        <a:pt x="21431" y="38100"/>
                      </a:cubicBezTo>
                      <a:cubicBezTo>
                        <a:pt x="23812" y="39688"/>
                        <a:pt x="25860" y="41958"/>
                        <a:pt x="28575" y="42863"/>
                      </a:cubicBezTo>
                      <a:lnTo>
                        <a:pt x="42862" y="47625"/>
                      </a:lnTo>
                      <a:cubicBezTo>
                        <a:pt x="54768" y="46831"/>
                        <a:pt x="66721" y="46562"/>
                        <a:pt x="78581" y="45244"/>
                      </a:cubicBezTo>
                      <a:cubicBezTo>
                        <a:pt x="81076" y="44967"/>
                        <a:pt x="83275" y="43408"/>
                        <a:pt x="85725" y="42863"/>
                      </a:cubicBezTo>
                      <a:cubicBezTo>
                        <a:pt x="90438" y="41816"/>
                        <a:pt x="95278" y="41428"/>
                        <a:pt x="100012" y="40481"/>
                      </a:cubicBezTo>
                      <a:cubicBezTo>
                        <a:pt x="107489" y="38985"/>
                        <a:pt x="109871" y="37989"/>
                        <a:pt x="116681" y="35719"/>
                      </a:cubicBezTo>
                      <a:cubicBezTo>
                        <a:pt x="115094" y="33338"/>
                        <a:pt x="114346" y="30092"/>
                        <a:pt x="111919" y="28575"/>
                      </a:cubicBezTo>
                      <a:cubicBezTo>
                        <a:pt x="107662" y="25914"/>
                        <a:pt x="97631" y="23813"/>
                        <a:pt x="97631" y="23813"/>
                      </a:cubicBezTo>
                      <a:cubicBezTo>
                        <a:pt x="95250" y="22225"/>
                        <a:pt x="93102" y="20212"/>
                        <a:pt x="90487" y="19050"/>
                      </a:cubicBezTo>
                      <a:cubicBezTo>
                        <a:pt x="73375" y="11445"/>
                        <a:pt x="66674" y="3175"/>
                        <a:pt x="61912" y="0"/>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Freeform 99"/>
              <p:cNvSpPr/>
              <p:nvPr/>
            </p:nvSpPr>
            <p:spPr>
              <a:xfrm>
                <a:off x="23995856" y="11553825"/>
                <a:ext cx="70786" cy="65674"/>
              </a:xfrm>
              <a:custGeom>
                <a:avLst/>
                <a:gdLst>
                  <a:gd name="connsiteX0" fmla="*/ 38100 w 70786"/>
                  <a:gd name="connsiteY0" fmla="*/ 0 h 65674"/>
                  <a:gd name="connsiteX1" fmla="*/ 38100 w 70786"/>
                  <a:gd name="connsiteY1" fmla="*/ 0 h 65674"/>
                  <a:gd name="connsiteX2" fmla="*/ 14288 w 70786"/>
                  <a:gd name="connsiteY2" fmla="*/ 7144 h 65674"/>
                  <a:gd name="connsiteX3" fmla="*/ 0 w 70786"/>
                  <a:gd name="connsiteY3" fmla="*/ 16669 h 65674"/>
                  <a:gd name="connsiteX4" fmla="*/ 2382 w 70786"/>
                  <a:gd name="connsiteY4" fmla="*/ 35719 h 65674"/>
                  <a:gd name="connsiteX5" fmla="*/ 4763 w 70786"/>
                  <a:gd name="connsiteY5" fmla="*/ 42863 h 65674"/>
                  <a:gd name="connsiteX6" fmla="*/ 11907 w 70786"/>
                  <a:gd name="connsiteY6" fmla="*/ 45244 h 65674"/>
                  <a:gd name="connsiteX7" fmla="*/ 26194 w 70786"/>
                  <a:gd name="connsiteY7" fmla="*/ 54769 h 65674"/>
                  <a:gd name="connsiteX8" fmla="*/ 40482 w 70786"/>
                  <a:gd name="connsiteY8" fmla="*/ 64294 h 65674"/>
                  <a:gd name="connsiteX9" fmla="*/ 69057 w 70786"/>
                  <a:gd name="connsiteY9" fmla="*/ 61913 h 65674"/>
                  <a:gd name="connsiteX10" fmla="*/ 61913 w 70786"/>
                  <a:gd name="connsiteY10" fmla="*/ 26194 h 65674"/>
                  <a:gd name="connsiteX11" fmla="*/ 38100 w 70786"/>
                  <a:gd name="connsiteY11" fmla="*/ 0 h 6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86" h="65674">
                    <a:moveTo>
                      <a:pt x="38100" y="0"/>
                    </a:moveTo>
                    <a:lnTo>
                      <a:pt x="38100" y="0"/>
                    </a:lnTo>
                    <a:cubicBezTo>
                      <a:pt x="30163" y="2381"/>
                      <a:pt x="21880" y="3822"/>
                      <a:pt x="14288" y="7144"/>
                    </a:cubicBezTo>
                    <a:cubicBezTo>
                      <a:pt x="9044" y="9438"/>
                      <a:pt x="0" y="16669"/>
                      <a:pt x="0" y="16669"/>
                    </a:cubicBezTo>
                    <a:cubicBezTo>
                      <a:pt x="794" y="23019"/>
                      <a:pt x="1237" y="29423"/>
                      <a:pt x="2382" y="35719"/>
                    </a:cubicBezTo>
                    <a:cubicBezTo>
                      <a:pt x="2831" y="38189"/>
                      <a:pt x="2988" y="41088"/>
                      <a:pt x="4763" y="42863"/>
                    </a:cubicBezTo>
                    <a:cubicBezTo>
                      <a:pt x="6538" y="44638"/>
                      <a:pt x="9526" y="44450"/>
                      <a:pt x="11907" y="45244"/>
                    </a:cubicBezTo>
                    <a:cubicBezTo>
                      <a:pt x="34689" y="68029"/>
                      <a:pt x="5521" y="40987"/>
                      <a:pt x="26194" y="54769"/>
                    </a:cubicBezTo>
                    <a:cubicBezTo>
                      <a:pt x="44032" y="66660"/>
                      <a:pt x="23495" y="58633"/>
                      <a:pt x="40482" y="64294"/>
                    </a:cubicBezTo>
                    <a:cubicBezTo>
                      <a:pt x="50007" y="63500"/>
                      <a:pt x="62883" y="69210"/>
                      <a:pt x="69057" y="61913"/>
                    </a:cubicBezTo>
                    <a:cubicBezTo>
                      <a:pt x="73006" y="57246"/>
                      <a:pt x="70010" y="33279"/>
                      <a:pt x="61913" y="26194"/>
                    </a:cubicBezTo>
                    <a:cubicBezTo>
                      <a:pt x="57605" y="22425"/>
                      <a:pt x="42069" y="4366"/>
                      <a:pt x="38100" y="0"/>
                    </a:cubicBezTo>
                    <a:close/>
                  </a:path>
                </a:pathLst>
              </a:custGeom>
              <a:blipFill dpi="0" rotWithShape="1">
                <a:blip r:embed="rId1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4138639" y="11810129"/>
                <a:ext cx="98085" cy="41352"/>
              </a:xfrm>
              <a:custGeom>
                <a:avLst/>
                <a:gdLst>
                  <a:gd name="connsiteX0" fmla="*/ 88199 w 98085"/>
                  <a:gd name="connsiteY0" fmla="*/ 871 h 41352"/>
                  <a:gd name="connsiteX1" fmla="*/ 88199 w 98085"/>
                  <a:gd name="connsiteY1" fmla="*/ 871 h 41352"/>
                  <a:gd name="connsiteX2" fmla="*/ 2474 w 98085"/>
                  <a:gd name="connsiteY2" fmla="*/ 3252 h 41352"/>
                  <a:gd name="connsiteX3" fmla="*/ 19142 w 98085"/>
                  <a:gd name="connsiteY3" fmla="*/ 22302 h 41352"/>
                  <a:gd name="connsiteX4" fmla="*/ 23905 w 98085"/>
                  <a:gd name="connsiteY4" fmla="*/ 29446 h 41352"/>
                  <a:gd name="connsiteX5" fmla="*/ 50099 w 98085"/>
                  <a:gd name="connsiteY5" fmla="*/ 36590 h 41352"/>
                  <a:gd name="connsiteX6" fmla="*/ 64386 w 98085"/>
                  <a:gd name="connsiteY6" fmla="*/ 41352 h 41352"/>
                  <a:gd name="connsiteX7" fmla="*/ 95342 w 98085"/>
                  <a:gd name="connsiteY7" fmla="*/ 38971 h 41352"/>
                  <a:gd name="connsiteX8" fmla="*/ 97724 w 98085"/>
                  <a:gd name="connsiteY8" fmla="*/ 31827 h 41352"/>
                  <a:gd name="connsiteX9" fmla="*/ 88199 w 98085"/>
                  <a:gd name="connsiteY9" fmla="*/ 871 h 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85" h="41352">
                    <a:moveTo>
                      <a:pt x="88199" y="871"/>
                    </a:moveTo>
                    <a:lnTo>
                      <a:pt x="88199" y="871"/>
                    </a:lnTo>
                    <a:cubicBezTo>
                      <a:pt x="59624" y="1665"/>
                      <a:pt x="30400" y="-2857"/>
                      <a:pt x="2474" y="3252"/>
                    </a:cubicBezTo>
                    <a:cubicBezTo>
                      <a:pt x="-7985" y="5540"/>
                      <a:pt x="18021" y="21555"/>
                      <a:pt x="19142" y="22302"/>
                    </a:cubicBezTo>
                    <a:cubicBezTo>
                      <a:pt x="20730" y="24683"/>
                      <a:pt x="21478" y="27929"/>
                      <a:pt x="23905" y="29446"/>
                    </a:cubicBezTo>
                    <a:cubicBezTo>
                      <a:pt x="31335" y="34090"/>
                      <a:pt x="41894" y="34352"/>
                      <a:pt x="50099" y="36590"/>
                    </a:cubicBezTo>
                    <a:cubicBezTo>
                      <a:pt x="54942" y="37911"/>
                      <a:pt x="64386" y="41352"/>
                      <a:pt x="64386" y="41352"/>
                    </a:cubicBezTo>
                    <a:cubicBezTo>
                      <a:pt x="74705" y="40558"/>
                      <a:pt x="85391" y="41814"/>
                      <a:pt x="95342" y="38971"/>
                    </a:cubicBezTo>
                    <a:cubicBezTo>
                      <a:pt x="97756" y="38281"/>
                      <a:pt x="98656" y="34158"/>
                      <a:pt x="97724" y="31827"/>
                    </a:cubicBezTo>
                    <a:cubicBezTo>
                      <a:pt x="96661" y="29170"/>
                      <a:pt x="89786" y="6030"/>
                      <a:pt x="88199" y="871"/>
                    </a:cubicBezTo>
                    <a:close/>
                  </a:path>
                </a:pathLst>
              </a:custGeom>
              <a:blipFill dpi="0" rotWithShape="1">
                <a:blip r:embed="rId1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4236031" y="11806238"/>
                <a:ext cx="81294" cy="50006"/>
              </a:xfrm>
              <a:custGeom>
                <a:avLst/>
                <a:gdLst>
                  <a:gd name="connsiteX0" fmla="*/ 64625 w 81294"/>
                  <a:gd name="connsiteY0" fmla="*/ 9525 h 50006"/>
                  <a:gd name="connsiteX1" fmla="*/ 64625 w 81294"/>
                  <a:gd name="connsiteY1" fmla="*/ 9525 h 50006"/>
                  <a:gd name="connsiteX2" fmla="*/ 43194 w 81294"/>
                  <a:gd name="connsiteY2" fmla="*/ 7143 h 50006"/>
                  <a:gd name="connsiteX3" fmla="*/ 36050 w 81294"/>
                  <a:gd name="connsiteY3" fmla="*/ 4762 h 50006"/>
                  <a:gd name="connsiteX4" fmla="*/ 7475 w 81294"/>
                  <a:gd name="connsiteY4" fmla="*/ 7143 h 50006"/>
                  <a:gd name="connsiteX5" fmla="*/ 332 w 81294"/>
                  <a:gd name="connsiteY5" fmla="*/ 11906 h 50006"/>
                  <a:gd name="connsiteX6" fmla="*/ 7475 w 81294"/>
                  <a:gd name="connsiteY6" fmla="*/ 38100 h 50006"/>
                  <a:gd name="connsiteX7" fmla="*/ 14619 w 81294"/>
                  <a:gd name="connsiteY7" fmla="*/ 40481 h 50006"/>
                  <a:gd name="connsiteX8" fmla="*/ 21763 w 81294"/>
                  <a:gd name="connsiteY8" fmla="*/ 45243 h 50006"/>
                  <a:gd name="connsiteX9" fmla="*/ 36050 w 81294"/>
                  <a:gd name="connsiteY9" fmla="*/ 50006 h 50006"/>
                  <a:gd name="connsiteX10" fmla="*/ 64625 w 81294"/>
                  <a:gd name="connsiteY10" fmla="*/ 47625 h 50006"/>
                  <a:gd name="connsiteX11" fmla="*/ 71769 w 81294"/>
                  <a:gd name="connsiteY11" fmla="*/ 40481 h 50006"/>
                  <a:gd name="connsiteX12" fmla="*/ 81294 w 81294"/>
                  <a:gd name="connsiteY12" fmla="*/ 26193 h 50006"/>
                  <a:gd name="connsiteX13" fmla="*/ 78913 w 81294"/>
                  <a:gd name="connsiteY13" fmla="*/ 16668 h 50006"/>
                  <a:gd name="connsiteX14" fmla="*/ 64625 w 81294"/>
                  <a:gd name="connsiteY14" fmla="*/ 9525 h 50006"/>
                  <a:gd name="connsiteX15" fmla="*/ 59863 w 81294"/>
                  <a:gd name="connsiteY15" fmla="*/ 2381 h 50006"/>
                  <a:gd name="connsiteX16" fmla="*/ 52719 w 81294"/>
                  <a:gd name="connsiteY16" fmla="*/ 0 h 50006"/>
                  <a:gd name="connsiteX17" fmla="*/ 31288 w 81294"/>
                  <a:gd name="connsiteY17" fmla="*/ 2381 h 50006"/>
                  <a:gd name="connsiteX18" fmla="*/ 64625 w 81294"/>
                  <a:gd name="connsiteY18"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94" h="50006">
                    <a:moveTo>
                      <a:pt x="64625" y="9525"/>
                    </a:moveTo>
                    <a:lnTo>
                      <a:pt x="64625" y="9525"/>
                    </a:lnTo>
                    <a:cubicBezTo>
                      <a:pt x="57481" y="8731"/>
                      <a:pt x="50284" y="8325"/>
                      <a:pt x="43194" y="7143"/>
                    </a:cubicBezTo>
                    <a:cubicBezTo>
                      <a:pt x="40718" y="6730"/>
                      <a:pt x="38560" y="4762"/>
                      <a:pt x="36050" y="4762"/>
                    </a:cubicBezTo>
                    <a:cubicBezTo>
                      <a:pt x="26492" y="4762"/>
                      <a:pt x="17000" y="6349"/>
                      <a:pt x="7475" y="7143"/>
                    </a:cubicBezTo>
                    <a:cubicBezTo>
                      <a:pt x="5094" y="8731"/>
                      <a:pt x="893" y="9100"/>
                      <a:pt x="332" y="11906"/>
                    </a:cubicBezTo>
                    <a:cubicBezTo>
                      <a:pt x="-821" y="17672"/>
                      <a:pt x="903" y="32842"/>
                      <a:pt x="7475" y="38100"/>
                    </a:cubicBezTo>
                    <a:cubicBezTo>
                      <a:pt x="9435" y="39668"/>
                      <a:pt x="12374" y="39359"/>
                      <a:pt x="14619" y="40481"/>
                    </a:cubicBezTo>
                    <a:cubicBezTo>
                      <a:pt x="17179" y="41761"/>
                      <a:pt x="19148" y="44081"/>
                      <a:pt x="21763" y="45243"/>
                    </a:cubicBezTo>
                    <a:cubicBezTo>
                      <a:pt x="26350" y="47282"/>
                      <a:pt x="36050" y="50006"/>
                      <a:pt x="36050" y="50006"/>
                    </a:cubicBezTo>
                    <a:cubicBezTo>
                      <a:pt x="45575" y="49212"/>
                      <a:pt x="55390" y="50088"/>
                      <a:pt x="64625" y="47625"/>
                    </a:cubicBezTo>
                    <a:cubicBezTo>
                      <a:pt x="67879" y="46757"/>
                      <a:pt x="69701" y="43139"/>
                      <a:pt x="71769" y="40481"/>
                    </a:cubicBezTo>
                    <a:cubicBezTo>
                      <a:pt x="75283" y="35963"/>
                      <a:pt x="81294" y="26193"/>
                      <a:pt x="81294" y="26193"/>
                    </a:cubicBezTo>
                    <a:cubicBezTo>
                      <a:pt x="80500" y="23018"/>
                      <a:pt x="80728" y="19391"/>
                      <a:pt x="78913" y="16668"/>
                    </a:cubicBezTo>
                    <a:cubicBezTo>
                      <a:pt x="76275" y="12712"/>
                      <a:pt x="68700" y="10883"/>
                      <a:pt x="64625" y="9525"/>
                    </a:cubicBezTo>
                    <a:cubicBezTo>
                      <a:pt x="63038" y="7144"/>
                      <a:pt x="62098" y="4169"/>
                      <a:pt x="59863" y="2381"/>
                    </a:cubicBezTo>
                    <a:cubicBezTo>
                      <a:pt x="57903" y="813"/>
                      <a:pt x="55229" y="0"/>
                      <a:pt x="52719" y="0"/>
                    </a:cubicBezTo>
                    <a:cubicBezTo>
                      <a:pt x="45531" y="0"/>
                      <a:pt x="38446" y="1730"/>
                      <a:pt x="31288" y="2381"/>
                    </a:cubicBezTo>
                    <a:cubicBezTo>
                      <a:pt x="29707" y="2525"/>
                      <a:pt x="59069" y="8334"/>
                      <a:pt x="64625" y="9525"/>
                    </a:cubicBezTo>
                    <a:close/>
                  </a:path>
                </a:pathLst>
              </a:custGeom>
              <a:blipFill dpi="0" rotWithShape="1">
                <a:blip r:embed="rId2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Freeform 103"/>
            <p:cNvSpPr/>
            <p:nvPr/>
          </p:nvSpPr>
          <p:spPr>
            <a:xfrm>
              <a:off x="24450675" y="10632270"/>
              <a:ext cx="57150" cy="47636"/>
            </a:xfrm>
            <a:custGeom>
              <a:avLst/>
              <a:gdLst>
                <a:gd name="connsiteX0" fmla="*/ 45244 w 57150"/>
                <a:gd name="connsiteY0" fmla="*/ 2393 h 47636"/>
                <a:gd name="connsiteX1" fmla="*/ 45244 w 57150"/>
                <a:gd name="connsiteY1" fmla="*/ 2393 h 47636"/>
                <a:gd name="connsiteX2" fmla="*/ 14288 w 57150"/>
                <a:gd name="connsiteY2" fmla="*/ 2393 h 47636"/>
                <a:gd name="connsiteX3" fmla="*/ 4763 w 57150"/>
                <a:gd name="connsiteY3" fmla="*/ 16680 h 47636"/>
                <a:gd name="connsiteX4" fmla="*/ 0 w 57150"/>
                <a:gd name="connsiteY4" fmla="*/ 23824 h 47636"/>
                <a:gd name="connsiteX5" fmla="*/ 16669 w 57150"/>
                <a:gd name="connsiteY5" fmla="*/ 40493 h 47636"/>
                <a:gd name="connsiteX6" fmla="*/ 30956 w 57150"/>
                <a:gd name="connsiteY6" fmla="*/ 45255 h 47636"/>
                <a:gd name="connsiteX7" fmla="*/ 38100 w 57150"/>
                <a:gd name="connsiteY7" fmla="*/ 47636 h 47636"/>
                <a:gd name="connsiteX8" fmla="*/ 52388 w 57150"/>
                <a:gd name="connsiteY8" fmla="*/ 38111 h 47636"/>
                <a:gd name="connsiteX9" fmla="*/ 57150 w 57150"/>
                <a:gd name="connsiteY9" fmla="*/ 23824 h 47636"/>
                <a:gd name="connsiteX10" fmla="*/ 52388 w 57150"/>
                <a:gd name="connsiteY10" fmla="*/ 16680 h 47636"/>
                <a:gd name="connsiteX11" fmla="*/ 45244 w 57150"/>
                <a:gd name="connsiteY11" fmla="*/ 2393 h 4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36">
                  <a:moveTo>
                    <a:pt x="45244" y="2393"/>
                  </a:moveTo>
                  <a:lnTo>
                    <a:pt x="45244" y="2393"/>
                  </a:lnTo>
                  <a:cubicBezTo>
                    <a:pt x="43521" y="2201"/>
                    <a:pt x="20331" y="-2895"/>
                    <a:pt x="14288" y="2393"/>
                  </a:cubicBezTo>
                  <a:cubicBezTo>
                    <a:pt x="9981" y="6162"/>
                    <a:pt x="7938" y="11918"/>
                    <a:pt x="4763" y="16680"/>
                  </a:cubicBezTo>
                  <a:lnTo>
                    <a:pt x="0" y="23824"/>
                  </a:lnTo>
                  <a:cubicBezTo>
                    <a:pt x="3293" y="33705"/>
                    <a:pt x="2339" y="35717"/>
                    <a:pt x="16669" y="40493"/>
                  </a:cubicBezTo>
                  <a:lnTo>
                    <a:pt x="30956" y="45255"/>
                  </a:lnTo>
                  <a:lnTo>
                    <a:pt x="38100" y="47636"/>
                  </a:lnTo>
                  <a:cubicBezTo>
                    <a:pt x="42863" y="44461"/>
                    <a:pt x="50578" y="43541"/>
                    <a:pt x="52388" y="38111"/>
                  </a:cubicBezTo>
                  <a:lnTo>
                    <a:pt x="57150" y="23824"/>
                  </a:lnTo>
                  <a:cubicBezTo>
                    <a:pt x="55563" y="21443"/>
                    <a:pt x="54623" y="18468"/>
                    <a:pt x="52388" y="16680"/>
                  </a:cubicBezTo>
                  <a:cubicBezTo>
                    <a:pt x="50428" y="15112"/>
                    <a:pt x="46435" y="4774"/>
                    <a:pt x="45244" y="2393"/>
                  </a:cubicBezTo>
                  <a:close/>
                </a:path>
              </a:pathLst>
            </a:custGeom>
            <a:blipFill dpi="0" rotWithShape="1">
              <a:blip r:embed="rId2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extBox 106"/>
          <p:cNvSpPr txBox="1"/>
          <p:nvPr/>
        </p:nvSpPr>
        <p:spPr>
          <a:xfrm>
            <a:off x="23696765" y="11204166"/>
            <a:ext cx="739754" cy="461665"/>
          </a:xfrm>
          <a:prstGeom prst="rect">
            <a:avLst/>
          </a:prstGeom>
          <a:noFill/>
          <a:ln>
            <a:noFill/>
          </a:ln>
        </p:spPr>
        <p:txBody>
          <a:bodyPr wrap="none" rtlCol="0">
            <a:spAutoFit/>
          </a:bodyPr>
          <a:lstStyle/>
          <a:p>
            <a:r>
              <a:rPr lang="en-US" sz="2400" dirty="0" smtClean="0"/>
              <a:t>Peru</a:t>
            </a:r>
            <a:endParaRPr lang="en-US" sz="2400" dirty="0"/>
          </a:p>
        </p:txBody>
      </p:sp>
      <p:graphicFrame>
        <p:nvGraphicFramePr>
          <p:cNvPr id="49" name="Diagram 48"/>
          <p:cNvGraphicFramePr/>
          <p:nvPr>
            <p:extLst>
              <p:ext uri="{D42A27DB-BD31-4B8C-83A1-F6EECF244321}">
                <p14:modId xmlns:p14="http://schemas.microsoft.com/office/powerpoint/2010/main" val="1839114859"/>
              </p:ext>
            </p:extLst>
          </p:nvPr>
        </p:nvGraphicFramePr>
        <p:xfrm>
          <a:off x="1058779" y="13287080"/>
          <a:ext cx="16665400" cy="78774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09" name="Rounded Rectangle 108"/>
          <p:cNvSpPr/>
          <p:nvPr/>
        </p:nvSpPr>
        <p:spPr>
          <a:xfrm>
            <a:off x="3165341" y="13293440"/>
            <a:ext cx="14509869"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155369" y="15559868"/>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6803264" y="15564649"/>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0459420" y="15563269"/>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4135795" y="15551006"/>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14135795" y="17899953"/>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10459895" y="17909313"/>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6793873" y="17904726"/>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159096" y="17914392"/>
            <a:ext cx="3588384" cy="177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 Placeholder 16"/>
          <p:cNvSpPr txBox="1">
            <a:spLocks/>
          </p:cNvSpPr>
          <p:nvPr/>
        </p:nvSpPr>
        <p:spPr>
          <a:xfrm>
            <a:off x="3165342" y="15574781"/>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Convert MODIS to degrees Celsius and account for cloud contamination</a:t>
            </a:r>
            <a:endParaRPr lang="en-US" dirty="0"/>
          </a:p>
        </p:txBody>
      </p:sp>
      <p:sp>
        <p:nvSpPr>
          <p:cNvPr id="127" name="Text Placeholder 16"/>
          <p:cNvSpPr txBox="1">
            <a:spLocks/>
          </p:cNvSpPr>
          <p:nvPr/>
        </p:nvSpPr>
        <p:spPr>
          <a:xfrm>
            <a:off x="6814920" y="15585811"/>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Create composite bands of Landsat imagery using </a:t>
            </a:r>
            <a:r>
              <a:rPr lang="en-US" dirty="0" err="1" smtClean="0"/>
              <a:t>ArcToolbox</a:t>
            </a:r>
            <a:endParaRPr lang="en-US" dirty="0"/>
          </a:p>
        </p:txBody>
      </p:sp>
      <p:sp>
        <p:nvSpPr>
          <p:cNvPr id="128" name="Text Placeholder 16"/>
          <p:cNvSpPr txBox="1">
            <a:spLocks/>
          </p:cNvSpPr>
          <p:nvPr/>
        </p:nvSpPr>
        <p:spPr>
          <a:xfrm>
            <a:off x="10472515" y="15887603"/>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Use Python to process TRMM data</a:t>
            </a:r>
            <a:endParaRPr lang="en-US" dirty="0"/>
          </a:p>
        </p:txBody>
      </p:sp>
      <p:sp>
        <p:nvSpPr>
          <p:cNvPr id="129" name="Text Placeholder 16"/>
          <p:cNvSpPr txBox="1">
            <a:spLocks/>
          </p:cNvSpPr>
          <p:nvPr/>
        </p:nvSpPr>
        <p:spPr>
          <a:xfrm>
            <a:off x="14146161" y="15604861"/>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Derive the slope from the SRTM digital elevation model using the slope </a:t>
            </a:r>
            <a:r>
              <a:rPr lang="en-US" dirty="0" err="1" smtClean="0"/>
              <a:t>ArcTool</a:t>
            </a:r>
            <a:endParaRPr lang="en-US" dirty="0"/>
          </a:p>
        </p:txBody>
      </p:sp>
      <p:sp>
        <p:nvSpPr>
          <p:cNvPr id="130" name="Text Placeholder 16"/>
          <p:cNvSpPr txBox="1">
            <a:spLocks/>
          </p:cNvSpPr>
          <p:nvPr/>
        </p:nvSpPr>
        <p:spPr>
          <a:xfrm>
            <a:off x="3173364" y="18072201"/>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Determine Growing Degree Days using </a:t>
            </a:r>
            <a:r>
              <a:rPr lang="en-US" dirty="0" err="1" smtClean="0"/>
              <a:t>dnnpy</a:t>
            </a:r>
            <a:r>
              <a:rPr lang="en-US" dirty="0" smtClean="0"/>
              <a:t> Python script</a:t>
            </a:r>
            <a:endParaRPr lang="en-US" dirty="0"/>
          </a:p>
        </p:txBody>
      </p:sp>
      <p:sp>
        <p:nvSpPr>
          <p:cNvPr id="131" name="Text Placeholder 16"/>
          <p:cNvSpPr txBox="1">
            <a:spLocks/>
          </p:cNvSpPr>
          <p:nvPr/>
        </p:nvSpPr>
        <p:spPr>
          <a:xfrm>
            <a:off x="6814918" y="18110747"/>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Create polygons of the agricultural areas for 1990 and 2007</a:t>
            </a:r>
            <a:endParaRPr lang="en-US" dirty="0"/>
          </a:p>
        </p:txBody>
      </p:sp>
      <p:sp>
        <p:nvSpPr>
          <p:cNvPr id="134" name="Text Placeholder 16"/>
          <p:cNvSpPr txBox="1">
            <a:spLocks/>
          </p:cNvSpPr>
          <p:nvPr/>
        </p:nvSpPr>
        <p:spPr>
          <a:xfrm>
            <a:off x="10480537" y="18446321"/>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Interpolate TRMM data </a:t>
            </a:r>
            <a:endParaRPr lang="en-US" dirty="0"/>
          </a:p>
        </p:txBody>
      </p:sp>
      <p:sp>
        <p:nvSpPr>
          <p:cNvPr id="135" name="Text Placeholder 16"/>
          <p:cNvSpPr txBox="1">
            <a:spLocks/>
          </p:cNvSpPr>
          <p:nvPr/>
        </p:nvSpPr>
        <p:spPr>
          <a:xfrm>
            <a:off x="14154181" y="18009590"/>
            <a:ext cx="3570150"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r>
              <a:rPr lang="en-US" dirty="0" smtClean="0"/>
              <a:t>Use ArcGIS to determine the maximum elevation and minimum elevation of the park</a:t>
            </a:r>
            <a:endParaRPr lang="en-US" dirty="0"/>
          </a:p>
        </p:txBody>
      </p:sp>
      <p:sp>
        <p:nvSpPr>
          <p:cNvPr id="136" name="Text Placeholder 16"/>
          <p:cNvSpPr txBox="1">
            <a:spLocks/>
          </p:cNvSpPr>
          <p:nvPr/>
        </p:nvSpPr>
        <p:spPr>
          <a:xfrm>
            <a:off x="3317742" y="13288778"/>
            <a:ext cx="14243954" cy="1752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None/>
            </a:pPr>
            <a:endParaRPr lang="en-US" dirty="0" smtClean="0"/>
          </a:p>
          <a:p>
            <a:pPr marL="0" indent="0" algn="ctr" fontAlgn="base">
              <a:buNone/>
            </a:pPr>
            <a:r>
              <a:rPr lang="en-US" dirty="0" smtClean="0"/>
              <a:t>Download TRMM, MODIS, Landsat, and SRTM data </a:t>
            </a:r>
            <a:endParaRPr lang="en-US" dirty="0"/>
          </a:p>
        </p:txBody>
      </p:sp>
      <p:pic>
        <p:nvPicPr>
          <p:cNvPr id="67" name="Picture 66"/>
          <p:cNvPicPr>
            <a:picLocks noChangeAspect="1"/>
          </p:cNvPicPr>
          <p:nvPr/>
        </p:nvPicPr>
        <p:blipFill rotWithShape="1">
          <a:blip r:embed="rId27">
            <a:extLst>
              <a:ext uri="{28A0092B-C50C-407E-A947-70E740481C1C}">
                <a14:useLocalDpi xmlns:a14="http://schemas.microsoft.com/office/drawing/2010/main" val="0"/>
              </a:ext>
            </a:extLst>
          </a:blip>
          <a:srcRect l="8225" t="26759" r="11639" b="5595"/>
          <a:stretch/>
        </p:blipFill>
        <p:spPr>
          <a:xfrm>
            <a:off x="1037232" y="21194561"/>
            <a:ext cx="6963819" cy="4943299"/>
          </a:xfrm>
          <a:prstGeom prst="rect">
            <a:avLst/>
          </a:prstGeom>
        </p:spPr>
      </p:pic>
      <p:sp>
        <p:nvSpPr>
          <p:cNvPr id="8" name="TextBox 7"/>
          <p:cNvSpPr txBox="1"/>
          <p:nvPr/>
        </p:nvSpPr>
        <p:spPr>
          <a:xfrm>
            <a:off x="1079907" y="26240853"/>
            <a:ext cx="7007083" cy="830997"/>
          </a:xfrm>
          <a:prstGeom prst="rect">
            <a:avLst/>
          </a:prstGeom>
          <a:noFill/>
        </p:spPr>
        <p:txBody>
          <a:bodyPr wrap="square" rtlCol="0">
            <a:spAutoFit/>
          </a:bodyPr>
          <a:lstStyle/>
          <a:p>
            <a:r>
              <a:rPr lang="en-US" sz="2400" dirty="0" smtClean="0"/>
              <a:t>Figure 2: Map depicts accumulated growing degrees over the course of the growing season from November - May. </a:t>
            </a:r>
            <a:endParaRPr lang="en-US" sz="2400" dirty="0"/>
          </a:p>
        </p:txBody>
      </p:sp>
      <p:sp>
        <p:nvSpPr>
          <p:cNvPr id="112" name="TextBox 111"/>
          <p:cNvSpPr txBox="1"/>
          <p:nvPr/>
        </p:nvSpPr>
        <p:spPr>
          <a:xfrm>
            <a:off x="842620" y="30967639"/>
            <a:ext cx="7630801" cy="1200329"/>
          </a:xfrm>
          <a:prstGeom prst="rect">
            <a:avLst/>
          </a:prstGeom>
          <a:noFill/>
        </p:spPr>
        <p:txBody>
          <a:bodyPr wrap="square" rtlCol="0">
            <a:spAutoFit/>
          </a:bodyPr>
          <a:lstStyle/>
          <a:p>
            <a:r>
              <a:rPr lang="en-US" sz="2400" dirty="0" smtClean="0"/>
              <a:t>Figure 3: </a:t>
            </a:r>
            <a:r>
              <a:rPr lang="en-US" sz="2400" dirty="0"/>
              <a:t>A</a:t>
            </a:r>
            <a:r>
              <a:rPr lang="en-US" sz="2400" dirty="0" smtClean="0"/>
              <a:t>ccumulated rainfall over the course of the growing season from November until May (red and orange) with comparisons to the recommended rainfall amounts (blue). </a:t>
            </a:r>
            <a:endParaRPr lang="en-US" sz="2400" dirty="0"/>
          </a:p>
        </p:txBody>
      </p:sp>
      <p:sp>
        <p:nvSpPr>
          <p:cNvPr id="18" name="Rectangle 17"/>
          <p:cNvSpPr/>
          <p:nvPr/>
        </p:nvSpPr>
        <p:spPr>
          <a:xfrm>
            <a:off x="1124093" y="24897215"/>
            <a:ext cx="1793603" cy="1170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p:cNvSpPr txBox="1"/>
          <p:nvPr/>
        </p:nvSpPr>
        <p:spPr>
          <a:xfrm>
            <a:off x="1497780" y="25450307"/>
            <a:ext cx="1793603" cy="461665"/>
          </a:xfrm>
          <a:prstGeom prst="rect">
            <a:avLst/>
          </a:prstGeom>
          <a:noFill/>
        </p:spPr>
        <p:txBody>
          <a:bodyPr wrap="square" rtlCol="0">
            <a:spAutoFit/>
          </a:bodyPr>
          <a:lstStyle/>
          <a:p>
            <a:r>
              <a:rPr lang="en-US" sz="2400" dirty="0" smtClean="0">
                <a:solidFill>
                  <a:schemeClr val="bg1">
                    <a:lumMod val="50000"/>
                  </a:schemeClr>
                </a:solidFill>
              </a:rPr>
              <a:t>1200-1999</a:t>
            </a:r>
            <a:endParaRPr lang="en-US" sz="2400" dirty="0">
              <a:solidFill>
                <a:schemeClr val="bg1">
                  <a:lumMod val="50000"/>
                </a:schemeClr>
              </a:solidFill>
            </a:endParaRPr>
          </a:p>
        </p:txBody>
      </p:sp>
      <p:grpSp>
        <p:nvGrpSpPr>
          <p:cNvPr id="57" name="Group 56"/>
          <p:cNvGrpSpPr/>
          <p:nvPr/>
        </p:nvGrpSpPr>
        <p:grpSpPr>
          <a:xfrm>
            <a:off x="1124093" y="24930540"/>
            <a:ext cx="2246254" cy="1255521"/>
            <a:chOff x="1058779" y="23069088"/>
            <a:chExt cx="2246254" cy="1255521"/>
          </a:xfrm>
        </p:grpSpPr>
        <p:sp>
          <p:nvSpPr>
            <p:cNvPr id="50" name="Rectangle 49"/>
            <p:cNvSpPr/>
            <p:nvPr/>
          </p:nvSpPr>
          <p:spPr>
            <a:xfrm>
              <a:off x="1146412" y="23569683"/>
              <a:ext cx="368489" cy="544160"/>
            </a:xfrm>
            <a:prstGeom prst="rect">
              <a:avLst/>
            </a:prstGeom>
            <a:blipFill dpi="0" rotWithShape="1">
              <a:blip r:embed="rId28">
                <a:extLst>
                  <a:ext uri="{28A0092B-C50C-407E-A947-70E740481C1C}">
                    <a14:useLocalDpi xmlns:a14="http://schemas.microsoft.com/office/drawing/2010/main" val="0"/>
                  </a:ext>
                </a:extLst>
              </a:blip>
              <a:srcRect/>
              <a:stretch>
                <a:fillRect l="-8967" t="-10354"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058779" y="23069088"/>
              <a:ext cx="1793603" cy="461665"/>
            </a:xfrm>
            <a:prstGeom prst="rect">
              <a:avLst/>
            </a:prstGeom>
            <a:noFill/>
          </p:spPr>
          <p:txBody>
            <a:bodyPr wrap="square" rtlCol="0">
              <a:spAutoFit/>
            </a:bodyPr>
            <a:lstStyle/>
            <a:p>
              <a:r>
                <a:rPr lang="en-US" sz="2400" b="1" dirty="0" smtClean="0">
                  <a:solidFill>
                    <a:schemeClr val="bg1">
                      <a:lumMod val="50000"/>
                    </a:schemeClr>
                  </a:solidFill>
                </a:rPr>
                <a:t>Legend</a:t>
              </a:r>
              <a:endParaRPr lang="en-US" sz="2400" b="1" dirty="0">
                <a:solidFill>
                  <a:schemeClr val="bg1">
                    <a:lumMod val="50000"/>
                  </a:schemeClr>
                </a:solidFill>
              </a:endParaRPr>
            </a:p>
          </p:txBody>
        </p:sp>
        <p:sp>
          <p:nvSpPr>
            <p:cNvPr id="125" name="TextBox 124"/>
            <p:cNvSpPr txBox="1"/>
            <p:nvPr/>
          </p:nvSpPr>
          <p:spPr>
            <a:xfrm>
              <a:off x="1497782" y="23357968"/>
              <a:ext cx="1793603" cy="461665"/>
            </a:xfrm>
            <a:prstGeom prst="rect">
              <a:avLst/>
            </a:prstGeom>
            <a:noFill/>
          </p:spPr>
          <p:txBody>
            <a:bodyPr wrap="square" rtlCol="0">
              <a:spAutoFit/>
            </a:bodyPr>
            <a:lstStyle/>
            <a:p>
              <a:r>
                <a:rPr lang="en-US" sz="2400" dirty="0" smtClean="0">
                  <a:solidFill>
                    <a:schemeClr val="bg1">
                      <a:lumMod val="50000"/>
                    </a:schemeClr>
                  </a:solidFill>
                </a:rPr>
                <a:t>&gt; 2000</a:t>
              </a:r>
              <a:endParaRPr lang="en-US" sz="2400" dirty="0">
                <a:solidFill>
                  <a:schemeClr val="bg1">
                    <a:lumMod val="50000"/>
                  </a:schemeClr>
                </a:solidFill>
              </a:endParaRPr>
            </a:p>
          </p:txBody>
        </p:sp>
        <p:sp>
          <p:nvSpPr>
            <p:cNvPr id="133" name="TextBox 132"/>
            <p:cNvSpPr txBox="1"/>
            <p:nvPr/>
          </p:nvSpPr>
          <p:spPr>
            <a:xfrm>
              <a:off x="1511430" y="23862944"/>
              <a:ext cx="1793603" cy="461665"/>
            </a:xfrm>
            <a:prstGeom prst="rect">
              <a:avLst/>
            </a:prstGeom>
            <a:noFill/>
          </p:spPr>
          <p:txBody>
            <a:bodyPr wrap="square" rtlCol="0">
              <a:spAutoFit/>
            </a:bodyPr>
            <a:lstStyle/>
            <a:p>
              <a:r>
                <a:rPr lang="en-US" sz="2400" dirty="0" smtClean="0">
                  <a:solidFill>
                    <a:schemeClr val="bg1">
                      <a:lumMod val="50000"/>
                    </a:schemeClr>
                  </a:solidFill>
                </a:rPr>
                <a:t>&lt; 1200</a:t>
              </a:r>
              <a:endParaRPr lang="en-US" sz="2400" dirty="0">
                <a:solidFill>
                  <a:schemeClr val="bg1">
                    <a:lumMod val="50000"/>
                  </a:schemeClr>
                </a:solidFill>
              </a:endParaRPr>
            </a:p>
          </p:txBody>
        </p:sp>
      </p:grpSp>
      <p:pic>
        <p:nvPicPr>
          <p:cNvPr id="52" name="Picture 51"/>
          <p:cNvPicPr>
            <a:picLocks noChangeAspect="1"/>
          </p:cNvPicPr>
          <p:nvPr/>
        </p:nvPicPr>
        <p:blipFill rotWithShape="1">
          <a:blip r:embed="rId29">
            <a:extLst>
              <a:ext uri="{28A0092B-C50C-407E-A947-70E740481C1C}">
                <a14:useLocalDpi xmlns:a14="http://schemas.microsoft.com/office/drawing/2010/main" val="0"/>
              </a:ext>
            </a:extLst>
          </a:blip>
          <a:srcRect l="12538" r="14782" b="3895"/>
          <a:stretch/>
        </p:blipFill>
        <p:spPr>
          <a:xfrm>
            <a:off x="8452454" y="21188791"/>
            <a:ext cx="8515658" cy="8603257"/>
          </a:xfrm>
          <a:prstGeom prst="rect">
            <a:avLst/>
          </a:prstGeom>
        </p:spPr>
      </p:pic>
      <p:sp>
        <p:nvSpPr>
          <p:cNvPr id="138" name="TextBox 137"/>
          <p:cNvSpPr txBox="1"/>
          <p:nvPr/>
        </p:nvSpPr>
        <p:spPr>
          <a:xfrm>
            <a:off x="8588065" y="29978905"/>
            <a:ext cx="6900015" cy="830997"/>
          </a:xfrm>
          <a:prstGeom prst="rect">
            <a:avLst/>
          </a:prstGeom>
          <a:noFill/>
        </p:spPr>
        <p:txBody>
          <a:bodyPr wrap="square" rtlCol="0">
            <a:spAutoFit/>
          </a:bodyPr>
          <a:lstStyle/>
          <a:p>
            <a:r>
              <a:rPr lang="en-US" sz="2400" dirty="0" smtClean="0"/>
              <a:t>Figure 4: Movement of agricultural crops upper limits from 1990 to 2007. </a:t>
            </a:r>
            <a:endParaRPr lang="en-US" sz="2400" dirty="0"/>
          </a:p>
        </p:txBody>
      </p:sp>
      <p:sp>
        <p:nvSpPr>
          <p:cNvPr id="55" name="Rectangle 54"/>
          <p:cNvSpPr/>
          <p:nvPr/>
        </p:nvSpPr>
        <p:spPr>
          <a:xfrm>
            <a:off x="8836406" y="27814640"/>
            <a:ext cx="2593594" cy="1639811"/>
          </a:xfrm>
          <a:prstGeom prst="rect">
            <a:avLst/>
          </a:prstGeom>
          <a:solidFill>
            <a:srgbClr val="434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9401724" y="27965123"/>
            <a:ext cx="2662716" cy="1265958"/>
            <a:chOff x="1163886" y="27840361"/>
            <a:chExt cx="2282014" cy="1119512"/>
          </a:xfrm>
        </p:grpSpPr>
        <p:sp>
          <p:nvSpPr>
            <p:cNvPr id="140" name="TextBox 139"/>
            <p:cNvSpPr txBox="1"/>
            <p:nvPr/>
          </p:nvSpPr>
          <p:spPr>
            <a:xfrm>
              <a:off x="1163886" y="27840361"/>
              <a:ext cx="1793603" cy="461665"/>
            </a:xfrm>
            <a:prstGeom prst="rect">
              <a:avLst/>
            </a:prstGeom>
            <a:noFill/>
          </p:spPr>
          <p:txBody>
            <a:bodyPr wrap="square" rtlCol="0">
              <a:spAutoFit/>
            </a:bodyPr>
            <a:lstStyle/>
            <a:p>
              <a:r>
                <a:rPr lang="en-US" sz="2400" b="1" dirty="0" smtClean="0">
                  <a:solidFill>
                    <a:schemeClr val="bg1"/>
                  </a:solidFill>
                </a:rPr>
                <a:t>Legend</a:t>
              </a:r>
              <a:endParaRPr lang="en-US" sz="2400" b="1" dirty="0">
                <a:solidFill>
                  <a:schemeClr val="bg1"/>
                </a:solidFill>
              </a:endParaRPr>
            </a:p>
          </p:txBody>
        </p:sp>
        <p:cxnSp>
          <p:nvCxnSpPr>
            <p:cNvPr id="54" name="Straight Connector 53"/>
            <p:cNvCxnSpPr/>
            <p:nvPr/>
          </p:nvCxnSpPr>
          <p:spPr>
            <a:xfrm>
              <a:off x="1330656" y="28424425"/>
              <a:ext cx="320723" cy="0"/>
            </a:xfrm>
            <a:prstGeom prst="line">
              <a:avLst/>
            </a:prstGeom>
            <a:ln w="38100">
              <a:solidFill>
                <a:srgbClr val="E9EA0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319280" y="28713305"/>
              <a:ext cx="320723" cy="0"/>
            </a:xfrm>
            <a:prstGeom prst="line">
              <a:avLst/>
            </a:prstGeom>
            <a:ln w="38100">
              <a:solidFill>
                <a:srgbClr val="FFFFC6"/>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640003" y="28190951"/>
              <a:ext cx="1793603" cy="461665"/>
            </a:xfrm>
            <a:prstGeom prst="rect">
              <a:avLst/>
            </a:prstGeom>
            <a:noFill/>
          </p:spPr>
          <p:txBody>
            <a:bodyPr wrap="square" rtlCol="0">
              <a:spAutoFit/>
            </a:bodyPr>
            <a:lstStyle/>
            <a:p>
              <a:r>
                <a:rPr lang="en-US" sz="2400" dirty="0" smtClean="0">
                  <a:solidFill>
                    <a:schemeClr val="bg1"/>
                  </a:solidFill>
                </a:rPr>
                <a:t>1990</a:t>
              </a:r>
              <a:endParaRPr lang="en-US" sz="2400" dirty="0">
                <a:solidFill>
                  <a:schemeClr val="bg1"/>
                </a:solidFill>
              </a:endParaRPr>
            </a:p>
          </p:txBody>
        </p:sp>
        <p:sp>
          <p:nvSpPr>
            <p:cNvPr id="143" name="TextBox 142"/>
            <p:cNvSpPr txBox="1"/>
            <p:nvPr/>
          </p:nvSpPr>
          <p:spPr>
            <a:xfrm>
              <a:off x="1652297" y="28498208"/>
              <a:ext cx="1793603" cy="461665"/>
            </a:xfrm>
            <a:prstGeom prst="rect">
              <a:avLst/>
            </a:prstGeom>
            <a:noFill/>
          </p:spPr>
          <p:txBody>
            <a:bodyPr wrap="square" rtlCol="0">
              <a:spAutoFit/>
            </a:bodyPr>
            <a:lstStyle/>
            <a:p>
              <a:r>
                <a:rPr lang="en-US" sz="2400" dirty="0" smtClean="0">
                  <a:solidFill>
                    <a:schemeClr val="bg1"/>
                  </a:solidFill>
                </a:rPr>
                <a:t>2007</a:t>
              </a:r>
              <a:endParaRPr lang="en-US" sz="2400" dirty="0">
                <a:solidFill>
                  <a:schemeClr val="bg1"/>
                </a:solidFill>
              </a:endParaRPr>
            </a:p>
          </p:txBody>
        </p:sp>
      </p:grpSp>
      <p:pic>
        <p:nvPicPr>
          <p:cNvPr id="17" name="Picture 16"/>
          <p:cNvPicPr>
            <a:picLocks noChangeAspect="1"/>
          </p:cNvPicPr>
          <p:nvPr/>
        </p:nvPicPr>
        <p:blipFill rotWithShape="1">
          <a:blip r:embed="rId30" cstate="print">
            <a:extLst>
              <a:ext uri="{28A0092B-C50C-407E-A947-70E740481C1C}">
                <a14:useLocalDpi xmlns:a14="http://schemas.microsoft.com/office/drawing/2010/main" val="0"/>
              </a:ext>
            </a:extLst>
          </a:blip>
          <a:srcRect l="12720" r="24591" b="22590"/>
          <a:stretch/>
        </p:blipFill>
        <p:spPr>
          <a:xfrm>
            <a:off x="18324148" y="27888304"/>
            <a:ext cx="7061338" cy="4902476"/>
          </a:xfrm>
          <a:prstGeom prst="rect">
            <a:avLst/>
          </a:prstGeom>
        </p:spPr>
      </p:pic>
      <p:sp>
        <p:nvSpPr>
          <p:cNvPr id="53" name="TextBox 52"/>
          <p:cNvSpPr txBox="1"/>
          <p:nvPr/>
        </p:nvSpPr>
        <p:spPr>
          <a:xfrm>
            <a:off x="18280135" y="32980560"/>
            <a:ext cx="7183244" cy="1200329"/>
          </a:xfrm>
          <a:prstGeom prst="rect">
            <a:avLst/>
          </a:prstGeom>
          <a:noFill/>
        </p:spPr>
        <p:txBody>
          <a:bodyPr wrap="square" rtlCol="0">
            <a:spAutoFit/>
          </a:bodyPr>
          <a:lstStyle/>
          <a:p>
            <a:r>
              <a:rPr lang="en-US" sz="2400" dirty="0" smtClean="0"/>
              <a:t>(Left to Right) Dajon Begin, Michael Sclater, Kayla McDonald, Ryan Murphy, and Rebekke Muench</a:t>
            </a:r>
          </a:p>
          <a:p>
            <a:r>
              <a:rPr lang="en-US" sz="2400" dirty="0" smtClean="0"/>
              <a:t>Not pictured: Richard Rose</a:t>
            </a:r>
            <a:endParaRPr lang="en-US" sz="2400" dirty="0"/>
          </a:p>
        </p:txBody>
      </p:sp>
      <p:graphicFrame>
        <p:nvGraphicFramePr>
          <p:cNvPr id="137" name="Chart 136"/>
          <p:cNvGraphicFramePr>
            <a:graphicFrameLocks/>
          </p:cNvGraphicFramePr>
          <p:nvPr>
            <p:extLst>
              <p:ext uri="{D42A27DB-BD31-4B8C-83A1-F6EECF244321}">
                <p14:modId xmlns:p14="http://schemas.microsoft.com/office/powerpoint/2010/main" val="2073051034"/>
              </p:ext>
            </p:extLst>
          </p:nvPr>
        </p:nvGraphicFramePr>
        <p:xfrm>
          <a:off x="698930" y="27226292"/>
          <a:ext cx="7569937" cy="3761826"/>
        </p:xfrm>
        <a:graphic>
          <a:graphicData uri="http://schemas.openxmlformats.org/drawingml/2006/chart">
            <c:chart xmlns:c="http://schemas.openxmlformats.org/drawingml/2006/chart" xmlns:r="http://schemas.openxmlformats.org/officeDocument/2006/relationships" r:id="rId31"/>
          </a:graphicData>
        </a:graphic>
      </p:graphicFrame>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2304</TotalTime>
  <Words>438</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Muench, Rebekke E. (LARC-E3)[SSAI DEVELOP]</cp:lastModifiedBy>
  <cp:revision>177</cp:revision>
  <dcterms:created xsi:type="dcterms:W3CDTF">2015-06-02T14:58:58Z</dcterms:created>
  <dcterms:modified xsi:type="dcterms:W3CDTF">2015-11-19T21:43:56Z</dcterms:modified>
</cp:coreProperties>
</file>