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520">
          <p15:clr>
            <a:srgbClr val="A4A3A4"/>
          </p15:clr>
        </p15:guide>
        <p15:guide id="2" pos="86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ryl-Ann Winstead" initials="DW" lastIdx="3" clrIdx="0"/>
  <p:cmAuthor id="1" name="Will" initials="W" lastIdx="7" clrIdx="1"/>
  <p:cmAuthor id="2" name="Sara Amirazodi" initials="SA" lastIdx="0" clrIdx="2"/>
  <p:cmAuthor id="3" name="Fenn, Teresa E. (LARC-E3)[SSAI DEVELOP]" initials="FTE(D" lastIdx="1" clrIdx="3">
    <p:extLst/>
  </p:cmAuthor>
  <p:cmAuthor id="4" name="Emma Baghel" initials="EB" lastIdx="1" clrIdx="4"/>
  <p:cmAuthor id="5" name="Childs, Lauren M. (LARC-E3)[DEVELOP - Wise County (LaRC)]" initials="CLM(-WC(" lastIdx="1" clrIdx="5">
    <p:extLst>
      <p:ext uri="{19B8F6BF-5375-455C-9EA6-DF929625EA0E}">
        <p15:presenceInfo xmlns:p15="http://schemas.microsoft.com/office/powerpoint/2012/main" userId="S-1-5-21-330711430-3775241029-4075259233-648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113" autoAdjust="0"/>
    <p:restoredTop sz="94660"/>
  </p:normalViewPr>
  <p:slideViewPr>
    <p:cSldViewPr snapToGrid="0">
      <p:cViewPr varScale="1">
        <p:scale>
          <a:sx n="22" d="100"/>
          <a:sy n="22" d="100"/>
        </p:scale>
        <p:origin x="1446" y="18"/>
      </p:cViewPr>
      <p:guideLst>
        <p:guide orient="horz" pos="11520"/>
        <p:guide pos="86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3" dt="2015-10-16T09:49:50.956" idx="1">
    <p:pos x="11293" y="2910"/>
    <p:text>Added 'NASA' in front of MSFC</p:text>
    <p:extLst mod="1">
      <p:ext uri="{C676402C-5697-4E1C-873F-D02D1690AC5C}">
        <p15:threadingInfo xmlns:p15="http://schemas.microsoft.com/office/powerpoint/2012/main" timeZoneBias="240"/>
      </p:ext>
    </p:extLst>
  </p:cm>
  <p:cm authorId="4" dt="2015-10-19T11:35:40.502" idx="1">
    <p:pos x="12505" y="5912"/>
    <p:text>I like how you chose to show your image. Well done.</p:text>
  </p:cm>
  <p:cm authorId="5" dt="2015-10-23T13:12:08.314" idx="1">
    <p:pos x="2863" y="833"/>
    <p:text>I know the template said sentence case, but please change to title case for consistency across the program and your node, and sorry for us not catching that remnant in the template!</p:text>
    <p:extLst>
      <p:ext uri="{C676402C-5697-4E1C-873F-D02D1690AC5C}">
        <p15:threadingInfo xmlns:p15="http://schemas.microsoft.com/office/powerpoint/2012/main" timeZoneBias="24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CB8289-296B-4DDE-BBC1-C612FA8F27A7}"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31071F84-0A94-4B48-BFC7-50A9DE8C4EE8}">
      <dgm:prSet phldrT="[Text]"/>
      <dgm:spPr/>
      <dgm:t>
        <a:bodyPr/>
        <a:lstStyle/>
        <a:p>
          <a:r>
            <a:rPr lang="en-US" dirty="0" smtClean="0"/>
            <a:t>Data Acquisition</a:t>
          </a:r>
          <a:endParaRPr lang="en-US" dirty="0"/>
        </a:p>
      </dgm:t>
    </dgm:pt>
    <dgm:pt modelId="{F1C44D51-3A7B-4751-A02A-A6FCC3DC0298}" type="parTrans" cxnId="{87D3CFCD-CF29-45FB-B373-BE6A69DE6911}">
      <dgm:prSet/>
      <dgm:spPr/>
      <dgm:t>
        <a:bodyPr/>
        <a:lstStyle/>
        <a:p>
          <a:endParaRPr lang="en-US"/>
        </a:p>
      </dgm:t>
    </dgm:pt>
    <dgm:pt modelId="{E57120CB-7C14-423D-8478-EAA4627FA26F}" type="sibTrans" cxnId="{87D3CFCD-CF29-45FB-B373-BE6A69DE6911}">
      <dgm:prSet/>
      <dgm:spPr/>
      <dgm:t>
        <a:bodyPr/>
        <a:lstStyle/>
        <a:p>
          <a:endParaRPr lang="en-US"/>
        </a:p>
      </dgm:t>
    </dgm:pt>
    <dgm:pt modelId="{FBA37367-ACB1-45C4-ACCF-1659B71B5DE4}">
      <dgm:prSet phldrT="[Text]"/>
      <dgm:spPr/>
      <dgm:t>
        <a:bodyPr/>
        <a:lstStyle/>
        <a:p>
          <a:r>
            <a:rPr lang="en-US" dirty="0" smtClean="0"/>
            <a:t>Hyperion</a:t>
          </a:r>
          <a:endParaRPr lang="en-US" dirty="0"/>
        </a:p>
      </dgm:t>
    </dgm:pt>
    <dgm:pt modelId="{24A862DC-9DD4-4FFC-99FE-93C239C49FFE}" type="parTrans" cxnId="{A1A5F5B6-3256-45AF-8EB6-0EAFB39A997C}">
      <dgm:prSet/>
      <dgm:spPr/>
      <dgm:t>
        <a:bodyPr/>
        <a:lstStyle/>
        <a:p>
          <a:endParaRPr lang="en-US"/>
        </a:p>
      </dgm:t>
    </dgm:pt>
    <dgm:pt modelId="{AEF51BBA-FF97-4339-A4A3-291853210616}" type="sibTrans" cxnId="{A1A5F5B6-3256-45AF-8EB6-0EAFB39A997C}">
      <dgm:prSet/>
      <dgm:spPr/>
      <dgm:t>
        <a:bodyPr/>
        <a:lstStyle/>
        <a:p>
          <a:endParaRPr lang="en-US"/>
        </a:p>
      </dgm:t>
    </dgm:pt>
    <dgm:pt modelId="{8CE3266F-4DF8-45A2-80A9-10E815C86BEF}">
      <dgm:prSet phldrT="[Text]"/>
      <dgm:spPr/>
      <dgm:t>
        <a:bodyPr/>
        <a:lstStyle/>
        <a:p>
          <a:r>
            <a:rPr lang="en-US" dirty="0" smtClean="0"/>
            <a:t>Data Processing</a:t>
          </a:r>
          <a:endParaRPr lang="en-US" dirty="0"/>
        </a:p>
      </dgm:t>
    </dgm:pt>
    <dgm:pt modelId="{D0DB954B-387E-4B75-B7F4-4C942BE70FA4}" type="parTrans" cxnId="{E2662ABB-7B62-4E11-B2BD-D31A07F88679}">
      <dgm:prSet/>
      <dgm:spPr/>
      <dgm:t>
        <a:bodyPr/>
        <a:lstStyle/>
        <a:p>
          <a:endParaRPr lang="en-US"/>
        </a:p>
      </dgm:t>
    </dgm:pt>
    <dgm:pt modelId="{33BD0CC9-A95B-4D31-8EF1-C98C1D434324}" type="sibTrans" cxnId="{E2662ABB-7B62-4E11-B2BD-D31A07F88679}">
      <dgm:prSet/>
      <dgm:spPr/>
      <dgm:t>
        <a:bodyPr/>
        <a:lstStyle/>
        <a:p>
          <a:endParaRPr lang="en-US"/>
        </a:p>
      </dgm:t>
    </dgm:pt>
    <dgm:pt modelId="{17DAE931-0704-42B7-A72B-89DAA224F51D}">
      <dgm:prSet phldrT="[Text]"/>
      <dgm:spPr/>
      <dgm:t>
        <a:bodyPr/>
        <a:lstStyle/>
        <a:p>
          <a:r>
            <a:rPr lang="en-US" dirty="0" smtClean="0"/>
            <a:t>Extract water </a:t>
          </a:r>
          <a:endParaRPr lang="en-US" dirty="0"/>
        </a:p>
      </dgm:t>
    </dgm:pt>
    <dgm:pt modelId="{8FA24FCD-0111-40A4-8EE2-8D88055D30A1}" type="parTrans" cxnId="{4923314F-A82F-40B2-8A54-9808D780B35E}">
      <dgm:prSet/>
      <dgm:spPr/>
      <dgm:t>
        <a:bodyPr/>
        <a:lstStyle/>
        <a:p>
          <a:endParaRPr lang="en-US"/>
        </a:p>
      </dgm:t>
    </dgm:pt>
    <dgm:pt modelId="{597DCA84-6A13-4BC1-AF90-DBA31A3875EE}" type="sibTrans" cxnId="{4923314F-A82F-40B2-8A54-9808D780B35E}">
      <dgm:prSet/>
      <dgm:spPr/>
      <dgm:t>
        <a:bodyPr/>
        <a:lstStyle/>
        <a:p>
          <a:endParaRPr lang="en-US"/>
        </a:p>
      </dgm:t>
    </dgm:pt>
    <dgm:pt modelId="{6652AC2E-A935-43DD-91CF-982564B7186D}">
      <dgm:prSet phldrT="[Text]"/>
      <dgm:spPr/>
      <dgm:t>
        <a:bodyPr/>
        <a:lstStyle/>
        <a:p>
          <a:r>
            <a:rPr lang="en-US" dirty="0" smtClean="0"/>
            <a:t>Data Analysis</a:t>
          </a:r>
          <a:endParaRPr lang="en-US" dirty="0"/>
        </a:p>
      </dgm:t>
    </dgm:pt>
    <dgm:pt modelId="{9441E59C-F2AD-4BB5-9C03-FD7779C239F7}" type="parTrans" cxnId="{8CB34EA6-8216-4C30-BF0A-D9EF833DCC9F}">
      <dgm:prSet/>
      <dgm:spPr/>
      <dgm:t>
        <a:bodyPr/>
        <a:lstStyle/>
        <a:p>
          <a:endParaRPr lang="en-US"/>
        </a:p>
      </dgm:t>
    </dgm:pt>
    <dgm:pt modelId="{01B6F1AC-A9FF-4D87-AA30-1432F42A5317}" type="sibTrans" cxnId="{8CB34EA6-8216-4C30-BF0A-D9EF833DCC9F}">
      <dgm:prSet/>
      <dgm:spPr/>
      <dgm:t>
        <a:bodyPr/>
        <a:lstStyle/>
        <a:p>
          <a:endParaRPr lang="en-US"/>
        </a:p>
      </dgm:t>
    </dgm:pt>
    <dgm:pt modelId="{F6B804AE-579A-40E7-931F-9AA165D1BD12}">
      <dgm:prSet phldrT="[Text]"/>
      <dgm:spPr/>
      <dgm:t>
        <a:bodyPr/>
        <a:lstStyle/>
        <a:p>
          <a:r>
            <a:rPr lang="en-US" dirty="0" smtClean="0"/>
            <a:t>Vegetation analysis </a:t>
          </a:r>
          <a:endParaRPr lang="en-US" dirty="0"/>
        </a:p>
      </dgm:t>
    </dgm:pt>
    <dgm:pt modelId="{C857F57C-B0AD-45B3-8AEE-8F8C61957CD4}" type="parTrans" cxnId="{D7875503-7634-4E75-B498-9A1D575B3AD6}">
      <dgm:prSet/>
      <dgm:spPr/>
      <dgm:t>
        <a:bodyPr/>
        <a:lstStyle/>
        <a:p>
          <a:endParaRPr lang="en-US"/>
        </a:p>
      </dgm:t>
    </dgm:pt>
    <dgm:pt modelId="{67786805-E895-4E8A-8C59-1FB2A898CE10}" type="sibTrans" cxnId="{D7875503-7634-4E75-B498-9A1D575B3AD6}">
      <dgm:prSet/>
      <dgm:spPr/>
      <dgm:t>
        <a:bodyPr/>
        <a:lstStyle/>
        <a:p>
          <a:endParaRPr lang="en-US"/>
        </a:p>
      </dgm:t>
    </dgm:pt>
    <dgm:pt modelId="{2AC78A3F-70C7-452A-91DE-27AF09829DB4}">
      <dgm:prSet phldrT="[Text]"/>
      <dgm:spPr/>
      <dgm:t>
        <a:bodyPr/>
        <a:lstStyle/>
        <a:p>
          <a:r>
            <a:rPr lang="en-US" dirty="0" smtClean="0"/>
            <a:t>Worldview</a:t>
          </a:r>
          <a:endParaRPr lang="en-US" dirty="0"/>
        </a:p>
      </dgm:t>
    </dgm:pt>
    <dgm:pt modelId="{D344EA98-2AED-4497-AF92-E8E34085A9F4}" type="parTrans" cxnId="{EE7A5F8F-3230-47AE-A1E8-D9E113F22AD5}">
      <dgm:prSet/>
      <dgm:spPr/>
      <dgm:t>
        <a:bodyPr/>
        <a:lstStyle/>
        <a:p>
          <a:endParaRPr lang="en-US"/>
        </a:p>
      </dgm:t>
    </dgm:pt>
    <dgm:pt modelId="{AB6B4A16-79F9-4FA3-ABD2-38BC7FE19B24}" type="sibTrans" cxnId="{EE7A5F8F-3230-47AE-A1E8-D9E113F22AD5}">
      <dgm:prSet/>
      <dgm:spPr/>
      <dgm:t>
        <a:bodyPr/>
        <a:lstStyle/>
        <a:p>
          <a:endParaRPr lang="en-US"/>
        </a:p>
      </dgm:t>
    </dgm:pt>
    <dgm:pt modelId="{E4805B90-8672-49DD-AD56-7E04982BEA23}">
      <dgm:prSet phldrT="[Text]"/>
      <dgm:spPr/>
      <dgm:t>
        <a:bodyPr/>
        <a:lstStyle/>
        <a:p>
          <a:r>
            <a:rPr lang="en-US" dirty="0" smtClean="0"/>
            <a:t>Time series</a:t>
          </a:r>
          <a:endParaRPr lang="en-US" dirty="0"/>
        </a:p>
      </dgm:t>
    </dgm:pt>
    <dgm:pt modelId="{55875BD5-2DB5-40FC-9993-16A165DC5A42}" type="parTrans" cxnId="{548CD4FA-2978-4A09-9D8A-959FFD07D888}">
      <dgm:prSet/>
      <dgm:spPr/>
      <dgm:t>
        <a:bodyPr/>
        <a:lstStyle/>
        <a:p>
          <a:endParaRPr lang="en-US"/>
        </a:p>
      </dgm:t>
    </dgm:pt>
    <dgm:pt modelId="{FED185BC-9B7E-4900-9264-55A9DF48DEA7}" type="sibTrans" cxnId="{548CD4FA-2978-4A09-9D8A-959FFD07D888}">
      <dgm:prSet/>
      <dgm:spPr/>
      <dgm:t>
        <a:bodyPr/>
        <a:lstStyle/>
        <a:p>
          <a:endParaRPr lang="en-US"/>
        </a:p>
      </dgm:t>
    </dgm:pt>
    <dgm:pt modelId="{E8D12358-A858-4E48-A8FD-90DC787DD06C}">
      <dgm:prSet phldrT="[Text]"/>
      <dgm:spPr/>
      <dgm:t>
        <a:bodyPr/>
        <a:lstStyle/>
        <a:p>
          <a:r>
            <a:rPr lang="en-US" dirty="0" smtClean="0"/>
            <a:t>TBD</a:t>
          </a:r>
          <a:endParaRPr lang="en-US" dirty="0"/>
        </a:p>
      </dgm:t>
    </dgm:pt>
    <dgm:pt modelId="{F08984A9-FAD3-4614-A3B2-E35E5F2FC7E4}" type="parTrans" cxnId="{79B16D36-5ECE-4CB5-AB5F-2D56693A711A}">
      <dgm:prSet/>
      <dgm:spPr/>
      <dgm:t>
        <a:bodyPr/>
        <a:lstStyle/>
        <a:p>
          <a:endParaRPr lang="en-US"/>
        </a:p>
      </dgm:t>
    </dgm:pt>
    <dgm:pt modelId="{BBB9FF5D-A576-4FCB-B81F-67EA52026D03}" type="sibTrans" cxnId="{79B16D36-5ECE-4CB5-AB5F-2D56693A711A}">
      <dgm:prSet/>
      <dgm:spPr/>
      <dgm:t>
        <a:bodyPr/>
        <a:lstStyle/>
        <a:p>
          <a:endParaRPr lang="en-US"/>
        </a:p>
      </dgm:t>
    </dgm:pt>
    <dgm:pt modelId="{A46AED77-57BB-4EF7-8DBE-5FAF81EE5914}">
      <dgm:prSet phldrT="[Text]"/>
      <dgm:spPr/>
      <dgm:t>
        <a:bodyPr/>
        <a:lstStyle/>
        <a:p>
          <a:r>
            <a:rPr lang="en-US" dirty="0" smtClean="0"/>
            <a:t>TBD</a:t>
          </a:r>
          <a:endParaRPr lang="en-US" dirty="0"/>
        </a:p>
      </dgm:t>
    </dgm:pt>
    <dgm:pt modelId="{A177D216-E562-42BD-8C58-E133BFF9B82D}" type="parTrans" cxnId="{F6CE8208-EF78-4460-AD1E-1DEEAFBCEB49}">
      <dgm:prSet/>
      <dgm:spPr/>
      <dgm:t>
        <a:bodyPr/>
        <a:lstStyle/>
        <a:p>
          <a:endParaRPr lang="en-US"/>
        </a:p>
      </dgm:t>
    </dgm:pt>
    <dgm:pt modelId="{8C1349FF-6279-4CAF-84A7-CCD741865240}" type="sibTrans" cxnId="{F6CE8208-EF78-4460-AD1E-1DEEAFBCEB49}">
      <dgm:prSet/>
      <dgm:spPr/>
      <dgm:t>
        <a:bodyPr/>
        <a:lstStyle/>
        <a:p>
          <a:endParaRPr lang="en-US"/>
        </a:p>
      </dgm:t>
    </dgm:pt>
    <dgm:pt modelId="{03295DD8-4A4B-40FB-8F79-1121DF1D0C49}">
      <dgm:prSet phldrT="[Text]"/>
      <dgm:spPr/>
      <dgm:t>
        <a:bodyPr/>
        <a:lstStyle/>
        <a:p>
          <a:r>
            <a:rPr lang="en-US" dirty="0" smtClean="0"/>
            <a:t>Extract chlorophyll</a:t>
          </a:r>
          <a:endParaRPr lang="en-US" dirty="0"/>
        </a:p>
      </dgm:t>
    </dgm:pt>
    <dgm:pt modelId="{8BEDD88B-794C-4AA3-B397-EC83DC93B27A}" type="parTrans" cxnId="{9DA3A3A1-7B98-473C-831D-1BB0187FC288}">
      <dgm:prSet/>
      <dgm:spPr/>
      <dgm:t>
        <a:bodyPr/>
        <a:lstStyle/>
        <a:p>
          <a:endParaRPr lang="en-US"/>
        </a:p>
      </dgm:t>
    </dgm:pt>
    <dgm:pt modelId="{8EE5D83F-823B-4ED4-BA4B-16F5ECEF3473}" type="sibTrans" cxnId="{9DA3A3A1-7B98-473C-831D-1BB0187FC288}">
      <dgm:prSet/>
      <dgm:spPr/>
      <dgm:t>
        <a:bodyPr/>
        <a:lstStyle/>
        <a:p>
          <a:endParaRPr lang="en-US"/>
        </a:p>
      </dgm:t>
    </dgm:pt>
    <dgm:pt modelId="{C6CC0D6D-430D-4EFA-AC1B-CE9FAF5A6E0F}">
      <dgm:prSet phldrT="[Text]"/>
      <dgm:spPr/>
      <dgm:t>
        <a:bodyPr/>
        <a:lstStyle/>
        <a:p>
          <a:r>
            <a:rPr lang="en-US" dirty="0" smtClean="0"/>
            <a:t>TBD</a:t>
          </a:r>
          <a:endParaRPr lang="en-US" dirty="0"/>
        </a:p>
      </dgm:t>
    </dgm:pt>
    <dgm:pt modelId="{97D02E15-1FF4-486F-9047-206C924C4C24}" type="parTrans" cxnId="{051C6C43-200F-4C23-B7FA-5653955348E6}">
      <dgm:prSet/>
      <dgm:spPr/>
      <dgm:t>
        <a:bodyPr/>
        <a:lstStyle/>
        <a:p>
          <a:endParaRPr lang="en-US"/>
        </a:p>
      </dgm:t>
    </dgm:pt>
    <dgm:pt modelId="{C62E9FF3-ACE5-4386-9641-4A7668D9FA78}" type="sibTrans" cxnId="{051C6C43-200F-4C23-B7FA-5653955348E6}">
      <dgm:prSet/>
      <dgm:spPr/>
      <dgm:t>
        <a:bodyPr/>
        <a:lstStyle/>
        <a:p>
          <a:endParaRPr lang="en-US"/>
        </a:p>
      </dgm:t>
    </dgm:pt>
    <dgm:pt modelId="{F31E5E72-65D1-4764-B8D5-3B0A662AE9DF}">
      <dgm:prSet phldrT="[Text]"/>
      <dgm:spPr/>
      <dgm:t>
        <a:bodyPr/>
        <a:lstStyle/>
        <a:p>
          <a:r>
            <a:rPr lang="en-US" dirty="0" smtClean="0"/>
            <a:t>Landsat 8</a:t>
          </a:r>
          <a:endParaRPr lang="en-US" dirty="0"/>
        </a:p>
      </dgm:t>
    </dgm:pt>
    <dgm:pt modelId="{3A49384A-2721-4B96-8329-AFDC76849ACA}" type="parTrans" cxnId="{F5F84F89-C862-4E03-A944-78F29CAD476F}">
      <dgm:prSet/>
      <dgm:spPr/>
      <dgm:t>
        <a:bodyPr/>
        <a:lstStyle/>
        <a:p>
          <a:endParaRPr lang="en-US"/>
        </a:p>
      </dgm:t>
    </dgm:pt>
    <dgm:pt modelId="{181F07B8-1E77-4954-854D-80AB416EDEE1}" type="sibTrans" cxnId="{F5F84F89-C862-4E03-A944-78F29CAD476F}">
      <dgm:prSet/>
      <dgm:spPr/>
      <dgm:t>
        <a:bodyPr/>
        <a:lstStyle/>
        <a:p>
          <a:endParaRPr lang="en-US"/>
        </a:p>
      </dgm:t>
    </dgm:pt>
    <dgm:pt modelId="{F06BE038-8C76-48F3-986C-2ECA459E609A}" type="pres">
      <dgm:prSet presAssocID="{CECB8289-296B-4DDE-BBC1-C612FA8F27A7}" presName="linearFlow" presStyleCnt="0">
        <dgm:presLayoutVars>
          <dgm:dir/>
          <dgm:animLvl val="lvl"/>
          <dgm:resizeHandles val="exact"/>
        </dgm:presLayoutVars>
      </dgm:prSet>
      <dgm:spPr/>
      <dgm:t>
        <a:bodyPr/>
        <a:lstStyle/>
        <a:p>
          <a:endParaRPr lang="en-US"/>
        </a:p>
      </dgm:t>
    </dgm:pt>
    <dgm:pt modelId="{5A5D8F28-2769-42B6-A757-E323B75D90E6}" type="pres">
      <dgm:prSet presAssocID="{31071F84-0A94-4B48-BFC7-50A9DE8C4EE8}" presName="composite" presStyleCnt="0"/>
      <dgm:spPr/>
    </dgm:pt>
    <dgm:pt modelId="{C8FB728B-4861-4878-873D-A96C1B97D800}" type="pres">
      <dgm:prSet presAssocID="{31071F84-0A94-4B48-BFC7-50A9DE8C4EE8}" presName="parTx" presStyleLbl="node1" presStyleIdx="0" presStyleCnt="3">
        <dgm:presLayoutVars>
          <dgm:chMax val="0"/>
          <dgm:chPref val="0"/>
          <dgm:bulletEnabled val="1"/>
        </dgm:presLayoutVars>
      </dgm:prSet>
      <dgm:spPr/>
      <dgm:t>
        <a:bodyPr/>
        <a:lstStyle/>
        <a:p>
          <a:endParaRPr lang="en-US"/>
        </a:p>
      </dgm:t>
    </dgm:pt>
    <dgm:pt modelId="{4F19FADB-EA8C-40BF-811D-7FC9131671A4}" type="pres">
      <dgm:prSet presAssocID="{31071F84-0A94-4B48-BFC7-50A9DE8C4EE8}" presName="parSh" presStyleLbl="node1" presStyleIdx="0" presStyleCnt="3"/>
      <dgm:spPr/>
      <dgm:t>
        <a:bodyPr/>
        <a:lstStyle/>
        <a:p>
          <a:endParaRPr lang="en-US"/>
        </a:p>
      </dgm:t>
    </dgm:pt>
    <dgm:pt modelId="{15BCADD7-9F5F-4636-98A8-C0ECDCFB6E7A}" type="pres">
      <dgm:prSet presAssocID="{31071F84-0A94-4B48-BFC7-50A9DE8C4EE8}" presName="desTx" presStyleLbl="fgAcc1" presStyleIdx="0" presStyleCnt="3">
        <dgm:presLayoutVars>
          <dgm:bulletEnabled val="1"/>
        </dgm:presLayoutVars>
      </dgm:prSet>
      <dgm:spPr/>
      <dgm:t>
        <a:bodyPr/>
        <a:lstStyle/>
        <a:p>
          <a:endParaRPr lang="en-US"/>
        </a:p>
      </dgm:t>
    </dgm:pt>
    <dgm:pt modelId="{50EB43D0-F892-436E-8052-E8E3955A74E5}" type="pres">
      <dgm:prSet presAssocID="{E57120CB-7C14-423D-8478-EAA4627FA26F}" presName="sibTrans" presStyleLbl="sibTrans2D1" presStyleIdx="0" presStyleCnt="2"/>
      <dgm:spPr/>
      <dgm:t>
        <a:bodyPr/>
        <a:lstStyle/>
        <a:p>
          <a:endParaRPr lang="en-US"/>
        </a:p>
      </dgm:t>
    </dgm:pt>
    <dgm:pt modelId="{121F6E15-C541-49DD-8AF6-6B2AC2B38B03}" type="pres">
      <dgm:prSet presAssocID="{E57120CB-7C14-423D-8478-EAA4627FA26F}" presName="connTx" presStyleLbl="sibTrans2D1" presStyleIdx="0" presStyleCnt="2"/>
      <dgm:spPr/>
      <dgm:t>
        <a:bodyPr/>
        <a:lstStyle/>
        <a:p>
          <a:endParaRPr lang="en-US"/>
        </a:p>
      </dgm:t>
    </dgm:pt>
    <dgm:pt modelId="{F5A362D8-43F9-49FF-9E3E-CB57861FB9E0}" type="pres">
      <dgm:prSet presAssocID="{8CE3266F-4DF8-45A2-80A9-10E815C86BEF}" presName="composite" presStyleCnt="0"/>
      <dgm:spPr/>
    </dgm:pt>
    <dgm:pt modelId="{38729BFC-2A9E-4060-BBC7-6F137C6027E3}" type="pres">
      <dgm:prSet presAssocID="{8CE3266F-4DF8-45A2-80A9-10E815C86BEF}" presName="parTx" presStyleLbl="node1" presStyleIdx="0" presStyleCnt="3">
        <dgm:presLayoutVars>
          <dgm:chMax val="0"/>
          <dgm:chPref val="0"/>
          <dgm:bulletEnabled val="1"/>
        </dgm:presLayoutVars>
      </dgm:prSet>
      <dgm:spPr/>
      <dgm:t>
        <a:bodyPr/>
        <a:lstStyle/>
        <a:p>
          <a:endParaRPr lang="en-US"/>
        </a:p>
      </dgm:t>
    </dgm:pt>
    <dgm:pt modelId="{F283356A-7E09-4258-AD87-548BCFFC058C}" type="pres">
      <dgm:prSet presAssocID="{8CE3266F-4DF8-45A2-80A9-10E815C86BEF}" presName="parSh" presStyleLbl="node1" presStyleIdx="1" presStyleCnt="3"/>
      <dgm:spPr/>
      <dgm:t>
        <a:bodyPr/>
        <a:lstStyle/>
        <a:p>
          <a:endParaRPr lang="en-US"/>
        </a:p>
      </dgm:t>
    </dgm:pt>
    <dgm:pt modelId="{DEB4222C-4970-4F9F-8229-440E15E00B18}" type="pres">
      <dgm:prSet presAssocID="{8CE3266F-4DF8-45A2-80A9-10E815C86BEF}" presName="desTx" presStyleLbl="fgAcc1" presStyleIdx="1" presStyleCnt="3">
        <dgm:presLayoutVars>
          <dgm:bulletEnabled val="1"/>
        </dgm:presLayoutVars>
      </dgm:prSet>
      <dgm:spPr/>
      <dgm:t>
        <a:bodyPr/>
        <a:lstStyle/>
        <a:p>
          <a:endParaRPr lang="en-US"/>
        </a:p>
      </dgm:t>
    </dgm:pt>
    <dgm:pt modelId="{FF94CC22-CCE0-429E-ABC9-6E564A3D2E3A}" type="pres">
      <dgm:prSet presAssocID="{33BD0CC9-A95B-4D31-8EF1-C98C1D434324}" presName="sibTrans" presStyleLbl="sibTrans2D1" presStyleIdx="1" presStyleCnt="2"/>
      <dgm:spPr/>
      <dgm:t>
        <a:bodyPr/>
        <a:lstStyle/>
        <a:p>
          <a:endParaRPr lang="en-US"/>
        </a:p>
      </dgm:t>
    </dgm:pt>
    <dgm:pt modelId="{C1182366-5D5C-4FA2-8FEB-667986CC8E20}" type="pres">
      <dgm:prSet presAssocID="{33BD0CC9-A95B-4D31-8EF1-C98C1D434324}" presName="connTx" presStyleLbl="sibTrans2D1" presStyleIdx="1" presStyleCnt="2"/>
      <dgm:spPr/>
      <dgm:t>
        <a:bodyPr/>
        <a:lstStyle/>
        <a:p>
          <a:endParaRPr lang="en-US"/>
        </a:p>
      </dgm:t>
    </dgm:pt>
    <dgm:pt modelId="{1B771EA4-F014-4598-989A-DA5951BCB8ED}" type="pres">
      <dgm:prSet presAssocID="{6652AC2E-A935-43DD-91CF-982564B7186D}" presName="composite" presStyleCnt="0"/>
      <dgm:spPr/>
    </dgm:pt>
    <dgm:pt modelId="{FD57BC49-0E1E-4B91-92D2-C792DB4F39D3}" type="pres">
      <dgm:prSet presAssocID="{6652AC2E-A935-43DD-91CF-982564B7186D}" presName="parTx" presStyleLbl="node1" presStyleIdx="1" presStyleCnt="3">
        <dgm:presLayoutVars>
          <dgm:chMax val="0"/>
          <dgm:chPref val="0"/>
          <dgm:bulletEnabled val="1"/>
        </dgm:presLayoutVars>
      </dgm:prSet>
      <dgm:spPr/>
      <dgm:t>
        <a:bodyPr/>
        <a:lstStyle/>
        <a:p>
          <a:endParaRPr lang="en-US"/>
        </a:p>
      </dgm:t>
    </dgm:pt>
    <dgm:pt modelId="{24ED7531-1D4E-4BF7-8078-CD27ADDF7556}" type="pres">
      <dgm:prSet presAssocID="{6652AC2E-A935-43DD-91CF-982564B7186D}" presName="parSh" presStyleLbl="node1" presStyleIdx="2" presStyleCnt="3"/>
      <dgm:spPr/>
      <dgm:t>
        <a:bodyPr/>
        <a:lstStyle/>
        <a:p>
          <a:endParaRPr lang="en-US"/>
        </a:p>
      </dgm:t>
    </dgm:pt>
    <dgm:pt modelId="{F247F615-2714-48A5-8B7C-F21E4657B2FF}" type="pres">
      <dgm:prSet presAssocID="{6652AC2E-A935-43DD-91CF-982564B7186D}" presName="desTx" presStyleLbl="fgAcc1" presStyleIdx="2" presStyleCnt="3">
        <dgm:presLayoutVars>
          <dgm:bulletEnabled val="1"/>
        </dgm:presLayoutVars>
      </dgm:prSet>
      <dgm:spPr/>
      <dgm:t>
        <a:bodyPr/>
        <a:lstStyle/>
        <a:p>
          <a:endParaRPr lang="en-US"/>
        </a:p>
      </dgm:t>
    </dgm:pt>
  </dgm:ptLst>
  <dgm:cxnLst>
    <dgm:cxn modelId="{E2662ABB-7B62-4E11-B2BD-D31A07F88679}" srcId="{CECB8289-296B-4DDE-BBC1-C612FA8F27A7}" destId="{8CE3266F-4DF8-45A2-80A9-10E815C86BEF}" srcOrd="1" destOrd="0" parTransId="{D0DB954B-387E-4B75-B7F4-4C942BE70FA4}" sibTransId="{33BD0CC9-A95B-4D31-8EF1-C98C1D434324}"/>
    <dgm:cxn modelId="{9BBF7BCD-75E7-479B-8801-36A5C460B1DD}" type="presOf" srcId="{E57120CB-7C14-423D-8478-EAA4627FA26F}" destId="{50EB43D0-F892-436E-8052-E8E3955A74E5}" srcOrd="0" destOrd="0" presId="urn:microsoft.com/office/officeart/2005/8/layout/process3"/>
    <dgm:cxn modelId="{21D84DEE-923A-43FE-900B-02585792CD1D}" type="presOf" srcId="{E4805B90-8672-49DD-AD56-7E04982BEA23}" destId="{F247F615-2714-48A5-8B7C-F21E4657B2FF}" srcOrd="0" destOrd="1" presId="urn:microsoft.com/office/officeart/2005/8/layout/process3"/>
    <dgm:cxn modelId="{79B16D36-5ECE-4CB5-AB5F-2D56693A711A}" srcId="{6652AC2E-A935-43DD-91CF-982564B7186D}" destId="{E8D12358-A858-4E48-A8FD-90DC787DD06C}" srcOrd="2" destOrd="0" parTransId="{F08984A9-FAD3-4614-A3B2-E35E5F2FC7E4}" sibTransId="{BBB9FF5D-A576-4FCB-B81F-67EA52026D03}"/>
    <dgm:cxn modelId="{9DA3A3A1-7B98-473C-831D-1BB0187FC288}" srcId="{8CE3266F-4DF8-45A2-80A9-10E815C86BEF}" destId="{03295DD8-4A4B-40FB-8F79-1121DF1D0C49}" srcOrd="1" destOrd="0" parTransId="{8BEDD88B-794C-4AA3-B397-EC83DC93B27A}" sibTransId="{8EE5D83F-823B-4ED4-BA4B-16F5ECEF3473}"/>
    <dgm:cxn modelId="{EE7A5F8F-3230-47AE-A1E8-D9E113F22AD5}" srcId="{31071F84-0A94-4B48-BFC7-50A9DE8C4EE8}" destId="{2AC78A3F-70C7-452A-91DE-27AF09829DB4}" srcOrd="1" destOrd="0" parTransId="{D344EA98-2AED-4497-AF92-E8E34085A9F4}" sibTransId="{AB6B4A16-79F9-4FA3-ABD2-38BC7FE19B24}"/>
    <dgm:cxn modelId="{485002C4-FA38-4B85-B107-86B7676D4880}" type="presOf" srcId="{CECB8289-296B-4DDE-BBC1-C612FA8F27A7}" destId="{F06BE038-8C76-48F3-986C-2ECA459E609A}" srcOrd="0" destOrd="0" presId="urn:microsoft.com/office/officeart/2005/8/layout/process3"/>
    <dgm:cxn modelId="{3104CB51-2B85-4F23-98B9-6F004BE73899}" type="presOf" srcId="{03295DD8-4A4B-40FB-8F79-1121DF1D0C49}" destId="{DEB4222C-4970-4F9F-8229-440E15E00B18}" srcOrd="0" destOrd="1" presId="urn:microsoft.com/office/officeart/2005/8/layout/process3"/>
    <dgm:cxn modelId="{C320F206-96F2-4505-A62E-A747B686421A}" type="presOf" srcId="{17DAE931-0704-42B7-A72B-89DAA224F51D}" destId="{DEB4222C-4970-4F9F-8229-440E15E00B18}" srcOrd="0" destOrd="0" presId="urn:microsoft.com/office/officeart/2005/8/layout/process3"/>
    <dgm:cxn modelId="{A9BA9A9B-B5B2-4AFA-A11C-00195806C3B2}" type="presOf" srcId="{F31E5E72-65D1-4764-B8D5-3B0A662AE9DF}" destId="{15BCADD7-9F5F-4636-98A8-C0ECDCFB6E7A}" srcOrd="0" destOrd="2" presId="urn:microsoft.com/office/officeart/2005/8/layout/process3"/>
    <dgm:cxn modelId="{0EBF2493-28AD-41DA-8666-68D47D8D1A91}" type="presOf" srcId="{2AC78A3F-70C7-452A-91DE-27AF09829DB4}" destId="{15BCADD7-9F5F-4636-98A8-C0ECDCFB6E7A}" srcOrd="0" destOrd="1" presId="urn:microsoft.com/office/officeart/2005/8/layout/process3"/>
    <dgm:cxn modelId="{F5F84F89-C862-4E03-A944-78F29CAD476F}" srcId="{31071F84-0A94-4B48-BFC7-50A9DE8C4EE8}" destId="{F31E5E72-65D1-4764-B8D5-3B0A662AE9DF}" srcOrd="2" destOrd="0" parTransId="{3A49384A-2721-4B96-8329-AFDC76849ACA}" sibTransId="{181F07B8-1E77-4954-854D-80AB416EDEE1}"/>
    <dgm:cxn modelId="{E342354E-E23E-49AD-926D-160A6FA81AA7}" type="presOf" srcId="{31071F84-0A94-4B48-BFC7-50A9DE8C4EE8}" destId="{4F19FADB-EA8C-40BF-811D-7FC9131671A4}" srcOrd="1" destOrd="0" presId="urn:microsoft.com/office/officeart/2005/8/layout/process3"/>
    <dgm:cxn modelId="{1A7325CF-CD7C-411C-A172-9E80D64010DB}" type="presOf" srcId="{A46AED77-57BB-4EF7-8DBE-5FAF81EE5914}" destId="{15BCADD7-9F5F-4636-98A8-C0ECDCFB6E7A}" srcOrd="0" destOrd="3" presId="urn:microsoft.com/office/officeart/2005/8/layout/process3"/>
    <dgm:cxn modelId="{A1A5F5B6-3256-45AF-8EB6-0EAFB39A997C}" srcId="{31071F84-0A94-4B48-BFC7-50A9DE8C4EE8}" destId="{FBA37367-ACB1-45C4-ACCF-1659B71B5DE4}" srcOrd="0" destOrd="0" parTransId="{24A862DC-9DD4-4FFC-99FE-93C239C49FFE}" sibTransId="{AEF51BBA-FF97-4339-A4A3-291853210616}"/>
    <dgm:cxn modelId="{548CD4FA-2978-4A09-9D8A-959FFD07D888}" srcId="{6652AC2E-A935-43DD-91CF-982564B7186D}" destId="{E4805B90-8672-49DD-AD56-7E04982BEA23}" srcOrd="1" destOrd="0" parTransId="{55875BD5-2DB5-40FC-9993-16A165DC5A42}" sibTransId="{FED185BC-9B7E-4900-9264-55A9DF48DEA7}"/>
    <dgm:cxn modelId="{827D563F-6A3D-4380-B76B-130360FD768C}" type="presOf" srcId="{33BD0CC9-A95B-4D31-8EF1-C98C1D434324}" destId="{FF94CC22-CCE0-429E-ABC9-6E564A3D2E3A}" srcOrd="0" destOrd="0" presId="urn:microsoft.com/office/officeart/2005/8/layout/process3"/>
    <dgm:cxn modelId="{87D3CFCD-CF29-45FB-B373-BE6A69DE6911}" srcId="{CECB8289-296B-4DDE-BBC1-C612FA8F27A7}" destId="{31071F84-0A94-4B48-BFC7-50A9DE8C4EE8}" srcOrd="0" destOrd="0" parTransId="{F1C44D51-3A7B-4751-A02A-A6FCC3DC0298}" sibTransId="{E57120CB-7C14-423D-8478-EAA4627FA26F}"/>
    <dgm:cxn modelId="{8CB34EA6-8216-4C30-BF0A-D9EF833DCC9F}" srcId="{CECB8289-296B-4DDE-BBC1-C612FA8F27A7}" destId="{6652AC2E-A935-43DD-91CF-982564B7186D}" srcOrd="2" destOrd="0" parTransId="{9441E59C-F2AD-4BB5-9C03-FD7779C239F7}" sibTransId="{01B6F1AC-A9FF-4D87-AA30-1432F42A5317}"/>
    <dgm:cxn modelId="{F6CE8208-EF78-4460-AD1E-1DEEAFBCEB49}" srcId="{31071F84-0A94-4B48-BFC7-50A9DE8C4EE8}" destId="{A46AED77-57BB-4EF7-8DBE-5FAF81EE5914}" srcOrd="3" destOrd="0" parTransId="{A177D216-E562-42BD-8C58-E133BFF9B82D}" sibTransId="{8C1349FF-6279-4CAF-84A7-CCD741865240}"/>
    <dgm:cxn modelId="{64405886-301E-4345-8B53-B3A963289F90}" type="presOf" srcId="{C6CC0D6D-430D-4EFA-AC1B-CE9FAF5A6E0F}" destId="{DEB4222C-4970-4F9F-8229-440E15E00B18}" srcOrd="0" destOrd="2" presId="urn:microsoft.com/office/officeart/2005/8/layout/process3"/>
    <dgm:cxn modelId="{548D5FF7-265D-457C-B854-F56ED0762EDC}" type="presOf" srcId="{33BD0CC9-A95B-4D31-8EF1-C98C1D434324}" destId="{C1182366-5D5C-4FA2-8FEB-667986CC8E20}" srcOrd="1" destOrd="0" presId="urn:microsoft.com/office/officeart/2005/8/layout/process3"/>
    <dgm:cxn modelId="{051C6C43-200F-4C23-B7FA-5653955348E6}" srcId="{8CE3266F-4DF8-45A2-80A9-10E815C86BEF}" destId="{C6CC0D6D-430D-4EFA-AC1B-CE9FAF5A6E0F}" srcOrd="2" destOrd="0" parTransId="{97D02E15-1FF4-486F-9047-206C924C4C24}" sibTransId="{C62E9FF3-ACE5-4386-9641-4A7668D9FA78}"/>
    <dgm:cxn modelId="{7C0687F0-78BF-4D2B-A69A-737D1D7314F2}" type="presOf" srcId="{F6B804AE-579A-40E7-931F-9AA165D1BD12}" destId="{F247F615-2714-48A5-8B7C-F21E4657B2FF}" srcOrd="0" destOrd="0" presId="urn:microsoft.com/office/officeart/2005/8/layout/process3"/>
    <dgm:cxn modelId="{895A7741-BB1B-44A2-88DC-EABAD20B26C4}" type="presOf" srcId="{6652AC2E-A935-43DD-91CF-982564B7186D}" destId="{24ED7531-1D4E-4BF7-8078-CD27ADDF7556}" srcOrd="1" destOrd="0" presId="urn:microsoft.com/office/officeart/2005/8/layout/process3"/>
    <dgm:cxn modelId="{1966AEB9-713B-4F5C-B4DC-0BF0479A5D1D}" type="presOf" srcId="{8CE3266F-4DF8-45A2-80A9-10E815C86BEF}" destId="{F283356A-7E09-4258-AD87-548BCFFC058C}" srcOrd="1" destOrd="0" presId="urn:microsoft.com/office/officeart/2005/8/layout/process3"/>
    <dgm:cxn modelId="{1267ED11-6A2B-4A2A-8D8C-9A1BF010B5EB}" type="presOf" srcId="{31071F84-0A94-4B48-BFC7-50A9DE8C4EE8}" destId="{C8FB728B-4861-4878-873D-A96C1B97D800}" srcOrd="0" destOrd="0" presId="urn:microsoft.com/office/officeart/2005/8/layout/process3"/>
    <dgm:cxn modelId="{C34AF61E-2809-40A0-80AC-B824CFAA1EFE}" type="presOf" srcId="{8CE3266F-4DF8-45A2-80A9-10E815C86BEF}" destId="{38729BFC-2A9E-4060-BBC7-6F137C6027E3}" srcOrd="0" destOrd="0" presId="urn:microsoft.com/office/officeart/2005/8/layout/process3"/>
    <dgm:cxn modelId="{8F5C7B75-CE9E-40AA-B6BB-49C05EA9FCF5}" type="presOf" srcId="{FBA37367-ACB1-45C4-ACCF-1659B71B5DE4}" destId="{15BCADD7-9F5F-4636-98A8-C0ECDCFB6E7A}" srcOrd="0" destOrd="0" presId="urn:microsoft.com/office/officeart/2005/8/layout/process3"/>
    <dgm:cxn modelId="{04D8E19C-6E58-476C-AA42-18571441C99D}" type="presOf" srcId="{E8D12358-A858-4E48-A8FD-90DC787DD06C}" destId="{F247F615-2714-48A5-8B7C-F21E4657B2FF}" srcOrd="0" destOrd="2" presId="urn:microsoft.com/office/officeart/2005/8/layout/process3"/>
    <dgm:cxn modelId="{D7875503-7634-4E75-B498-9A1D575B3AD6}" srcId="{6652AC2E-A935-43DD-91CF-982564B7186D}" destId="{F6B804AE-579A-40E7-931F-9AA165D1BD12}" srcOrd="0" destOrd="0" parTransId="{C857F57C-B0AD-45B3-8AEE-8F8C61957CD4}" sibTransId="{67786805-E895-4E8A-8C59-1FB2A898CE10}"/>
    <dgm:cxn modelId="{4923314F-A82F-40B2-8A54-9808D780B35E}" srcId="{8CE3266F-4DF8-45A2-80A9-10E815C86BEF}" destId="{17DAE931-0704-42B7-A72B-89DAA224F51D}" srcOrd="0" destOrd="0" parTransId="{8FA24FCD-0111-40A4-8EE2-8D88055D30A1}" sibTransId="{597DCA84-6A13-4BC1-AF90-DBA31A3875EE}"/>
    <dgm:cxn modelId="{09567242-37C2-4867-A2AD-08600270A97C}" type="presOf" srcId="{6652AC2E-A935-43DD-91CF-982564B7186D}" destId="{FD57BC49-0E1E-4B91-92D2-C792DB4F39D3}" srcOrd="0" destOrd="0" presId="urn:microsoft.com/office/officeart/2005/8/layout/process3"/>
    <dgm:cxn modelId="{B9BE270F-1908-4214-ADC1-9609C735C59E}" type="presOf" srcId="{E57120CB-7C14-423D-8478-EAA4627FA26F}" destId="{121F6E15-C541-49DD-8AF6-6B2AC2B38B03}" srcOrd="1" destOrd="0" presId="urn:microsoft.com/office/officeart/2005/8/layout/process3"/>
    <dgm:cxn modelId="{87C20929-F0E2-41FF-9580-48BBCCC0AAB1}" type="presParOf" srcId="{F06BE038-8C76-48F3-986C-2ECA459E609A}" destId="{5A5D8F28-2769-42B6-A757-E323B75D90E6}" srcOrd="0" destOrd="0" presId="urn:microsoft.com/office/officeart/2005/8/layout/process3"/>
    <dgm:cxn modelId="{F9B60974-E0BE-412E-B8AE-2524207FBB22}" type="presParOf" srcId="{5A5D8F28-2769-42B6-A757-E323B75D90E6}" destId="{C8FB728B-4861-4878-873D-A96C1B97D800}" srcOrd="0" destOrd="0" presId="urn:microsoft.com/office/officeart/2005/8/layout/process3"/>
    <dgm:cxn modelId="{372B8FC7-7820-4D8F-9001-1AA7D1806D62}" type="presParOf" srcId="{5A5D8F28-2769-42B6-A757-E323B75D90E6}" destId="{4F19FADB-EA8C-40BF-811D-7FC9131671A4}" srcOrd="1" destOrd="0" presId="urn:microsoft.com/office/officeart/2005/8/layout/process3"/>
    <dgm:cxn modelId="{DD3D3773-A054-4DA0-9C55-B47B45DA0321}" type="presParOf" srcId="{5A5D8F28-2769-42B6-A757-E323B75D90E6}" destId="{15BCADD7-9F5F-4636-98A8-C0ECDCFB6E7A}" srcOrd="2" destOrd="0" presId="urn:microsoft.com/office/officeart/2005/8/layout/process3"/>
    <dgm:cxn modelId="{BD8D7820-6A7F-496E-BFB1-1C9AF87AC3C5}" type="presParOf" srcId="{F06BE038-8C76-48F3-986C-2ECA459E609A}" destId="{50EB43D0-F892-436E-8052-E8E3955A74E5}" srcOrd="1" destOrd="0" presId="urn:microsoft.com/office/officeart/2005/8/layout/process3"/>
    <dgm:cxn modelId="{34473F1A-1392-451B-88AD-D5848D3973FA}" type="presParOf" srcId="{50EB43D0-F892-436E-8052-E8E3955A74E5}" destId="{121F6E15-C541-49DD-8AF6-6B2AC2B38B03}" srcOrd="0" destOrd="0" presId="urn:microsoft.com/office/officeart/2005/8/layout/process3"/>
    <dgm:cxn modelId="{662952EE-5E56-4CE0-B66C-7E5A86D07A0B}" type="presParOf" srcId="{F06BE038-8C76-48F3-986C-2ECA459E609A}" destId="{F5A362D8-43F9-49FF-9E3E-CB57861FB9E0}" srcOrd="2" destOrd="0" presId="urn:microsoft.com/office/officeart/2005/8/layout/process3"/>
    <dgm:cxn modelId="{BA0AC10D-7AE6-4BC5-9E9C-45A5B8532710}" type="presParOf" srcId="{F5A362D8-43F9-49FF-9E3E-CB57861FB9E0}" destId="{38729BFC-2A9E-4060-BBC7-6F137C6027E3}" srcOrd="0" destOrd="0" presId="urn:microsoft.com/office/officeart/2005/8/layout/process3"/>
    <dgm:cxn modelId="{6ED84FE9-C208-45F8-A028-CF959723903B}" type="presParOf" srcId="{F5A362D8-43F9-49FF-9E3E-CB57861FB9E0}" destId="{F283356A-7E09-4258-AD87-548BCFFC058C}" srcOrd="1" destOrd="0" presId="urn:microsoft.com/office/officeart/2005/8/layout/process3"/>
    <dgm:cxn modelId="{CD878E2A-2CCA-45EC-B89B-3C05F0143990}" type="presParOf" srcId="{F5A362D8-43F9-49FF-9E3E-CB57861FB9E0}" destId="{DEB4222C-4970-4F9F-8229-440E15E00B18}" srcOrd="2" destOrd="0" presId="urn:microsoft.com/office/officeart/2005/8/layout/process3"/>
    <dgm:cxn modelId="{C91E25BA-E259-4CE1-8B6D-D792C90FA960}" type="presParOf" srcId="{F06BE038-8C76-48F3-986C-2ECA459E609A}" destId="{FF94CC22-CCE0-429E-ABC9-6E564A3D2E3A}" srcOrd="3" destOrd="0" presId="urn:microsoft.com/office/officeart/2005/8/layout/process3"/>
    <dgm:cxn modelId="{CB1C8613-EA94-4177-8CFE-821F3FB7CB5E}" type="presParOf" srcId="{FF94CC22-CCE0-429E-ABC9-6E564A3D2E3A}" destId="{C1182366-5D5C-4FA2-8FEB-667986CC8E20}" srcOrd="0" destOrd="0" presId="urn:microsoft.com/office/officeart/2005/8/layout/process3"/>
    <dgm:cxn modelId="{1F2C5B0D-9B82-4875-8E5D-AA0DD3BBE7B8}" type="presParOf" srcId="{F06BE038-8C76-48F3-986C-2ECA459E609A}" destId="{1B771EA4-F014-4598-989A-DA5951BCB8ED}" srcOrd="4" destOrd="0" presId="urn:microsoft.com/office/officeart/2005/8/layout/process3"/>
    <dgm:cxn modelId="{9542A931-C75D-40FE-9BE0-A6BB0D566529}" type="presParOf" srcId="{1B771EA4-F014-4598-989A-DA5951BCB8ED}" destId="{FD57BC49-0E1E-4B91-92D2-C792DB4F39D3}" srcOrd="0" destOrd="0" presId="urn:microsoft.com/office/officeart/2005/8/layout/process3"/>
    <dgm:cxn modelId="{5351C9F9-C565-4F87-B6FD-ECED9A85D8F6}" type="presParOf" srcId="{1B771EA4-F014-4598-989A-DA5951BCB8ED}" destId="{24ED7531-1D4E-4BF7-8078-CD27ADDF7556}" srcOrd="1" destOrd="0" presId="urn:microsoft.com/office/officeart/2005/8/layout/process3"/>
    <dgm:cxn modelId="{20A53FED-61A1-4203-8B77-DFFD11E16066}" type="presParOf" srcId="{1B771EA4-F014-4598-989A-DA5951BCB8ED}" destId="{F247F615-2714-48A5-8B7C-F21E4657B2FF}" srcOrd="2" destOrd="0" presId="urn:microsoft.com/office/officeart/2005/8/layout/process3"/>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19FADB-EA8C-40BF-811D-7FC9131671A4}">
      <dsp:nvSpPr>
        <dsp:cNvPr id="0" name=""/>
        <dsp:cNvSpPr/>
      </dsp:nvSpPr>
      <dsp:spPr>
        <a:xfrm>
          <a:off x="7577" y="649357"/>
          <a:ext cx="3445543" cy="203893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3144" tIns="263144" rIns="263144" bIns="140970" numCol="1" spcCol="1270" anchor="t" anchorCtr="0">
          <a:noAutofit/>
        </a:bodyPr>
        <a:lstStyle/>
        <a:p>
          <a:pPr lvl="0" algn="l" defTabSz="1644650">
            <a:lnSpc>
              <a:spcPct val="90000"/>
            </a:lnSpc>
            <a:spcBef>
              <a:spcPct val="0"/>
            </a:spcBef>
            <a:spcAft>
              <a:spcPct val="35000"/>
            </a:spcAft>
          </a:pPr>
          <a:r>
            <a:rPr lang="en-US" sz="3700" kern="1200" dirty="0" smtClean="0"/>
            <a:t>Data Acquisition</a:t>
          </a:r>
          <a:endParaRPr lang="en-US" sz="3700" kern="1200" dirty="0"/>
        </a:p>
      </dsp:txBody>
      <dsp:txXfrm>
        <a:off x="7577" y="649357"/>
        <a:ext cx="3445543" cy="1359289"/>
      </dsp:txXfrm>
    </dsp:sp>
    <dsp:sp modelId="{15BCADD7-9F5F-4636-98A8-C0ECDCFB6E7A}">
      <dsp:nvSpPr>
        <dsp:cNvPr id="0" name=""/>
        <dsp:cNvSpPr/>
      </dsp:nvSpPr>
      <dsp:spPr>
        <a:xfrm>
          <a:off x="713291" y="2008647"/>
          <a:ext cx="3445543" cy="28638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3144" tIns="263144" rIns="263144" bIns="263144" numCol="1" spcCol="1270" anchor="t" anchorCtr="0">
          <a:noAutofit/>
        </a:bodyPr>
        <a:lstStyle/>
        <a:p>
          <a:pPr marL="285750" lvl="1" indent="-285750" algn="l" defTabSz="1644650">
            <a:lnSpc>
              <a:spcPct val="90000"/>
            </a:lnSpc>
            <a:spcBef>
              <a:spcPct val="0"/>
            </a:spcBef>
            <a:spcAft>
              <a:spcPct val="15000"/>
            </a:spcAft>
            <a:buChar char="••"/>
          </a:pPr>
          <a:r>
            <a:rPr lang="en-US" sz="3700" kern="1200" dirty="0" smtClean="0"/>
            <a:t>Hyperion</a:t>
          </a:r>
          <a:endParaRPr lang="en-US" sz="3700" kern="1200" dirty="0"/>
        </a:p>
        <a:p>
          <a:pPr marL="285750" lvl="1" indent="-285750" algn="l" defTabSz="1644650">
            <a:lnSpc>
              <a:spcPct val="90000"/>
            </a:lnSpc>
            <a:spcBef>
              <a:spcPct val="0"/>
            </a:spcBef>
            <a:spcAft>
              <a:spcPct val="15000"/>
            </a:spcAft>
            <a:buChar char="••"/>
          </a:pPr>
          <a:r>
            <a:rPr lang="en-US" sz="3700" kern="1200" dirty="0" smtClean="0"/>
            <a:t>Worldview</a:t>
          </a:r>
          <a:endParaRPr lang="en-US" sz="3700" kern="1200" dirty="0"/>
        </a:p>
        <a:p>
          <a:pPr marL="285750" lvl="1" indent="-285750" algn="l" defTabSz="1644650">
            <a:lnSpc>
              <a:spcPct val="90000"/>
            </a:lnSpc>
            <a:spcBef>
              <a:spcPct val="0"/>
            </a:spcBef>
            <a:spcAft>
              <a:spcPct val="15000"/>
            </a:spcAft>
            <a:buChar char="••"/>
          </a:pPr>
          <a:r>
            <a:rPr lang="en-US" sz="3700" kern="1200" dirty="0" smtClean="0"/>
            <a:t>Landsat 8</a:t>
          </a:r>
          <a:endParaRPr lang="en-US" sz="3700" kern="1200" dirty="0"/>
        </a:p>
        <a:p>
          <a:pPr marL="285750" lvl="1" indent="-285750" algn="l" defTabSz="1644650">
            <a:lnSpc>
              <a:spcPct val="90000"/>
            </a:lnSpc>
            <a:spcBef>
              <a:spcPct val="0"/>
            </a:spcBef>
            <a:spcAft>
              <a:spcPct val="15000"/>
            </a:spcAft>
            <a:buChar char="••"/>
          </a:pPr>
          <a:r>
            <a:rPr lang="en-US" sz="3700" kern="1200" dirty="0" smtClean="0"/>
            <a:t>TBD</a:t>
          </a:r>
          <a:endParaRPr lang="en-US" sz="3700" kern="1200" dirty="0"/>
        </a:p>
      </dsp:txBody>
      <dsp:txXfrm>
        <a:off x="797169" y="2092525"/>
        <a:ext cx="3277787" cy="2696044"/>
      </dsp:txXfrm>
    </dsp:sp>
    <dsp:sp modelId="{50EB43D0-F892-436E-8052-E8E3955A74E5}">
      <dsp:nvSpPr>
        <dsp:cNvPr id="0" name=""/>
        <dsp:cNvSpPr/>
      </dsp:nvSpPr>
      <dsp:spPr>
        <a:xfrm>
          <a:off x="3975453" y="900082"/>
          <a:ext cx="1107343" cy="85784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333500">
            <a:lnSpc>
              <a:spcPct val="90000"/>
            </a:lnSpc>
            <a:spcBef>
              <a:spcPct val="0"/>
            </a:spcBef>
            <a:spcAft>
              <a:spcPct val="35000"/>
            </a:spcAft>
          </a:pPr>
          <a:endParaRPr lang="en-US" sz="3000" kern="1200"/>
        </a:p>
      </dsp:txBody>
      <dsp:txXfrm>
        <a:off x="3975453" y="1071650"/>
        <a:ext cx="849991" cy="514704"/>
      </dsp:txXfrm>
    </dsp:sp>
    <dsp:sp modelId="{F283356A-7E09-4258-AD87-548BCFFC058C}">
      <dsp:nvSpPr>
        <dsp:cNvPr id="0" name=""/>
        <dsp:cNvSpPr/>
      </dsp:nvSpPr>
      <dsp:spPr>
        <a:xfrm>
          <a:off x="5542449" y="649357"/>
          <a:ext cx="3445543" cy="203893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3144" tIns="263144" rIns="263144" bIns="140970" numCol="1" spcCol="1270" anchor="t" anchorCtr="0">
          <a:noAutofit/>
        </a:bodyPr>
        <a:lstStyle/>
        <a:p>
          <a:pPr lvl="0" algn="l" defTabSz="1644650">
            <a:lnSpc>
              <a:spcPct val="90000"/>
            </a:lnSpc>
            <a:spcBef>
              <a:spcPct val="0"/>
            </a:spcBef>
            <a:spcAft>
              <a:spcPct val="35000"/>
            </a:spcAft>
          </a:pPr>
          <a:r>
            <a:rPr lang="en-US" sz="3700" kern="1200" dirty="0" smtClean="0"/>
            <a:t>Data Processing</a:t>
          </a:r>
          <a:endParaRPr lang="en-US" sz="3700" kern="1200" dirty="0"/>
        </a:p>
      </dsp:txBody>
      <dsp:txXfrm>
        <a:off x="5542449" y="649357"/>
        <a:ext cx="3445543" cy="1359289"/>
      </dsp:txXfrm>
    </dsp:sp>
    <dsp:sp modelId="{DEB4222C-4970-4F9F-8229-440E15E00B18}">
      <dsp:nvSpPr>
        <dsp:cNvPr id="0" name=""/>
        <dsp:cNvSpPr/>
      </dsp:nvSpPr>
      <dsp:spPr>
        <a:xfrm>
          <a:off x="6248163" y="2008647"/>
          <a:ext cx="3445543" cy="28638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3144" tIns="263144" rIns="263144" bIns="263144" numCol="1" spcCol="1270" anchor="t" anchorCtr="0">
          <a:noAutofit/>
        </a:bodyPr>
        <a:lstStyle/>
        <a:p>
          <a:pPr marL="285750" lvl="1" indent="-285750" algn="l" defTabSz="1644650">
            <a:lnSpc>
              <a:spcPct val="90000"/>
            </a:lnSpc>
            <a:spcBef>
              <a:spcPct val="0"/>
            </a:spcBef>
            <a:spcAft>
              <a:spcPct val="15000"/>
            </a:spcAft>
            <a:buChar char="••"/>
          </a:pPr>
          <a:r>
            <a:rPr lang="en-US" sz="3700" kern="1200" dirty="0" smtClean="0"/>
            <a:t>Extract water </a:t>
          </a:r>
          <a:endParaRPr lang="en-US" sz="3700" kern="1200" dirty="0"/>
        </a:p>
        <a:p>
          <a:pPr marL="285750" lvl="1" indent="-285750" algn="l" defTabSz="1644650">
            <a:lnSpc>
              <a:spcPct val="90000"/>
            </a:lnSpc>
            <a:spcBef>
              <a:spcPct val="0"/>
            </a:spcBef>
            <a:spcAft>
              <a:spcPct val="15000"/>
            </a:spcAft>
            <a:buChar char="••"/>
          </a:pPr>
          <a:r>
            <a:rPr lang="en-US" sz="3700" kern="1200" dirty="0" smtClean="0"/>
            <a:t>Extract chlorophyll</a:t>
          </a:r>
          <a:endParaRPr lang="en-US" sz="3700" kern="1200" dirty="0"/>
        </a:p>
        <a:p>
          <a:pPr marL="285750" lvl="1" indent="-285750" algn="l" defTabSz="1644650">
            <a:lnSpc>
              <a:spcPct val="90000"/>
            </a:lnSpc>
            <a:spcBef>
              <a:spcPct val="0"/>
            </a:spcBef>
            <a:spcAft>
              <a:spcPct val="15000"/>
            </a:spcAft>
            <a:buChar char="••"/>
          </a:pPr>
          <a:r>
            <a:rPr lang="en-US" sz="3700" kern="1200" dirty="0" smtClean="0"/>
            <a:t>TBD</a:t>
          </a:r>
          <a:endParaRPr lang="en-US" sz="3700" kern="1200" dirty="0"/>
        </a:p>
      </dsp:txBody>
      <dsp:txXfrm>
        <a:off x="6332041" y="2092525"/>
        <a:ext cx="3277787" cy="2696044"/>
      </dsp:txXfrm>
    </dsp:sp>
    <dsp:sp modelId="{FF94CC22-CCE0-429E-ABC9-6E564A3D2E3A}">
      <dsp:nvSpPr>
        <dsp:cNvPr id="0" name=""/>
        <dsp:cNvSpPr/>
      </dsp:nvSpPr>
      <dsp:spPr>
        <a:xfrm>
          <a:off x="9510325" y="900082"/>
          <a:ext cx="1107343" cy="85784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333500">
            <a:lnSpc>
              <a:spcPct val="90000"/>
            </a:lnSpc>
            <a:spcBef>
              <a:spcPct val="0"/>
            </a:spcBef>
            <a:spcAft>
              <a:spcPct val="35000"/>
            </a:spcAft>
          </a:pPr>
          <a:endParaRPr lang="en-US" sz="3000" kern="1200"/>
        </a:p>
      </dsp:txBody>
      <dsp:txXfrm>
        <a:off x="9510325" y="1071650"/>
        <a:ext cx="849991" cy="514704"/>
      </dsp:txXfrm>
    </dsp:sp>
    <dsp:sp modelId="{24ED7531-1D4E-4BF7-8078-CD27ADDF7556}">
      <dsp:nvSpPr>
        <dsp:cNvPr id="0" name=""/>
        <dsp:cNvSpPr/>
      </dsp:nvSpPr>
      <dsp:spPr>
        <a:xfrm>
          <a:off x="11077321" y="649357"/>
          <a:ext cx="3445543" cy="203893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3144" tIns="263144" rIns="263144" bIns="140970" numCol="1" spcCol="1270" anchor="t" anchorCtr="0">
          <a:noAutofit/>
        </a:bodyPr>
        <a:lstStyle/>
        <a:p>
          <a:pPr lvl="0" algn="l" defTabSz="1644650">
            <a:lnSpc>
              <a:spcPct val="90000"/>
            </a:lnSpc>
            <a:spcBef>
              <a:spcPct val="0"/>
            </a:spcBef>
            <a:spcAft>
              <a:spcPct val="35000"/>
            </a:spcAft>
          </a:pPr>
          <a:r>
            <a:rPr lang="en-US" sz="3700" kern="1200" dirty="0" smtClean="0"/>
            <a:t>Data Analysis</a:t>
          </a:r>
          <a:endParaRPr lang="en-US" sz="3700" kern="1200" dirty="0"/>
        </a:p>
      </dsp:txBody>
      <dsp:txXfrm>
        <a:off x="11077321" y="649357"/>
        <a:ext cx="3445543" cy="1359289"/>
      </dsp:txXfrm>
    </dsp:sp>
    <dsp:sp modelId="{F247F615-2714-48A5-8B7C-F21E4657B2FF}">
      <dsp:nvSpPr>
        <dsp:cNvPr id="0" name=""/>
        <dsp:cNvSpPr/>
      </dsp:nvSpPr>
      <dsp:spPr>
        <a:xfrm>
          <a:off x="11783035" y="2008647"/>
          <a:ext cx="3445543" cy="28638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3144" tIns="263144" rIns="263144" bIns="263144" numCol="1" spcCol="1270" anchor="t" anchorCtr="0">
          <a:noAutofit/>
        </a:bodyPr>
        <a:lstStyle/>
        <a:p>
          <a:pPr marL="285750" lvl="1" indent="-285750" algn="l" defTabSz="1644650">
            <a:lnSpc>
              <a:spcPct val="90000"/>
            </a:lnSpc>
            <a:spcBef>
              <a:spcPct val="0"/>
            </a:spcBef>
            <a:spcAft>
              <a:spcPct val="15000"/>
            </a:spcAft>
            <a:buChar char="••"/>
          </a:pPr>
          <a:r>
            <a:rPr lang="en-US" sz="3700" kern="1200" dirty="0" smtClean="0"/>
            <a:t>Vegetation analysis </a:t>
          </a:r>
          <a:endParaRPr lang="en-US" sz="3700" kern="1200" dirty="0"/>
        </a:p>
        <a:p>
          <a:pPr marL="285750" lvl="1" indent="-285750" algn="l" defTabSz="1644650">
            <a:lnSpc>
              <a:spcPct val="90000"/>
            </a:lnSpc>
            <a:spcBef>
              <a:spcPct val="0"/>
            </a:spcBef>
            <a:spcAft>
              <a:spcPct val="15000"/>
            </a:spcAft>
            <a:buChar char="••"/>
          </a:pPr>
          <a:r>
            <a:rPr lang="en-US" sz="3700" kern="1200" dirty="0" smtClean="0"/>
            <a:t>Time series</a:t>
          </a:r>
          <a:endParaRPr lang="en-US" sz="3700" kern="1200" dirty="0"/>
        </a:p>
        <a:p>
          <a:pPr marL="285750" lvl="1" indent="-285750" algn="l" defTabSz="1644650">
            <a:lnSpc>
              <a:spcPct val="90000"/>
            </a:lnSpc>
            <a:spcBef>
              <a:spcPct val="0"/>
            </a:spcBef>
            <a:spcAft>
              <a:spcPct val="15000"/>
            </a:spcAft>
            <a:buChar char="••"/>
          </a:pPr>
          <a:r>
            <a:rPr lang="en-US" sz="3700" kern="1200" dirty="0" smtClean="0"/>
            <a:t>TBD</a:t>
          </a:r>
          <a:endParaRPr lang="en-US" sz="3700" kern="1200" dirty="0"/>
        </a:p>
      </dsp:txBody>
      <dsp:txXfrm>
        <a:off x="11866913" y="2092525"/>
        <a:ext cx="3277787" cy="2696044"/>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Node Location"/>
          <p:cNvSpPr>
            <a:spLocks noGrp="1"/>
          </p:cNvSpPr>
          <p:nvPr>
            <p:ph type="body" sz="quarter" idx="13" hasCustomPrompt="1"/>
          </p:nvPr>
        </p:nvSpPr>
        <p:spPr>
          <a:xfrm>
            <a:off x="685800" y="35350704"/>
            <a:ext cx="26060400" cy="594360"/>
          </a:xfrm>
          <a:prstGeom prst="rect">
            <a:avLst/>
          </a:prstGeom>
        </p:spPr>
        <p:txBody>
          <a:bodyPr/>
          <a:lstStyle>
            <a:lvl1pPr marL="0" indent="0">
              <a:buNone/>
              <a:defRPr sz="3600" b="1" baseline="0">
                <a:latin typeface="+mj-lt"/>
              </a:defRPr>
            </a:lvl1pPr>
            <a:lvl2pPr>
              <a:defRPr b="1">
                <a:latin typeface="+mj-lt"/>
              </a:defRPr>
            </a:lvl2pPr>
            <a:lvl3pPr>
              <a:defRPr b="1">
                <a:latin typeface="+mj-lt"/>
              </a:defRPr>
            </a:lvl3pPr>
            <a:lvl4pPr>
              <a:defRPr b="1">
                <a:latin typeface="+mj-lt"/>
              </a:defRPr>
            </a:lvl4pPr>
            <a:lvl5pPr>
              <a:defRPr b="1">
                <a:latin typeface="+mj-lt"/>
              </a:defRPr>
            </a:lvl5pPr>
          </a:lstStyle>
          <a:p>
            <a:pPr lvl="0"/>
            <a:r>
              <a:rPr lang="en-US" dirty="0" smtClean="0"/>
              <a:t>DEVELOP Node Location</a:t>
            </a:r>
            <a:endParaRPr lang="en-US" dirty="0"/>
          </a:p>
        </p:txBody>
      </p:sp>
      <p:sp>
        <p:nvSpPr>
          <p:cNvPr id="10" name="Subtitle"/>
          <p:cNvSpPr>
            <a:spLocks noGrp="1"/>
          </p:cNvSpPr>
          <p:nvPr>
            <p:ph type="body" sz="quarter" idx="11" hasCustomPrompt="1"/>
          </p:nvPr>
        </p:nvSpPr>
        <p:spPr>
          <a:xfrm>
            <a:off x="4014216" y="2176272"/>
            <a:ext cx="19412712" cy="1216152"/>
          </a:xfrm>
          <a:prstGeom prst="rect">
            <a:avLst/>
          </a:prstGeom>
        </p:spPr>
        <p:txBody>
          <a:bodyPr/>
          <a:lstStyle>
            <a:lvl1pPr marL="0" indent="0" algn="ctr">
              <a:buNone/>
              <a:defRPr sz="3600" baseline="0">
                <a:latin typeface="+mj-lt"/>
              </a:defRPr>
            </a:lvl1pPr>
            <a:lvl2pPr>
              <a:defRPr sz="4800"/>
            </a:lvl2pPr>
            <a:lvl3pPr>
              <a:defRPr sz="4000"/>
            </a:lvl3pPr>
            <a:lvl4pPr>
              <a:defRPr sz="3600"/>
            </a:lvl4pPr>
            <a:lvl5pPr>
              <a:defRPr sz="3600"/>
            </a:lvl5pPr>
          </a:lstStyle>
          <a:p>
            <a:pPr lvl="0"/>
            <a:r>
              <a:rPr lang="en-US" dirty="0" smtClean="0"/>
              <a:t>Project subtitle [use sentence case]</a:t>
            </a:r>
            <a:endParaRPr lang="en-US" dirty="0"/>
          </a:p>
        </p:txBody>
      </p:sp>
      <p:sp>
        <p:nvSpPr>
          <p:cNvPr id="8" name="Main Title"/>
          <p:cNvSpPr>
            <a:spLocks noGrp="1"/>
          </p:cNvSpPr>
          <p:nvPr>
            <p:ph type="body" sz="quarter" idx="10" hasCustomPrompt="1"/>
          </p:nvPr>
        </p:nvSpPr>
        <p:spPr>
          <a:xfrm>
            <a:off x="4572000" y="914400"/>
            <a:ext cx="18288000" cy="1152144"/>
          </a:xfrm>
          <a:prstGeom prst="rect">
            <a:avLst/>
          </a:prstGeom>
        </p:spPr>
        <p:txBody>
          <a:bodyPr/>
          <a:lstStyle>
            <a:lvl1pPr marL="0" indent="0" algn="ctr">
              <a:buNone/>
              <a:defRPr sz="8400" b="1" baseline="0">
                <a:solidFill>
                  <a:schemeClr val="accent1"/>
                </a:solidFill>
                <a:latin typeface="+mj-lt"/>
              </a:defRPr>
            </a:lvl1pPr>
          </a:lstStyle>
          <a:p>
            <a:pPr lvl="0"/>
            <a:r>
              <a:rPr lang="en-US" dirty="0" smtClean="0"/>
              <a:t>Project Title [Use Title Case]</a:t>
            </a:r>
            <a:endParaRPr lang="en-US" dirty="0"/>
          </a:p>
        </p:txBody>
      </p:sp>
    </p:spTree>
    <p:extLst>
      <p:ext uri="{BB962C8B-B14F-4D97-AF65-F5344CB8AC3E}">
        <p14:creationId xmlns:p14="http://schemas.microsoft.com/office/powerpoint/2010/main" val="341177245"/>
      </p:ext>
    </p:extLst>
  </p:cSld>
  <p:clrMapOvr>
    <a:masterClrMapping/>
  </p:clrMapOvr>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0" name="footer boundary line"/>
          <p:cNvCxnSpPr/>
          <p:nvPr userDrawn="1"/>
        </p:nvCxnSpPr>
        <p:spPr>
          <a:xfrm>
            <a:off x="685800" y="34978415"/>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9" name="header boundary line"/>
          <p:cNvCxnSpPr/>
          <p:nvPr userDrawn="1"/>
        </p:nvCxnSpPr>
        <p:spPr>
          <a:xfrm>
            <a:off x="685800" y="3918857"/>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pic>
        <p:nvPicPr>
          <p:cNvPr id="7" name="nasa logo" descr="BnW.psd"/>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4138370" y="948900"/>
            <a:ext cx="2329895" cy="193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develop logo"/>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44495" y="661797"/>
            <a:ext cx="2158130" cy="259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contract info"/>
          <p:cNvSpPr/>
          <p:nvPr userDrawn="1"/>
        </p:nvSpPr>
        <p:spPr>
          <a:xfrm>
            <a:off x="16780042" y="35271802"/>
            <a:ext cx="9966158" cy="738664"/>
          </a:xfrm>
          <a:prstGeom prst="rect">
            <a:avLst/>
          </a:prstGeom>
        </p:spPr>
        <p:txBody>
          <a:bodyPr wrap="square">
            <a:spAutoFit/>
          </a:bodyPr>
          <a:ls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a:lstStyle>
          <a:p>
            <a:pPr lvl="0" algn="r">
              <a:buClr>
                <a:schemeClr val="dk1"/>
              </a:buClr>
              <a:buSzPct val="25000"/>
            </a:pPr>
            <a:r>
              <a:rPr lang="en-US" sz="1400" i="1" baseline="0" dirty="0" smtClean="0">
                <a:solidFill>
                  <a:schemeClr val="bg2">
                    <a:lumMod val="50000"/>
                  </a:schemeClr>
                </a:solidFill>
                <a:latin typeface="Arial" panose="020B0604020202020204" pitchFamily="34" charset="0"/>
                <a:ea typeface="Questrial"/>
                <a:cs typeface="Arial" panose="020B0604020202020204" pitchFamily="34" charset="0"/>
                <a:sym typeface="Questrial"/>
              </a:rPr>
              <a:t>Any opinions, findings, and conclusions or recommendations expressed in this material are those of the author(s) and do not necessarily reflect the views of the National Aeronautics and Space Administration. This material is based upon work supported by NASA through contract NNL11AA00B and cooperative agreement NNX14AB60A.</a:t>
            </a:r>
            <a:endParaRPr lang="en-US" sz="1400" i="1" baseline="0" dirty="0">
              <a:solidFill>
                <a:schemeClr val="bg2">
                  <a:lumMod val="50000"/>
                </a:schemeClr>
              </a:solidFill>
              <a:latin typeface="Arial" panose="020B0604020202020204" pitchFamily="34" charset="0"/>
              <a:ea typeface="Questrial"/>
              <a:cs typeface="Arial" panose="020B0604020202020204" pitchFamily="34" charset="0"/>
              <a:sym typeface="Questrial"/>
            </a:endParaRPr>
          </a:p>
        </p:txBody>
      </p:sp>
    </p:spTree>
    <p:extLst>
      <p:ext uri="{BB962C8B-B14F-4D97-AF65-F5344CB8AC3E}">
        <p14:creationId xmlns:p14="http://schemas.microsoft.com/office/powerpoint/2010/main" val="55772172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8640" userDrawn="1">
          <p15:clr>
            <a:srgbClr val="F26B43"/>
          </p15:clr>
        </p15:guide>
        <p15:guide id="2" orient="horz" pos="11520" userDrawn="1">
          <p15:clr>
            <a:srgbClr val="F26B43"/>
          </p15:clr>
        </p15:guide>
        <p15:guide id="3" pos="576" userDrawn="1">
          <p15:clr>
            <a:srgbClr val="F26B43"/>
          </p15:clr>
        </p15:guide>
        <p15:guide id="4" pos="16704" userDrawn="1">
          <p15:clr>
            <a:srgbClr val="F26B43"/>
          </p15:clr>
        </p15:guide>
        <p15:guide id="5" orient="horz" pos="21888" userDrawn="1">
          <p15:clr>
            <a:srgbClr val="F26B43"/>
          </p15:clr>
        </p15:guide>
        <p15:guide id="6" orient="horz" pos="3456" userDrawn="1">
          <p15:clr>
            <a:srgbClr val="F26B43"/>
          </p15:clr>
        </p15:guide>
        <p15:guide id="7" pos="5760" userDrawn="1">
          <p15:clr>
            <a:srgbClr val="A4A3A4"/>
          </p15:clr>
        </p15:guide>
        <p15:guide id="8" pos="6048" userDrawn="1">
          <p15:clr>
            <a:srgbClr val="A4A3A4"/>
          </p15:clr>
        </p15:guide>
        <p15:guide id="9" pos="11520" userDrawn="1">
          <p15:clr>
            <a:srgbClr val="A4A3A4"/>
          </p15:clr>
        </p15:guide>
        <p15:guide id="10" pos="11232" userDrawn="1">
          <p15:clr>
            <a:srgbClr val="A4A3A4"/>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4.png"/><Relationship Id="rId7" Type="http://schemas.openxmlformats.org/officeDocument/2006/relationships/diagramLayout" Target="../diagrams/layout1.xml"/><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diagramData" Target="../diagrams/data1.xml"/><Relationship Id="rId11" Type="http://schemas.openxmlformats.org/officeDocument/2006/relationships/comments" Target="../comments/comment1.xml"/><Relationship Id="rId5" Type="http://schemas.openxmlformats.org/officeDocument/2006/relationships/image" Target="../media/image6.jpeg"/><Relationship Id="rId10" Type="http://schemas.microsoft.com/office/2007/relationships/diagramDrawing" Target="../diagrams/drawing1.xml"/><Relationship Id="rId4" Type="http://schemas.openxmlformats.org/officeDocument/2006/relationships/image" Target="../media/image5.png"/><Relationship Id="rId9" Type="http://schemas.openxmlformats.org/officeDocument/2006/relationships/diagramColors" Target="../diagrams/colors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25698" y="10134761"/>
            <a:ext cx="8956057" cy="4590888"/>
          </a:xfrm>
          <a:prstGeom prst="rect">
            <a:avLst/>
          </a:prstGeom>
        </p:spPr>
      </p:pic>
      <p:sp>
        <p:nvSpPr>
          <p:cNvPr id="2" name="Text Placeholder 1"/>
          <p:cNvSpPr>
            <a:spLocks noGrp="1"/>
          </p:cNvSpPr>
          <p:nvPr>
            <p:ph type="body" sz="quarter" idx="13"/>
          </p:nvPr>
        </p:nvSpPr>
        <p:spPr/>
        <p:txBody>
          <a:bodyPr/>
          <a:lstStyle/>
          <a:p>
            <a:r>
              <a:rPr lang="en-US" dirty="0" smtClean="0"/>
              <a:t>NASA Marshall Space Flight Center</a:t>
            </a:r>
            <a:endParaRPr lang="en-US" dirty="0"/>
          </a:p>
        </p:txBody>
      </p:sp>
      <p:sp>
        <p:nvSpPr>
          <p:cNvPr id="4" name="Text Placeholder 3"/>
          <p:cNvSpPr>
            <a:spLocks noGrp="1"/>
          </p:cNvSpPr>
          <p:nvPr>
            <p:ph type="body" sz="quarter" idx="11"/>
          </p:nvPr>
        </p:nvSpPr>
        <p:spPr/>
        <p:txBody>
          <a:bodyPr/>
          <a:lstStyle/>
          <a:p>
            <a:r>
              <a:rPr lang="en-US" dirty="0" err="1" smtClean="0"/>
              <a:t>Spatio</a:t>
            </a:r>
            <a:r>
              <a:rPr lang="en-US" dirty="0" smtClean="0"/>
              <a:t>-temporal analysis of Lake Victoria pollution and algal blooms using NASA Earth observations for improved water management</a:t>
            </a:r>
            <a:endParaRPr lang="en-US" dirty="0"/>
          </a:p>
        </p:txBody>
      </p:sp>
      <p:sp>
        <p:nvSpPr>
          <p:cNvPr id="5" name="Text Placeholder 4"/>
          <p:cNvSpPr>
            <a:spLocks noGrp="1"/>
          </p:cNvSpPr>
          <p:nvPr>
            <p:ph type="body" sz="quarter" idx="10"/>
          </p:nvPr>
        </p:nvSpPr>
        <p:spPr/>
        <p:txBody>
          <a:bodyPr/>
          <a:lstStyle/>
          <a:p>
            <a:r>
              <a:rPr lang="en-US" dirty="0" smtClean="0"/>
              <a:t>Lake Victoria Water Resources</a:t>
            </a:r>
            <a:endParaRPr lang="en-US" dirty="0"/>
          </a:p>
        </p:txBody>
      </p:sp>
      <p:sp>
        <p:nvSpPr>
          <p:cNvPr id="9" name="Text Placeholder 16"/>
          <p:cNvSpPr txBox="1">
            <a:spLocks/>
          </p:cNvSpPr>
          <p:nvPr/>
        </p:nvSpPr>
        <p:spPr>
          <a:xfrm>
            <a:off x="914401" y="34283480"/>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endParaRPr lang="en-US" dirty="0" smtClean="0"/>
          </a:p>
        </p:txBody>
      </p:sp>
      <p:sp>
        <p:nvSpPr>
          <p:cNvPr id="10" name="Text Placeholder 16"/>
          <p:cNvSpPr txBox="1">
            <a:spLocks/>
          </p:cNvSpPr>
          <p:nvPr/>
        </p:nvSpPr>
        <p:spPr>
          <a:xfrm>
            <a:off x="9601200" y="30733457"/>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smtClean="0"/>
              <a:t>NASA SERVIR </a:t>
            </a:r>
            <a:r>
              <a:rPr lang="en-US" dirty="0" smtClean="0"/>
              <a:t>Coordination Office</a:t>
            </a:r>
          </a:p>
          <a:p>
            <a:r>
              <a:rPr lang="en-US" b="1" dirty="0" smtClean="0"/>
              <a:t>NASA SERVIR </a:t>
            </a:r>
            <a:r>
              <a:rPr lang="en-US" dirty="0"/>
              <a:t>-</a:t>
            </a:r>
            <a:r>
              <a:rPr lang="en-US" dirty="0" smtClean="0"/>
              <a:t> Eastern and Southern Africa</a:t>
            </a:r>
          </a:p>
          <a:p>
            <a:r>
              <a:rPr lang="en-US" dirty="0"/>
              <a:t>Regional Centre for Mapping of Resources for Development (</a:t>
            </a:r>
            <a:r>
              <a:rPr lang="en-US" b="1" dirty="0"/>
              <a:t>RCMRD</a:t>
            </a:r>
            <a:r>
              <a:rPr lang="en-US" dirty="0"/>
              <a:t>)</a:t>
            </a:r>
            <a:endParaRPr lang="en-US" dirty="0" smtClean="0"/>
          </a:p>
        </p:txBody>
      </p:sp>
      <p:sp>
        <p:nvSpPr>
          <p:cNvPr id="11" name="Text Placeholder 16"/>
          <p:cNvSpPr txBox="1">
            <a:spLocks/>
          </p:cNvSpPr>
          <p:nvPr/>
        </p:nvSpPr>
        <p:spPr>
          <a:xfrm>
            <a:off x="18288000" y="30733457"/>
            <a:ext cx="8229600" cy="597701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We would like to thank our collaborator, </a:t>
            </a:r>
            <a:r>
              <a:rPr lang="en-US" b="1" dirty="0" smtClean="0"/>
              <a:t>Africa Flores</a:t>
            </a:r>
            <a:r>
              <a:rPr lang="en-US" dirty="0" smtClean="0"/>
              <a:t>, for her guidance on this project.</a:t>
            </a:r>
          </a:p>
          <a:p>
            <a:r>
              <a:rPr lang="en-US" dirty="0" smtClean="0"/>
              <a:t>We also would like to thank our science advisor, </a:t>
            </a:r>
            <a:r>
              <a:rPr lang="en-US" b="1" dirty="0" smtClean="0"/>
              <a:t>Dr. Jeffrey </a:t>
            </a:r>
            <a:r>
              <a:rPr lang="en-US" b="1" dirty="0" err="1" smtClean="0"/>
              <a:t>Luval</a:t>
            </a:r>
            <a:r>
              <a:rPr lang="en-US" dirty="0" err="1" smtClean="0"/>
              <a:t>l</a:t>
            </a:r>
            <a:r>
              <a:rPr lang="en-US" dirty="0" smtClean="0"/>
              <a:t>, our science mentor, </a:t>
            </a:r>
            <a:r>
              <a:rPr lang="en-US" b="1" dirty="0" smtClean="0"/>
              <a:t>Dr. Robert Griffin</a:t>
            </a:r>
            <a:r>
              <a:rPr lang="en-US" dirty="0" smtClean="0"/>
              <a:t>, and our center lead, </a:t>
            </a:r>
            <a:r>
              <a:rPr lang="en-US" b="1" dirty="0" smtClean="0"/>
              <a:t>Leigh Sinclair</a:t>
            </a:r>
            <a:r>
              <a:rPr lang="en-US" dirty="0" smtClean="0"/>
              <a:t>. </a:t>
            </a:r>
          </a:p>
          <a:p>
            <a:r>
              <a:rPr lang="en-US" dirty="0" smtClean="0"/>
              <a:t>Furthermore, we would like to thank </a:t>
            </a:r>
            <a:r>
              <a:rPr lang="en-US" b="1" dirty="0" smtClean="0"/>
              <a:t>Dr. Robinson </a:t>
            </a:r>
            <a:r>
              <a:rPr lang="en-US" b="1" dirty="0" err="1" smtClean="0"/>
              <a:t>Mugo</a:t>
            </a:r>
            <a:r>
              <a:rPr lang="en-US" b="1" dirty="0"/>
              <a:t> </a:t>
            </a:r>
            <a:r>
              <a:rPr lang="en-US" dirty="0"/>
              <a:t>and </a:t>
            </a:r>
            <a:r>
              <a:rPr lang="en-US" b="1" dirty="0"/>
              <a:t>James </a:t>
            </a:r>
            <a:r>
              <a:rPr lang="en-US" b="1" dirty="0" err="1" smtClean="0"/>
              <a:t>Wanjohi</a:t>
            </a:r>
            <a:r>
              <a:rPr lang="en-US" b="1" dirty="0" smtClean="0"/>
              <a:t> </a:t>
            </a:r>
            <a:r>
              <a:rPr lang="en-US" b="1" dirty="0" err="1" smtClean="0"/>
              <a:t>Nyaga</a:t>
            </a:r>
            <a:r>
              <a:rPr lang="en-US" b="1" dirty="0" smtClean="0"/>
              <a:t> </a:t>
            </a:r>
            <a:r>
              <a:rPr lang="en-US" dirty="0" smtClean="0"/>
              <a:t>of RCMRD for providing us with critical data and information. </a:t>
            </a:r>
            <a:endParaRPr lang="en-US" dirty="0"/>
          </a:p>
        </p:txBody>
      </p:sp>
      <p:sp>
        <p:nvSpPr>
          <p:cNvPr id="8" name="Text Placeholder 16"/>
          <p:cNvSpPr txBox="1">
            <a:spLocks/>
          </p:cNvSpPr>
          <p:nvPr/>
        </p:nvSpPr>
        <p:spPr>
          <a:xfrm>
            <a:off x="914400" y="20175710"/>
            <a:ext cx="86868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TBD</a:t>
            </a:r>
          </a:p>
        </p:txBody>
      </p:sp>
      <p:sp>
        <p:nvSpPr>
          <p:cNvPr id="12" name="Text Placeholder 16"/>
          <p:cNvSpPr txBox="1">
            <a:spLocks/>
          </p:cNvSpPr>
          <p:nvPr/>
        </p:nvSpPr>
        <p:spPr>
          <a:xfrm>
            <a:off x="18288000" y="20175710"/>
            <a:ext cx="8229600" cy="576072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dirty="0" smtClean="0"/>
              <a:t>TBD</a:t>
            </a:r>
          </a:p>
        </p:txBody>
      </p:sp>
      <p:sp>
        <p:nvSpPr>
          <p:cNvPr id="6" name="Text Placeholder 16"/>
          <p:cNvSpPr txBox="1">
            <a:spLocks/>
          </p:cNvSpPr>
          <p:nvPr/>
        </p:nvSpPr>
        <p:spPr>
          <a:xfrm>
            <a:off x="914400" y="6243411"/>
            <a:ext cx="16916400" cy="5760720"/>
          </a:xfrm>
          <a:prstGeom prst="rect">
            <a:avLst/>
          </a:prstGeom>
        </p:spPr>
        <p:txBody>
          <a:bodyPr numCol="2"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endParaRPr lang="en-US" dirty="0" smtClean="0"/>
          </a:p>
        </p:txBody>
      </p:sp>
      <p:sp>
        <p:nvSpPr>
          <p:cNvPr id="15" name="Text Placeholder 16"/>
          <p:cNvSpPr txBox="1">
            <a:spLocks/>
          </p:cNvSpPr>
          <p:nvPr/>
        </p:nvSpPr>
        <p:spPr>
          <a:xfrm>
            <a:off x="18288000" y="6243411"/>
            <a:ext cx="8229600" cy="31320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b="1" dirty="0"/>
              <a:t>Develop</a:t>
            </a:r>
            <a:r>
              <a:rPr lang="en-US" dirty="0"/>
              <a:t> an empirical method to distinguish water hyacinth from other algal growth in the </a:t>
            </a:r>
            <a:r>
              <a:rPr lang="en-US" dirty="0" err="1"/>
              <a:t>Winam</a:t>
            </a:r>
            <a:r>
              <a:rPr lang="en-US" dirty="0"/>
              <a:t> Gulf of Lake Victoria, Kenya</a:t>
            </a:r>
          </a:p>
          <a:p>
            <a:pPr marL="347663" indent="-347663"/>
            <a:r>
              <a:rPr lang="en-US" b="1" dirty="0"/>
              <a:t>Identify </a:t>
            </a:r>
            <a:r>
              <a:rPr lang="en-US" dirty="0"/>
              <a:t>the extent of water hyacinth in the </a:t>
            </a:r>
            <a:r>
              <a:rPr lang="en-US" dirty="0" err="1"/>
              <a:t>Winam</a:t>
            </a:r>
            <a:r>
              <a:rPr lang="en-US" dirty="0"/>
              <a:t> </a:t>
            </a:r>
            <a:r>
              <a:rPr lang="en-US" dirty="0" smtClean="0"/>
              <a:t>Gulf to enhance RCMRD methodologies</a:t>
            </a:r>
          </a:p>
          <a:p>
            <a:pPr marL="347663" indent="-347663"/>
            <a:r>
              <a:rPr lang="en-US" b="1" dirty="0" smtClean="0"/>
              <a:t>Create</a:t>
            </a:r>
            <a:r>
              <a:rPr lang="en-US" dirty="0" smtClean="0"/>
              <a:t> a time series map of aquatic vegetation</a:t>
            </a:r>
            <a:endParaRPr lang="en-US" dirty="0"/>
          </a:p>
        </p:txBody>
      </p:sp>
      <p:sp>
        <p:nvSpPr>
          <p:cNvPr id="16" name="TextBox 15"/>
          <p:cNvSpPr txBox="1"/>
          <p:nvPr/>
        </p:nvSpPr>
        <p:spPr>
          <a:xfrm>
            <a:off x="914400" y="5510709"/>
            <a:ext cx="16916399"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Abstract</a:t>
            </a:r>
          </a:p>
        </p:txBody>
      </p:sp>
      <p:sp>
        <p:nvSpPr>
          <p:cNvPr id="23" name="TextBox 22"/>
          <p:cNvSpPr txBox="1"/>
          <p:nvPr/>
        </p:nvSpPr>
        <p:spPr>
          <a:xfrm>
            <a:off x="18288000" y="5504988"/>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Objectives</a:t>
            </a:r>
          </a:p>
        </p:txBody>
      </p:sp>
      <p:sp>
        <p:nvSpPr>
          <p:cNvPr id="24" name="TextBox 23"/>
          <p:cNvSpPr txBox="1"/>
          <p:nvPr/>
        </p:nvSpPr>
        <p:spPr>
          <a:xfrm>
            <a:off x="914400" y="12383169"/>
            <a:ext cx="169164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Methodology</a:t>
            </a:r>
          </a:p>
        </p:txBody>
      </p:sp>
      <p:sp>
        <p:nvSpPr>
          <p:cNvPr id="25" name="TextBox 24"/>
          <p:cNvSpPr txBox="1"/>
          <p:nvPr/>
        </p:nvSpPr>
        <p:spPr>
          <a:xfrm>
            <a:off x="18287999" y="9365320"/>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Study Area</a:t>
            </a:r>
          </a:p>
        </p:txBody>
      </p:sp>
      <p:sp>
        <p:nvSpPr>
          <p:cNvPr id="26" name="TextBox 25"/>
          <p:cNvSpPr txBox="1"/>
          <p:nvPr/>
        </p:nvSpPr>
        <p:spPr>
          <a:xfrm>
            <a:off x="18288000" y="15089264"/>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Earth Observations</a:t>
            </a:r>
          </a:p>
        </p:txBody>
      </p:sp>
      <p:sp>
        <p:nvSpPr>
          <p:cNvPr id="27" name="TextBox 26"/>
          <p:cNvSpPr txBox="1"/>
          <p:nvPr/>
        </p:nvSpPr>
        <p:spPr>
          <a:xfrm>
            <a:off x="914400" y="19453189"/>
            <a:ext cx="16916398"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Results</a:t>
            </a:r>
          </a:p>
        </p:txBody>
      </p:sp>
      <p:sp>
        <p:nvSpPr>
          <p:cNvPr id="28" name="TextBox 27"/>
          <p:cNvSpPr txBox="1"/>
          <p:nvPr/>
        </p:nvSpPr>
        <p:spPr>
          <a:xfrm>
            <a:off x="18288000" y="19453189"/>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Conclusions</a:t>
            </a:r>
          </a:p>
        </p:txBody>
      </p:sp>
      <p:sp>
        <p:nvSpPr>
          <p:cNvPr id="29" name="TextBox 28"/>
          <p:cNvSpPr txBox="1"/>
          <p:nvPr/>
        </p:nvSpPr>
        <p:spPr>
          <a:xfrm>
            <a:off x="18288000" y="30022015"/>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Acknowledgements</a:t>
            </a:r>
          </a:p>
        </p:txBody>
      </p:sp>
      <p:sp>
        <p:nvSpPr>
          <p:cNvPr id="30" name="TextBox 29"/>
          <p:cNvSpPr txBox="1"/>
          <p:nvPr/>
        </p:nvSpPr>
        <p:spPr>
          <a:xfrm>
            <a:off x="9601200" y="30022015"/>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Project Partners</a:t>
            </a:r>
          </a:p>
        </p:txBody>
      </p:sp>
      <p:sp>
        <p:nvSpPr>
          <p:cNvPr id="31" name="TextBox 30"/>
          <p:cNvSpPr txBox="1"/>
          <p:nvPr/>
        </p:nvSpPr>
        <p:spPr>
          <a:xfrm>
            <a:off x="914400" y="30022015"/>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Team Members</a:t>
            </a:r>
          </a:p>
        </p:txBody>
      </p:sp>
      <p:sp>
        <p:nvSpPr>
          <p:cNvPr id="32" name="Team Members"/>
          <p:cNvSpPr txBox="1">
            <a:spLocks/>
          </p:cNvSpPr>
          <p:nvPr/>
        </p:nvSpPr>
        <p:spPr>
          <a:xfrm>
            <a:off x="914400" y="4148884"/>
            <a:ext cx="25603200" cy="950976"/>
          </a:xfrm>
          <a:prstGeom prst="rect">
            <a:avLst/>
          </a:prstGeom>
        </p:spPr>
        <p:txBody>
          <a:bodyPr anchor="t"/>
          <a:lstStyle>
            <a:lvl1pPr marL="0" indent="0" algn="ctr" defTabSz="2743200" rtl="0" eaLnBrk="1" latinLnBrk="0" hangingPunct="1">
              <a:lnSpc>
                <a:spcPct val="90000"/>
              </a:lnSpc>
              <a:spcBef>
                <a:spcPts val="0"/>
              </a:spcBef>
              <a:buFont typeface="Arial" panose="020B0604020202020204" pitchFamily="34" charset="0"/>
              <a:buNone/>
              <a:defRPr sz="32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err="1" smtClean="0"/>
              <a:t>Jeanné</a:t>
            </a:r>
            <a:r>
              <a:rPr lang="en-US" dirty="0" smtClean="0"/>
              <a:t> le Roux (Project Lead), Daryl Ann </a:t>
            </a:r>
            <a:r>
              <a:rPr lang="en-US" dirty="0" err="1" smtClean="0"/>
              <a:t>Winstead</a:t>
            </a:r>
            <a:r>
              <a:rPr lang="en-US" dirty="0" smtClean="0"/>
              <a:t>, Christina Fischer, Sara </a:t>
            </a:r>
            <a:r>
              <a:rPr lang="en-US" dirty="0" err="1" smtClean="0"/>
              <a:t>Amirazodi</a:t>
            </a:r>
            <a:r>
              <a:rPr lang="en-US" dirty="0" smtClean="0"/>
              <a:t>, Austin </a:t>
            </a:r>
            <a:r>
              <a:rPr lang="en-US" dirty="0" err="1" smtClean="0"/>
              <a:t>Vacek</a:t>
            </a:r>
            <a:endParaRPr lang="en-US" dirty="0" smtClean="0"/>
          </a:p>
          <a:p>
            <a:r>
              <a:rPr lang="en-US" sz="2400" dirty="0" smtClean="0"/>
              <a:t>NASA DEVELOP National Program at </a:t>
            </a:r>
            <a:r>
              <a:rPr lang="en-US" sz="2400" dirty="0" smtClean="0"/>
              <a:t>NASA Marshall </a:t>
            </a:r>
            <a:r>
              <a:rPr lang="en-US" sz="2400" dirty="0" smtClean="0"/>
              <a:t>Space Flight Center</a:t>
            </a:r>
            <a:endParaRPr lang="en-US" sz="2400"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7999" y="15858706"/>
            <a:ext cx="1936377" cy="1582598"/>
          </a:xfrm>
          <a:prstGeom prst="rect">
            <a:avLst/>
          </a:prstGeom>
        </p:spPr>
      </p:pic>
      <p:sp>
        <p:nvSpPr>
          <p:cNvPr id="17" name="TextBox 16"/>
          <p:cNvSpPr txBox="1"/>
          <p:nvPr/>
        </p:nvSpPr>
        <p:spPr>
          <a:xfrm>
            <a:off x="20224376" y="16351631"/>
            <a:ext cx="3310522" cy="507831"/>
          </a:xfrm>
          <a:prstGeom prst="rect">
            <a:avLst/>
          </a:prstGeom>
          <a:noFill/>
        </p:spPr>
        <p:txBody>
          <a:bodyPr wrap="none" rtlCol="0">
            <a:spAutoFit/>
          </a:bodyPr>
          <a:lstStyle/>
          <a:p>
            <a:r>
              <a:rPr lang="en-US" sz="2700" dirty="0" smtClean="0"/>
              <a:t>Landsat 8 OLI &amp; TIRS</a:t>
            </a:r>
          </a:p>
        </p:txBody>
      </p:sp>
      <p:pic>
        <p:nvPicPr>
          <p:cNvPr id="18" name="Picture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534898" y="17441304"/>
            <a:ext cx="2767549" cy="1367581"/>
          </a:xfrm>
          <a:prstGeom prst="rect">
            <a:avLst/>
          </a:prstGeom>
        </p:spPr>
      </p:pic>
      <p:sp>
        <p:nvSpPr>
          <p:cNvPr id="33" name="TextBox 32"/>
          <p:cNvSpPr txBox="1"/>
          <p:nvPr/>
        </p:nvSpPr>
        <p:spPr>
          <a:xfrm>
            <a:off x="21004688" y="17871178"/>
            <a:ext cx="2315057" cy="507831"/>
          </a:xfrm>
          <a:prstGeom prst="rect">
            <a:avLst/>
          </a:prstGeom>
          <a:noFill/>
        </p:spPr>
        <p:txBody>
          <a:bodyPr wrap="none" rtlCol="0">
            <a:spAutoFit/>
          </a:bodyPr>
          <a:lstStyle/>
          <a:p>
            <a:r>
              <a:rPr lang="en-US" sz="2700" dirty="0" smtClean="0"/>
              <a:t>EO-1 Hyperion</a:t>
            </a:r>
          </a:p>
        </p:txBody>
      </p:sp>
      <p:pic>
        <p:nvPicPr>
          <p:cNvPr id="19" name="Picture 18"/>
          <p:cNvPicPr>
            <a:picLocks noChangeAspect="1"/>
          </p:cNvPicPr>
          <p:nvPr/>
        </p:nvPicPr>
        <p:blipFill rotWithShape="1">
          <a:blip r:embed="rId5" cstate="print">
            <a:extLst>
              <a:ext uri="{28A0092B-C50C-407E-A947-70E740481C1C}">
                <a14:useLocalDpi xmlns:a14="http://schemas.microsoft.com/office/drawing/2010/main" val="0"/>
              </a:ext>
            </a:extLst>
          </a:blip>
          <a:srcRect l="11099" t="21622" r="17162" b="33719"/>
          <a:stretch/>
        </p:blipFill>
        <p:spPr>
          <a:xfrm>
            <a:off x="914400" y="30962379"/>
            <a:ext cx="6462272" cy="3017183"/>
          </a:xfrm>
          <a:prstGeom prst="rect">
            <a:avLst/>
          </a:prstGeom>
          <a:ln w="19050">
            <a:solidFill>
              <a:schemeClr val="tx1"/>
            </a:solidFill>
          </a:ln>
        </p:spPr>
      </p:pic>
      <p:sp>
        <p:nvSpPr>
          <p:cNvPr id="20" name="TextBox 19"/>
          <p:cNvSpPr txBox="1"/>
          <p:nvPr/>
        </p:nvSpPr>
        <p:spPr>
          <a:xfrm>
            <a:off x="914400" y="34068328"/>
            <a:ext cx="6777316" cy="1338828"/>
          </a:xfrm>
          <a:prstGeom prst="rect">
            <a:avLst/>
          </a:prstGeom>
          <a:noFill/>
        </p:spPr>
        <p:txBody>
          <a:bodyPr wrap="square" rtlCol="0">
            <a:spAutoFit/>
          </a:bodyPr>
          <a:lstStyle/>
          <a:p>
            <a:r>
              <a:rPr lang="en-US" sz="2700" dirty="0" smtClean="0"/>
              <a:t>Austin </a:t>
            </a:r>
            <a:r>
              <a:rPr lang="en-US" sz="2700" dirty="0" err="1" smtClean="0"/>
              <a:t>Vacek</a:t>
            </a:r>
            <a:r>
              <a:rPr lang="en-US" sz="2700" dirty="0"/>
              <a:t>, </a:t>
            </a:r>
            <a:r>
              <a:rPr lang="en-US" sz="2700" dirty="0" err="1" smtClean="0"/>
              <a:t>Jeanné</a:t>
            </a:r>
            <a:r>
              <a:rPr lang="en-US" sz="2700" dirty="0" smtClean="0"/>
              <a:t> le Roux, Christina Fischer, Daryl Ann </a:t>
            </a:r>
            <a:r>
              <a:rPr lang="en-US" sz="2700" dirty="0" err="1" smtClean="0"/>
              <a:t>Winstead</a:t>
            </a:r>
            <a:r>
              <a:rPr lang="en-US" sz="2700" dirty="0" smtClean="0"/>
              <a:t>, Sara </a:t>
            </a:r>
            <a:r>
              <a:rPr lang="en-US" sz="2700" dirty="0" err="1" smtClean="0"/>
              <a:t>Amirazodi</a:t>
            </a:r>
            <a:r>
              <a:rPr lang="en-US" sz="2700" dirty="0" smtClean="0"/>
              <a:t> </a:t>
            </a:r>
          </a:p>
          <a:p>
            <a:endParaRPr lang="en-US" sz="2700" dirty="0"/>
          </a:p>
        </p:txBody>
      </p:sp>
      <p:graphicFrame>
        <p:nvGraphicFramePr>
          <p:cNvPr id="21" name="Diagram 20"/>
          <p:cNvGraphicFramePr/>
          <p:nvPr>
            <p:extLst>
              <p:ext uri="{D42A27DB-BD31-4B8C-83A1-F6EECF244321}">
                <p14:modId xmlns:p14="http://schemas.microsoft.com/office/powerpoint/2010/main" val="2371656483"/>
              </p:ext>
            </p:extLst>
          </p:nvPr>
        </p:nvGraphicFramePr>
        <p:xfrm>
          <a:off x="914400" y="13287080"/>
          <a:ext cx="15236157" cy="552180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22" name="TextBox 21"/>
          <p:cNvSpPr txBox="1"/>
          <p:nvPr/>
        </p:nvSpPr>
        <p:spPr>
          <a:xfrm>
            <a:off x="25381323" y="12271303"/>
            <a:ext cx="1842247" cy="923330"/>
          </a:xfrm>
          <a:prstGeom prst="rect">
            <a:avLst/>
          </a:prstGeom>
          <a:noFill/>
        </p:spPr>
        <p:txBody>
          <a:bodyPr wrap="square" rtlCol="0">
            <a:spAutoFit/>
          </a:bodyPr>
          <a:lstStyle/>
          <a:p>
            <a:r>
              <a:rPr lang="en-US" sz="2700" dirty="0" err="1" smtClean="0">
                <a:solidFill>
                  <a:srgbClr val="000000"/>
                </a:solidFill>
              </a:rPr>
              <a:t>Winam</a:t>
            </a:r>
            <a:r>
              <a:rPr lang="en-US" sz="2700" dirty="0" smtClean="0">
                <a:solidFill>
                  <a:srgbClr val="000000"/>
                </a:solidFill>
              </a:rPr>
              <a:t> Gulf, Kenya</a:t>
            </a:r>
            <a:endParaRPr lang="en-US" sz="2700" dirty="0">
              <a:solidFill>
                <a:srgbClr val="000000"/>
              </a:solidFill>
            </a:endParaRPr>
          </a:p>
        </p:txBody>
      </p:sp>
      <p:sp>
        <p:nvSpPr>
          <p:cNvPr id="35" name="TextBox 34"/>
          <p:cNvSpPr txBox="1"/>
          <p:nvPr/>
        </p:nvSpPr>
        <p:spPr>
          <a:xfrm>
            <a:off x="22327526" y="12898694"/>
            <a:ext cx="1339005" cy="338554"/>
          </a:xfrm>
          <a:prstGeom prst="rect">
            <a:avLst/>
          </a:prstGeom>
          <a:noFill/>
        </p:spPr>
        <p:txBody>
          <a:bodyPr wrap="square" rtlCol="0">
            <a:spAutoFit/>
          </a:bodyPr>
          <a:lstStyle/>
          <a:p>
            <a:r>
              <a:rPr lang="en-US" sz="1600" b="1" dirty="0" smtClean="0">
                <a:solidFill>
                  <a:srgbClr val="000000"/>
                </a:solidFill>
              </a:rPr>
              <a:t>Tanzania</a:t>
            </a:r>
            <a:endParaRPr lang="en-US" sz="1600" b="1" dirty="0">
              <a:solidFill>
                <a:srgbClr val="000000"/>
              </a:solidFill>
            </a:endParaRPr>
          </a:p>
        </p:txBody>
      </p:sp>
      <p:sp>
        <p:nvSpPr>
          <p:cNvPr id="36" name="TextBox 35"/>
          <p:cNvSpPr txBox="1"/>
          <p:nvPr/>
        </p:nvSpPr>
        <p:spPr>
          <a:xfrm>
            <a:off x="23211004" y="10895523"/>
            <a:ext cx="1063457" cy="338554"/>
          </a:xfrm>
          <a:prstGeom prst="rect">
            <a:avLst/>
          </a:prstGeom>
          <a:noFill/>
        </p:spPr>
        <p:txBody>
          <a:bodyPr wrap="square" rtlCol="0">
            <a:spAutoFit/>
          </a:bodyPr>
          <a:lstStyle/>
          <a:p>
            <a:r>
              <a:rPr lang="en-US" sz="1600" b="1" dirty="0" smtClean="0">
                <a:solidFill>
                  <a:srgbClr val="000000"/>
                </a:solidFill>
              </a:rPr>
              <a:t>Kenya</a:t>
            </a:r>
          </a:p>
        </p:txBody>
      </p:sp>
      <p:sp>
        <p:nvSpPr>
          <p:cNvPr id="37" name="TextBox 36"/>
          <p:cNvSpPr txBox="1"/>
          <p:nvPr/>
        </p:nvSpPr>
        <p:spPr>
          <a:xfrm>
            <a:off x="21955837" y="10727515"/>
            <a:ext cx="1164724" cy="338554"/>
          </a:xfrm>
          <a:prstGeom prst="rect">
            <a:avLst/>
          </a:prstGeom>
          <a:noFill/>
        </p:spPr>
        <p:txBody>
          <a:bodyPr wrap="square" rtlCol="0">
            <a:spAutoFit/>
          </a:bodyPr>
          <a:lstStyle/>
          <a:p>
            <a:r>
              <a:rPr lang="en-US" sz="1600" b="1" dirty="0" smtClean="0">
                <a:solidFill>
                  <a:srgbClr val="000000"/>
                </a:solidFill>
              </a:rPr>
              <a:t>Uganda</a:t>
            </a:r>
            <a:endParaRPr lang="en-US" sz="1600" b="1" dirty="0">
              <a:solidFill>
                <a:srgbClr val="000000"/>
              </a:solidFill>
            </a:endParaRPr>
          </a:p>
        </p:txBody>
      </p:sp>
      <p:cxnSp>
        <p:nvCxnSpPr>
          <p:cNvPr id="39" name="Straight Arrow Connector 38"/>
          <p:cNvCxnSpPr/>
          <p:nvPr/>
        </p:nvCxnSpPr>
        <p:spPr>
          <a:xfrm>
            <a:off x="22738301" y="12152374"/>
            <a:ext cx="2180371" cy="1535665"/>
          </a:xfrm>
          <a:prstGeom prst="straightConnector1">
            <a:avLst/>
          </a:prstGeom>
          <a:ln w="28575">
            <a:solidFill>
              <a:srgbClr val="00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24312562" y="13606294"/>
            <a:ext cx="2137522" cy="507831"/>
          </a:xfrm>
          <a:prstGeom prst="rect">
            <a:avLst/>
          </a:prstGeom>
          <a:noFill/>
        </p:spPr>
        <p:txBody>
          <a:bodyPr wrap="square" rtlCol="0">
            <a:spAutoFit/>
          </a:bodyPr>
          <a:lstStyle/>
          <a:p>
            <a:r>
              <a:rPr lang="en-US" sz="2700" dirty="0" smtClean="0">
                <a:solidFill>
                  <a:srgbClr val="000000"/>
                </a:solidFill>
              </a:rPr>
              <a:t>Lake Victoria</a:t>
            </a:r>
            <a:endParaRPr lang="en-US" sz="2700" dirty="0">
              <a:solidFill>
                <a:srgbClr val="000000"/>
              </a:solidFill>
            </a:endParaRPr>
          </a:p>
        </p:txBody>
      </p:sp>
      <p:sp>
        <p:nvSpPr>
          <p:cNvPr id="38" name="Rectangle 37"/>
          <p:cNvSpPr/>
          <p:nvPr/>
        </p:nvSpPr>
        <p:spPr>
          <a:xfrm>
            <a:off x="22564723" y="11368089"/>
            <a:ext cx="312349" cy="433386"/>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 name="Straight Arrow Connector 41"/>
          <p:cNvCxnSpPr>
            <a:endCxn id="38" idx="3"/>
          </p:cNvCxnSpPr>
          <p:nvPr/>
        </p:nvCxnSpPr>
        <p:spPr>
          <a:xfrm flipH="1" flipV="1">
            <a:off x="22877072" y="11584782"/>
            <a:ext cx="1811730" cy="50984"/>
          </a:xfrm>
          <a:prstGeom prst="straightConnector1">
            <a:avLst/>
          </a:prstGeom>
          <a:ln w="28575">
            <a:solidFill>
              <a:srgbClr val="00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7650982"/>
      </p:ext>
    </p:extLst>
  </p:cSld>
  <p:clrMapOvr>
    <a:masterClrMapping/>
  </p:clrMapOvr>
</p:sld>
</file>

<file path=ppt/theme/theme1.xml><?xml version="1.0" encoding="utf-8"?>
<a:theme xmlns:a="http://schemas.openxmlformats.org/drawingml/2006/main" name="Office Theme">
  <a:themeElements>
    <a:clrScheme name="Water 15">
      <a:dk1>
        <a:srgbClr val="767171"/>
      </a:dk1>
      <a:lt1>
        <a:srgbClr val="FFFFFF"/>
      </a:lt1>
      <a:dk2>
        <a:srgbClr val="767171"/>
      </a:dk2>
      <a:lt2>
        <a:srgbClr val="FFFFFF"/>
      </a:lt2>
      <a:accent1>
        <a:srgbClr val="75AADB"/>
      </a:accent1>
      <a:accent2>
        <a:srgbClr val="8992C8"/>
      </a:accent2>
      <a:accent3>
        <a:srgbClr val="9879B7"/>
      </a:accent3>
      <a:accent4>
        <a:srgbClr val="FFE07F"/>
      </a:accent4>
      <a:accent5>
        <a:srgbClr val="FDC760"/>
      </a:accent5>
      <a:accent6>
        <a:srgbClr val="FBAE40"/>
      </a:accent6>
      <a:hlink>
        <a:srgbClr val="75AADB"/>
      </a:hlink>
      <a:folHlink>
        <a:srgbClr val="75AADB"/>
      </a:folHlink>
    </a:clrScheme>
    <a:fontScheme name="DEVELOP_poster">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1679</TotalTime>
  <Words>265</Words>
  <Application>Microsoft Office PowerPoint</Application>
  <PresentationFormat>Custom</PresentationFormat>
  <Paragraphs>47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Century Gothic</vt:lpstr>
      <vt:lpstr>Garamond</vt:lpstr>
      <vt:lpstr>Questrial</vt:lpstr>
      <vt:lpstr>Webdings</vt:lpstr>
      <vt:lpstr>Office Theme</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McKeel, Christopher A. (LARC-E3)[SSAI DEVELOP]</dc:creator>
  <cp:lastModifiedBy>Childs, Lauren M. (LARC-E3)[DEVELOP - Wise County (LaRC)]</cp:lastModifiedBy>
  <cp:revision>124</cp:revision>
  <dcterms:created xsi:type="dcterms:W3CDTF">2015-06-02T14:58:58Z</dcterms:created>
  <dcterms:modified xsi:type="dcterms:W3CDTF">2015-10-23T17:13:04Z</dcterms:modified>
</cp:coreProperties>
</file>