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ryl-Ann Winstead" initials="DW" lastIdx="3" clrIdx="0"/>
  <p:cmAuthor id="1" name="Will" initials="W" lastIdx="7" clrIdx="1"/>
  <p:cmAuthor id="2" name="Sara Amirazodi" initials="SA" lastIdx="0" clrIdx="2"/>
  <p:cmAuthor id="3" name="Fenn, Teresa E. (LARC-E3)[SSAI DEVELOP]" initials="FTE(D" lastIdx="1" clrIdx="3">
    <p:extLst/>
  </p:cmAuthor>
  <p:cmAuthor id="4" name="Emma Baghel" initials="EB" lastIdx="1" clrIdx="4"/>
  <p:cmAuthor id="5" name="Childs, Lauren M. (LARC-E3)[DEVELOP - Wise County (LaRC)]" initials="CLM(-WC(" lastIdx="1" clrIdx="5">
    <p:extLst>
      <p:ext uri="{19B8F6BF-5375-455C-9EA6-DF929625EA0E}">
        <p15:presenceInfo xmlns:p15="http://schemas.microsoft.com/office/powerpoint/2012/main" userId="S-1-5-21-330711430-3775241029-4075259233-648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113" autoAdjust="0"/>
    <p:restoredTop sz="94660"/>
  </p:normalViewPr>
  <p:slideViewPr>
    <p:cSldViewPr snapToGrid="0">
      <p:cViewPr varScale="1">
        <p:scale>
          <a:sx n="22" d="100"/>
          <a:sy n="22" d="100"/>
        </p:scale>
        <p:origin x="1446" y="18"/>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5-10-16T09:49:50.956" idx="1">
    <p:pos x="11293" y="2910"/>
    <p:text>Added 'NASA' in front of MSFC</p:text>
    <p:extLst mod="1">
      <p:ext uri="{C676402C-5697-4E1C-873F-D02D1690AC5C}">
        <p15:threadingInfo xmlns:p15="http://schemas.microsoft.com/office/powerpoint/2012/main" timeZoneBias="240"/>
      </p:ext>
    </p:extLst>
  </p:cm>
  <p:cm authorId="4" dt="2015-10-19T11:35:40.502" idx="1">
    <p:pos x="12505" y="5912"/>
    <p:text>I like how you chose to show your image. Well done.</p:text>
  </p:cm>
  <p:cm authorId="5" dt="2015-10-23T13:12:08.314" idx="1">
    <p:pos x="2863" y="833"/>
    <p:text>I know the template said sentence case, but please change to title case for consistency across the program and your node, and sorry for us not catching that remnant in the template!</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CB8289-296B-4DDE-BBC1-C612FA8F27A7}"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31071F84-0A94-4B48-BFC7-50A9DE8C4EE8}">
      <dgm:prSet phldrT="[Text]"/>
      <dgm:spPr/>
      <dgm:t>
        <a:bodyPr/>
        <a:lstStyle/>
        <a:p>
          <a:r>
            <a:rPr lang="en-US" dirty="0" smtClean="0"/>
            <a:t>Data Acquisition</a:t>
          </a:r>
          <a:endParaRPr lang="en-US" dirty="0"/>
        </a:p>
      </dgm:t>
    </dgm:pt>
    <dgm:pt modelId="{F1C44D51-3A7B-4751-A02A-A6FCC3DC0298}" type="parTrans" cxnId="{87D3CFCD-CF29-45FB-B373-BE6A69DE6911}">
      <dgm:prSet/>
      <dgm:spPr/>
      <dgm:t>
        <a:bodyPr/>
        <a:lstStyle/>
        <a:p>
          <a:endParaRPr lang="en-US"/>
        </a:p>
      </dgm:t>
    </dgm:pt>
    <dgm:pt modelId="{E57120CB-7C14-423D-8478-EAA4627FA26F}" type="sibTrans" cxnId="{87D3CFCD-CF29-45FB-B373-BE6A69DE6911}">
      <dgm:prSet/>
      <dgm:spPr/>
      <dgm:t>
        <a:bodyPr/>
        <a:lstStyle/>
        <a:p>
          <a:endParaRPr lang="en-US"/>
        </a:p>
      </dgm:t>
    </dgm:pt>
    <dgm:pt modelId="{FBA37367-ACB1-45C4-ACCF-1659B71B5DE4}">
      <dgm:prSet phldrT="[Text]"/>
      <dgm:spPr/>
      <dgm:t>
        <a:bodyPr/>
        <a:lstStyle/>
        <a:p>
          <a:r>
            <a:rPr lang="en-US" dirty="0" smtClean="0"/>
            <a:t>Hyperion</a:t>
          </a:r>
          <a:endParaRPr lang="en-US" dirty="0"/>
        </a:p>
      </dgm:t>
    </dgm:pt>
    <dgm:pt modelId="{24A862DC-9DD4-4FFC-99FE-93C239C49FFE}" type="parTrans" cxnId="{A1A5F5B6-3256-45AF-8EB6-0EAFB39A997C}">
      <dgm:prSet/>
      <dgm:spPr/>
      <dgm:t>
        <a:bodyPr/>
        <a:lstStyle/>
        <a:p>
          <a:endParaRPr lang="en-US"/>
        </a:p>
      </dgm:t>
    </dgm:pt>
    <dgm:pt modelId="{AEF51BBA-FF97-4339-A4A3-291853210616}" type="sibTrans" cxnId="{A1A5F5B6-3256-45AF-8EB6-0EAFB39A997C}">
      <dgm:prSet/>
      <dgm:spPr/>
      <dgm:t>
        <a:bodyPr/>
        <a:lstStyle/>
        <a:p>
          <a:endParaRPr lang="en-US"/>
        </a:p>
      </dgm:t>
    </dgm:pt>
    <dgm:pt modelId="{8CE3266F-4DF8-45A2-80A9-10E815C86BEF}">
      <dgm:prSet phldrT="[Text]"/>
      <dgm:spPr/>
      <dgm:t>
        <a:bodyPr/>
        <a:lstStyle/>
        <a:p>
          <a:r>
            <a:rPr lang="en-US" dirty="0" smtClean="0"/>
            <a:t>Data Processing</a:t>
          </a:r>
          <a:endParaRPr lang="en-US" dirty="0"/>
        </a:p>
      </dgm:t>
    </dgm:pt>
    <dgm:pt modelId="{D0DB954B-387E-4B75-B7F4-4C942BE70FA4}" type="parTrans" cxnId="{E2662ABB-7B62-4E11-B2BD-D31A07F88679}">
      <dgm:prSet/>
      <dgm:spPr/>
      <dgm:t>
        <a:bodyPr/>
        <a:lstStyle/>
        <a:p>
          <a:endParaRPr lang="en-US"/>
        </a:p>
      </dgm:t>
    </dgm:pt>
    <dgm:pt modelId="{33BD0CC9-A95B-4D31-8EF1-C98C1D434324}" type="sibTrans" cxnId="{E2662ABB-7B62-4E11-B2BD-D31A07F88679}">
      <dgm:prSet/>
      <dgm:spPr/>
      <dgm:t>
        <a:bodyPr/>
        <a:lstStyle/>
        <a:p>
          <a:endParaRPr lang="en-US"/>
        </a:p>
      </dgm:t>
    </dgm:pt>
    <dgm:pt modelId="{17DAE931-0704-42B7-A72B-89DAA224F51D}">
      <dgm:prSet phldrT="[Text]"/>
      <dgm:spPr/>
      <dgm:t>
        <a:bodyPr/>
        <a:lstStyle/>
        <a:p>
          <a:r>
            <a:rPr lang="en-US" dirty="0" smtClean="0"/>
            <a:t>Extract water </a:t>
          </a:r>
          <a:endParaRPr lang="en-US" dirty="0"/>
        </a:p>
      </dgm:t>
    </dgm:pt>
    <dgm:pt modelId="{8FA24FCD-0111-40A4-8EE2-8D88055D30A1}" type="parTrans" cxnId="{4923314F-A82F-40B2-8A54-9808D780B35E}">
      <dgm:prSet/>
      <dgm:spPr/>
      <dgm:t>
        <a:bodyPr/>
        <a:lstStyle/>
        <a:p>
          <a:endParaRPr lang="en-US"/>
        </a:p>
      </dgm:t>
    </dgm:pt>
    <dgm:pt modelId="{597DCA84-6A13-4BC1-AF90-DBA31A3875EE}" type="sibTrans" cxnId="{4923314F-A82F-40B2-8A54-9808D780B35E}">
      <dgm:prSet/>
      <dgm:spPr/>
      <dgm:t>
        <a:bodyPr/>
        <a:lstStyle/>
        <a:p>
          <a:endParaRPr lang="en-US"/>
        </a:p>
      </dgm:t>
    </dgm:pt>
    <dgm:pt modelId="{6652AC2E-A935-43DD-91CF-982564B7186D}">
      <dgm:prSet phldrT="[Text]"/>
      <dgm:spPr/>
      <dgm:t>
        <a:bodyPr/>
        <a:lstStyle/>
        <a:p>
          <a:r>
            <a:rPr lang="en-US" dirty="0" smtClean="0"/>
            <a:t>Data Analysis</a:t>
          </a:r>
          <a:endParaRPr lang="en-US" dirty="0"/>
        </a:p>
      </dgm:t>
    </dgm:pt>
    <dgm:pt modelId="{9441E59C-F2AD-4BB5-9C03-FD7779C239F7}" type="parTrans" cxnId="{8CB34EA6-8216-4C30-BF0A-D9EF833DCC9F}">
      <dgm:prSet/>
      <dgm:spPr/>
      <dgm:t>
        <a:bodyPr/>
        <a:lstStyle/>
        <a:p>
          <a:endParaRPr lang="en-US"/>
        </a:p>
      </dgm:t>
    </dgm:pt>
    <dgm:pt modelId="{01B6F1AC-A9FF-4D87-AA30-1432F42A5317}" type="sibTrans" cxnId="{8CB34EA6-8216-4C30-BF0A-D9EF833DCC9F}">
      <dgm:prSet/>
      <dgm:spPr/>
      <dgm:t>
        <a:bodyPr/>
        <a:lstStyle/>
        <a:p>
          <a:endParaRPr lang="en-US"/>
        </a:p>
      </dgm:t>
    </dgm:pt>
    <dgm:pt modelId="{F6B804AE-579A-40E7-931F-9AA165D1BD12}">
      <dgm:prSet phldrT="[Text]"/>
      <dgm:spPr/>
      <dgm:t>
        <a:bodyPr/>
        <a:lstStyle/>
        <a:p>
          <a:r>
            <a:rPr lang="en-US" dirty="0" smtClean="0"/>
            <a:t>Vegetation analysis </a:t>
          </a:r>
          <a:endParaRPr lang="en-US" dirty="0"/>
        </a:p>
      </dgm:t>
    </dgm:pt>
    <dgm:pt modelId="{C857F57C-B0AD-45B3-8AEE-8F8C61957CD4}" type="parTrans" cxnId="{D7875503-7634-4E75-B498-9A1D575B3AD6}">
      <dgm:prSet/>
      <dgm:spPr/>
      <dgm:t>
        <a:bodyPr/>
        <a:lstStyle/>
        <a:p>
          <a:endParaRPr lang="en-US"/>
        </a:p>
      </dgm:t>
    </dgm:pt>
    <dgm:pt modelId="{67786805-E895-4E8A-8C59-1FB2A898CE10}" type="sibTrans" cxnId="{D7875503-7634-4E75-B498-9A1D575B3AD6}">
      <dgm:prSet/>
      <dgm:spPr/>
      <dgm:t>
        <a:bodyPr/>
        <a:lstStyle/>
        <a:p>
          <a:endParaRPr lang="en-US"/>
        </a:p>
      </dgm:t>
    </dgm:pt>
    <dgm:pt modelId="{2AC78A3F-70C7-452A-91DE-27AF09829DB4}">
      <dgm:prSet phldrT="[Text]"/>
      <dgm:spPr/>
      <dgm:t>
        <a:bodyPr/>
        <a:lstStyle/>
        <a:p>
          <a:r>
            <a:rPr lang="en-US" dirty="0" smtClean="0"/>
            <a:t>Worldview</a:t>
          </a:r>
          <a:endParaRPr lang="en-US" dirty="0"/>
        </a:p>
      </dgm:t>
    </dgm:pt>
    <dgm:pt modelId="{D344EA98-2AED-4497-AF92-E8E34085A9F4}" type="parTrans" cxnId="{EE7A5F8F-3230-47AE-A1E8-D9E113F22AD5}">
      <dgm:prSet/>
      <dgm:spPr/>
      <dgm:t>
        <a:bodyPr/>
        <a:lstStyle/>
        <a:p>
          <a:endParaRPr lang="en-US"/>
        </a:p>
      </dgm:t>
    </dgm:pt>
    <dgm:pt modelId="{AB6B4A16-79F9-4FA3-ABD2-38BC7FE19B24}" type="sibTrans" cxnId="{EE7A5F8F-3230-47AE-A1E8-D9E113F22AD5}">
      <dgm:prSet/>
      <dgm:spPr/>
      <dgm:t>
        <a:bodyPr/>
        <a:lstStyle/>
        <a:p>
          <a:endParaRPr lang="en-US"/>
        </a:p>
      </dgm:t>
    </dgm:pt>
    <dgm:pt modelId="{E4805B90-8672-49DD-AD56-7E04982BEA23}">
      <dgm:prSet phldrT="[Text]"/>
      <dgm:spPr/>
      <dgm:t>
        <a:bodyPr/>
        <a:lstStyle/>
        <a:p>
          <a:r>
            <a:rPr lang="en-US" dirty="0" smtClean="0"/>
            <a:t>Time series</a:t>
          </a:r>
          <a:endParaRPr lang="en-US" dirty="0"/>
        </a:p>
      </dgm:t>
    </dgm:pt>
    <dgm:pt modelId="{55875BD5-2DB5-40FC-9993-16A165DC5A42}" type="parTrans" cxnId="{548CD4FA-2978-4A09-9D8A-959FFD07D888}">
      <dgm:prSet/>
      <dgm:spPr/>
      <dgm:t>
        <a:bodyPr/>
        <a:lstStyle/>
        <a:p>
          <a:endParaRPr lang="en-US"/>
        </a:p>
      </dgm:t>
    </dgm:pt>
    <dgm:pt modelId="{FED185BC-9B7E-4900-9264-55A9DF48DEA7}" type="sibTrans" cxnId="{548CD4FA-2978-4A09-9D8A-959FFD07D888}">
      <dgm:prSet/>
      <dgm:spPr/>
      <dgm:t>
        <a:bodyPr/>
        <a:lstStyle/>
        <a:p>
          <a:endParaRPr lang="en-US"/>
        </a:p>
      </dgm:t>
    </dgm:pt>
    <dgm:pt modelId="{E8D12358-A858-4E48-A8FD-90DC787DD06C}">
      <dgm:prSet phldrT="[Text]"/>
      <dgm:spPr/>
      <dgm:t>
        <a:bodyPr/>
        <a:lstStyle/>
        <a:p>
          <a:r>
            <a:rPr lang="en-US" dirty="0" smtClean="0"/>
            <a:t>TBD</a:t>
          </a:r>
          <a:endParaRPr lang="en-US" dirty="0"/>
        </a:p>
      </dgm:t>
    </dgm:pt>
    <dgm:pt modelId="{F08984A9-FAD3-4614-A3B2-E35E5F2FC7E4}" type="parTrans" cxnId="{79B16D36-5ECE-4CB5-AB5F-2D56693A711A}">
      <dgm:prSet/>
      <dgm:spPr/>
      <dgm:t>
        <a:bodyPr/>
        <a:lstStyle/>
        <a:p>
          <a:endParaRPr lang="en-US"/>
        </a:p>
      </dgm:t>
    </dgm:pt>
    <dgm:pt modelId="{BBB9FF5D-A576-4FCB-B81F-67EA52026D03}" type="sibTrans" cxnId="{79B16D36-5ECE-4CB5-AB5F-2D56693A711A}">
      <dgm:prSet/>
      <dgm:spPr/>
      <dgm:t>
        <a:bodyPr/>
        <a:lstStyle/>
        <a:p>
          <a:endParaRPr lang="en-US"/>
        </a:p>
      </dgm:t>
    </dgm:pt>
    <dgm:pt modelId="{A46AED77-57BB-4EF7-8DBE-5FAF81EE5914}">
      <dgm:prSet phldrT="[Text]"/>
      <dgm:spPr/>
      <dgm:t>
        <a:bodyPr/>
        <a:lstStyle/>
        <a:p>
          <a:r>
            <a:rPr lang="en-US" dirty="0" smtClean="0"/>
            <a:t>TBD</a:t>
          </a:r>
          <a:endParaRPr lang="en-US" dirty="0"/>
        </a:p>
      </dgm:t>
    </dgm:pt>
    <dgm:pt modelId="{A177D216-E562-42BD-8C58-E133BFF9B82D}" type="parTrans" cxnId="{F6CE8208-EF78-4460-AD1E-1DEEAFBCEB49}">
      <dgm:prSet/>
      <dgm:spPr/>
      <dgm:t>
        <a:bodyPr/>
        <a:lstStyle/>
        <a:p>
          <a:endParaRPr lang="en-US"/>
        </a:p>
      </dgm:t>
    </dgm:pt>
    <dgm:pt modelId="{8C1349FF-6279-4CAF-84A7-CCD741865240}" type="sibTrans" cxnId="{F6CE8208-EF78-4460-AD1E-1DEEAFBCEB49}">
      <dgm:prSet/>
      <dgm:spPr/>
      <dgm:t>
        <a:bodyPr/>
        <a:lstStyle/>
        <a:p>
          <a:endParaRPr lang="en-US"/>
        </a:p>
      </dgm:t>
    </dgm:pt>
    <dgm:pt modelId="{03295DD8-4A4B-40FB-8F79-1121DF1D0C49}">
      <dgm:prSet phldrT="[Text]"/>
      <dgm:spPr/>
      <dgm:t>
        <a:bodyPr/>
        <a:lstStyle/>
        <a:p>
          <a:r>
            <a:rPr lang="en-US" dirty="0" smtClean="0"/>
            <a:t>Extract chlorophyll</a:t>
          </a:r>
          <a:endParaRPr lang="en-US" dirty="0"/>
        </a:p>
      </dgm:t>
    </dgm:pt>
    <dgm:pt modelId="{8BEDD88B-794C-4AA3-B397-EC83DC93B27A}" type="parTrans" cxnId="{9DA3A3A1-7B98-473C-831D-1BB0187FC288}">
      <dgm:prSet/>
      <dgm:spPr/>
      <dgm:t>
        <a:bodyPr/>
        <a:lstStyle/>
        <a:p>
          <a:endParaRPr lang="en-US"/>
        </a:p>
      </dgm:t>
    </dgm:pt>
    <dgm:pt modelId="{8EE5D83F-823B-4ED4-BA4B-16F5ECEF3473}" type="sibTrans" cxnId="{9DA3A3A1-7B98-473C-831D-1BB0187FC288}">
      <dgm:prSet/>
      <dgm:spPr/>
      <dgm:t>
        <a:bodyPr/>
        <a:lstStyle/>
        <a:p>
          <a:endParaRPr lang="en-US"/>
        </a:p>
      </dgm:t>
    </dgm:pt>
    <dgm:pt modelId="{C6CC0D6D-430D-4EFA-AC1B-CE9FAF5A6E0F}">
      <dgm:prSet phldrT="[Text]"/>
      <dgm:spPr/>
      <dgm:t>
        <a:bodyPr/>
        <a:lstStyle/>
        <a:p>
          <a:r>
            <a:rPr lang="en-US" dirty="0" smtClean="0"/>
            <a:t>TBD</a:t>
          </a:r>
          <a:endParaRPr lang="en-US" dirty="0"/>
        </a:p>
      </dgm:t>
    </dgm:pt>
    <dgm:pt modelId="{97D02E15-1FF4-486F-9047-206C924C4C24}" type="parTrans" cxnId="{051C6C43-200F-4C23-B7FA-5653955348E6}">
      <dgm:prSet/>
      <dgm:spPr/>
      <dgm:t>
        <a:bodyPr/>
        <a:lstStyle/>
        <a:p>
          <a:endParaRPr lang="en-US"/>
        </a:p>
      </dgm:t>
    </dgm:pt>
    <dgm:pt modelId="{C62E9FF3-ACE5-4386-9641-4A7668D9FA78}" type="sibTrans" cxnId="{051C6C43-200F-4C23-B7FA-5653955348E6}">
      <dgm:prSet/>
      <dgm:spPr/>
      <dgm:t>
        <a:bodyPr/>
        <a:lstStyle/>
        <a:p>
          <a:endParaRPr lang="en-US"/>
        </a:p>
      </dgm:t>
    </dgm:pt>
    <dgm:pt modelId="{F31E5E72-65D1-4764-B8D5-3B0A662AE9DF}">
      <dgm:prSet phldrT="[Text]"/>
      <dgm:spPr/>
      <dgm:t>
        <a:bodyPr/>
        <a:lstStyle/>
        <a:p>
          <a:r>
            <a:rPr lang="en-US" dirty="0" smtClean="0"/>
            <a:t>Landsat 8</a:t>
          </a:r>
          <a:endParaRPr lang="en-US" dirty="0"/>
        </a:p>
      </dgm:t>
    </dgm:pt>
    <dgm:pt modelId="{3A49384A-2721-4B96-8329-AFDC76849ACA}" type="parTrans" cxnId="{F5F84F89-C862-4E03-A944-78F29CAD476F}">
      <dgm:prSet/>
      <dgm:spPr/>
      <dgm:t>
        <a:bodyPr/>
        <a:lstStyle/>
        <a:p>
          <a:endParaRPr lang="en-US"/>
        </a:p>
      </dgm:t>
    </dgm:pt>
    <dgm:pt modelId="{181F07B8-1E77-4954-854D-80AB416EDEE1}" type="sibTrans" cxnId="{F5F84F89-C862-4E03-A944-78F29CAD476F}">
      <dgm:prSet/>
      <dgm:spPr/>
      <dgm:t>
        <a:bodyPr/>
        <a:lstStyle/>
        <a:p>
          <a:endParaRPr lang="en-US"/>
        </a:p>
      </dgm:t>
    </dgm:pt>
    <dgm:pt modelId="{F06BE038-8C76-48F3-986C-2ECA459E609A}" type="pres">
      <dgm:prSet presAssocID="{CECB8289-296B-4DDE-BBC1-C612FA8F27A7}" presName="linearFlow" presStyleCnt="0">
        <dgm:presLayoutVars>
          <dgm:dir/>
          <dgm:animLvl val="lvl"/>
          <dgm:resizeHandles val="exact"/>
        </dgm:presLayoutVars>
      </dgm:prSet>
      <dgm:spPr/>
      <dgm:t>
        <a:bodyPr/>
        <a:lstStyle/>
        <a:p>
          <a:endParaRPr lang="en-US"/>
        </a:p>
      </dgm:t>
    </dgm:pt>
    <dgm:pt modelId="{5A5D8F28-2769-42B6-A757-E323B75D90E6}" type="pres">
      <dgm:prSet presAssocID="{31071F84-0A94-4B48-BFC7-50A9DE8C4EE8}" presName="composite" presStyleCnt="0"/>
      <dgm:spPr/>
    </dgm:pt>
    <dgm:pt modelId="{C8FB728B-4861-4878-873D-A96C1B97D800}" type="pres">
      <dgm:prSet presAssocID="{31071F84-0A94-4B48-BFC7-50A9DE8C4EE8}" presName="parTx" presStyleLbl="node1" presStyleIdx="0" presStyleCnt="3">
        <dgm:presLayoutVars>
          <dgm:chMax val="0"/>
          <dgm:chPref val="0"/>
          <dgm:bulletEnabled val="1"/>
        </dgm:presLayoutVars>
      </dgm:prSet>
      <dgm:spPr/>
      <dgm:t>
        <a:bodyPr/>
        <a:lstStyle/>
        <a:p>
          <a:endParaRPr lang="en-US"/>
        </a:p>
      </dgm:t>
    </dgm:pt>
    <dgm:pt modelId="{4F19FADB-EA8C-40BF-811D-7FC9131671A4}" type="pres">
      <dgm:prSet presAssocID="{31071F84-0A94-4B48-BFC7-50A9DE8C4EE8}" presName="parSh" presStyleLbl="node1" presStyleIdx="0" presStyleCnt="3"/>
      <dgm:spPr/>
      <dgm:t>
        <a:bodyPr/>
        <a:lstStyle/>
        <a:p>
          <a:endParaRPr lang="en-US"/>
        </a:p>
      </dgm:t>
    </dgm:pt>
    <dgm:pt modelId="{15BCADD7-9F5F-4636-98A8-C0ECDCFB6E7A}" type="pres">
      <dgm:prSet presAssocID="{31071F84-0A94-4B48-BFC7-50A9DE8C4EE8}" presName="desTx" presStyleLbl="fgAcc1" presStyleIdx="0" presStyleCnt="3">
        <dgm:presLayoutVars>
          <dgm:bulletEnabled val="1"/>
        </dgm:presLayoutVars>
      </dgm:prSet>
      <dgm:spPr/>
      <dgm:t>
        <a:bodyPr/>
        <a:lstStyle/>
        <a:p>
          <a:endParaRPr lang="en-US"/>
        </a:p>
      </dgm:t>
    </dgm:pt>
    <dgm:pt modelId="{50EB43D0-F892-436E-8052-E8E3955A74E5}" type="pres">
      <dgm:prSet presAssocID="{E57120CB-7C14-423D-8478-EAA4627FA26F}" presName="sibTrans" presStyleLbl="sibTrans2D1" presStyleIdx="0" presStyleCnt="2"/>
      <dgm:spPr/>
      <dgm:t>
        <a:bodyPr/>
        <a:lstStyle/>
        <a:p>
          <a:endParaRPr lang="en-US"/>
        </a:p>
      </dgm:t>
    </dgm:pt>
    <dgm:pt modelId="{121F6E15-C541-49DD-8AF6-6B2AC2B38B03}" type="pres">
      <dgm:prSet presAssocID="{E57120CB-7C14-423D-8478-EAA4627FA26F}" presName="connTx" presStyleLbl="sibTrans2D1" presStyleIdx="0" presStyleCnt="2"/>
      <dgm:spPr/>
      <dgm:t>
        <a:bodyPr/>
        <a:lstStyle/>
        <a:p>
          <a:endParaRPr lang="en-US"/>
        </a:p>
      </dgm:t>
    </dgm:pt>
    <dgm:pt modelId="{F5A362D8-43F9-49FF-9E3E-CB57861FB9E0}" type="pres">
      <dgm:prSet presAssocID="{8CE3266F-4DF8-45A2-80A9-10E815C86BEF}" presName="composite" presStyleCnt="0"/>
      <dgm:spPr/>
    </dgm:pt>
    <dgm:pt modelId="{38729BFC-2A9E-4060-BBC7-6F137C6027E3}" type="pres">
      <dgm:prSet presAssocID="{8CE3266F-4DF8-45A2-80A9-10E815C86BEF}" presName="parTx" presStyleLbl="node1" presStyleIdx="0" presStyleCnt="3">
        <dgm:presLayoutVars>
          <dgm:chMax val="0"/>
          <dgm:chPref val="0"/>
          <dgm:bulletEnabled val="1"/>
        </dgm:presLayoutVars>
      </dgm:prSet>
      <dgm:spPr/>
      <dgm:t>
        <a:bodyPr/>
        <a:lstStyle/>
        <a:p>
          <a:endParaRPr lang="en-US"/>
        </a:p>
      </dgm:t>
    </dgm:pt>
    <dgm:pt modelId="{F283356A-7E09-4258-AD87-548BCFFC058C}" type="pres">
      <dgm:prSet presAssocID="{8CE3266F-4DF8-45A2-80A9-10E815C86BEF}" presName="parSh" presStyleLbl="node1" presStyleIdx="1" presStyleCnt="3"/>
      <dgm:spPr/>
      <dgm:t>
        <a:bodyPr/>
        <a:lstStyle/>
        <a:p>
          <a:endParaRPr lang="en-US"/>
        </a:p>
      </dgm:t>
    </dgm:pt>
    <dgm:pt modelId="{DEB4222C-4970-4F9F-8229-440E15E00B18}" type="pres">
      <dgm:prSet presAssocID="{8CE3266F-4DF8-45A2-80A9-10E815C86BEF}" presName="desTx" presStyleLbl="fgAcc1" presStyleIdx="1" presStyleCnt="3">
        <dgm:presLayoutVars>
          <dgm:bulletEnabled val="1"/>
        </dgm:presLayoutVars>
      </dgm:prSet>
      <dgm:spPr/>
      <dgm:t>
        <a:bodyPr/>
        <a:lstStyle/>
        <a:p>
          <a:endParaRPr lang="en-US"/>
        </a:p>
      </dgm:t>
    </dgm:pt>
    <dgm:pt modelId="{FF94CC22-CCE0-429E-ABC9-6E564A3D2E3A}" type="pres">
      <dgm:prSet presAssocID="{33BD0CC9-A95B-4D31-8EF1-C98C1D434324}" presName="sibTrans" presStyleLbl="sibTrans2D1" presStyleIdx="1" presStyleCnt="2"/>
      <dgm:spPr/>
      <dgm:t>
        <a:bodyPr/>
        <a:lstStyle/>
        <a:p>
          <a:endParaRPr lang="en-US"/>
        </a:p>
      </dgm:t>
    </dgm:pt>
    <dgm:pt modelId="{C1182366-5D5C-4FA2-8FEB-667986CC8E20}" type="pres">
      <dgm:prSet presAssocID="{33BD0CC9-A95B-4D31-8EF1-C98C1D434324}" presName="connTx" presStyleLbl="sibTrans2D1" presStyleIdx="1" presStyleCnt="2"/>
      <dgm:spPr/>
      <dgm:t>
        <a:bodyPr/>
        <a:lstStyle/>
        <a:p>
          <a:endParaRPr lang="en-US"/>
        </a:p>
      </dgm:t>
    </dgm:pt>
    <dgm:pt modelId="{1B771EA4-F014-4598-989A-DA5951BCB8ED}" type="pres">
      <dgm:prSet presAssocID="{6652AC2E-A935-43DD-91CF-982564B7186D}" presName="composite" presStyleCnt="0"/>
      <dgm:spPr/>
    </dgm:pt>
    <dgm:pt modelId="{FD57BC49-0E1E-4B91-92D2-C792DB4F39D3}" type="pres">
      <dgm:prSet presAssocID="{6652AC2E-A935-43DD-91CF-982564B7186D}" presName="parTx" presStyleLbl="node1" presStyleIdx="1" presStyleCnt="3">
        <dgm:presLayoutVars>
          <dgm:chMax val="0"/>
          <dgm:chPref val="0"/>
          <dgm:bulletEnabled val="1"/>
        </dgm:presLayoutVars>
      </dgm:prSet>
      <dgm:spPr/>
      <dgm:t>
        <a:bodyPr/>
        <a:lstStyle/>
        <a:p>
          <a:endParaRPr lang="en-US"/>
        </a:p>
      </dgm:t>
    </dgm:pt>
    <dgm:pt modelId="{24ED7531-1D4E-4BF7-8078-CD27ADDF7556}" type="pres">
      <dgm:prSet presAssocID="{6652AC2E-A935-43DD-91CF-982564B7186D}" presName="parSh" presStyleLbl="node1" presStyleIdx="2" presStyleCnt="3"/>
      <dgm:spPr/>
      <dgm:t>
        <a:bodyPr/>
        <a:lstStyle/>
        <a:p>
          <a:endParaRPr lang="en-US"/>
        </a:p>
      </dgm:t>
    </dgm:pt>
    <dgm:pt modelId="{F247F615-2714-48A5-8B7C-F21E4657B2FF}" type="pres">
      <dgm:prSet presAssocID="{6652AC2E-A935-43DD-91CF-982564B7186D}" presName="desTx" presStyleLbl="fgAcc1" presStyleIdx="2" presStyleCnt="3">
        <dgm:presLayoutVars>
          <dgm:bulletEnabled val="1"/>
        </dgm:presLayoutVars>
      </dgm:prSet>
      <dgm:spPr/>
      <dgm:t>
        <a:bodyPr/>
        <a:lstStyle/>
        <a:p>
          <a:endParaRPr lang="en-US"/>
        </a:p>
      </dgm:t>
    </dgm:pt>
  </dgm:ptLst>
  <dgm:cxnLst>
    <dgm:cxn modelId="{E2662ABB-7B62-4E11-B2BD-D31A07F88679}" srcId="{CECB8289-296B-4DDE-BBC1-C612FA8F27A7}" destId="{8CE3266F-4DF8-45A2-80A9-10E815C86BEF}" srcOrd="1" destOrd="0" parTransId="{D0DB954B-387E-4B75-B7F4-4C942BE70FA4}" sibTransId="{33BD0CC9-A95B-4D31-8EF1-C98C1D434324}"/>
    <dgm:cxn modelId="{9BBF7BCD-75E7-479B-8801-36A5C460B1DD}" type="presOf" srcId="{E57120CB-7C14-423D-8478-EAA4627FA26F}" destId="{50EB43D0-F892-436E-8052-E8E3955A74E5}" srcOrd="0" destOrd="0" presId="urn:microsoft.com/office/officeart/2005/8/layout/process3"/>
    <dgm:cxn modelId="{21D84DEE-923A-43FE-900B-02585792CD1D}" type="presOf" srcId="{E4805B90-8672-49DD-AD56-7E04982BEA23}" destId="{F247F615-2714-48A5-8B7C-F21E4657B2FF}" srcOrd="0" destOrd="1" presId="urn:microsoft.com/office/officeart/2005/8/layout/process3"/>
    <dgm:cxn modelId="{79B16D36-5ECE-4CB5-AB5F-2D56693A711A}" srcId="{6652AC2E-A935-43DD-91CF-982564B7186D}" destId="{E8D12358-A858-4E48-A8FD-90DC787DD06C}" srcOrd="2" destOrd="0" parTransId="{F08984A9-FAD3-4614-A3B2-E35E5F2FC7E4}" sibTransId="{BBB9FF5D-A576-4FCB-B81F-67EA52026D03}"/>
    <dgm:cxn modelId="{9DA3A3A1-7B98-473C-831D-1BB0187FC288}" srcId="{8CE3266F-4DF8-45A2-80A9-10E815C86BEF}" destId="{03295DD8-4A4B-40FB-8F79-1121DF1D0C49}" srcOrd="1" destOrd="0" parTransId="{8BEDD88B-794C-4AA3-B397-EC83DC93B27A}" sibTransId="{8EE5D83F-823B-4ED4-BA4B-16F5ECEF3473}"/>
    <dgm:cxn modelId="{EE7A5F8F-3230-47AE-A1E8-D9E113F22AD5}" srcId="{31071F84-0A94-4B48-BFC7-50A9DE8C4EE8}" destId="{2AC78A3F-70C7-452A-91DE-27AF09829DB4}" srcOrd="1" destOrd="0" parTransId="{D344EA98-2AED-4497-AF92-E8E34085A9F4}" sibTransId="{AB6B4A16-79F9-4FA3-ABD2-38BC7FE19B24}"/>
    <dgm:cxn modelId="{485002C4-FA38-4B85-B107-86B7676D4880}" type="presOf" srcId="{CECB8289-296B-4DDE-BBC1-C612FA8F27A7}" destId="{F06BE038-8C76-48F3-986C-2ECA459E609A}" srcOrd="0" destOrd="0" presId="urn:microsoft.com/office/officeart/2005/8/layout/process3"/>
    <dgm:cxn modelId="{3104CB51-2B85-4F23-98B9-6F004BE73899}" type="presOf" srcId="{03295DD8-4A4B-40FB-8F79-1121DF1D0C49}" destId="{DEB4222C-4970-4F9F-8229-440E15E00B18}" srcOrd="0" destOrd="1" presId="urn:microsoft.com/office/officeart/2005/8/layout/process3"/>
    <dgm:cxn modelId="{C320F206-96F2-4505-A62E-A747B686421A}" type="presOf" srcId="{17DAE931-0704-42B7-A72B-89DAA224F51D}" destId="{DEB4222C-4970-4F9F-8229-440E15E00B18}" srcOrd="0" destOrd="0" presId="urn:microsoft.com/office/officeart/2005/8/layout/process3"/>
    <dgm:cxn modelId="{A9BA9A9B-B5B2-4AFA-A11C-00195806C3B2}" type="presOf" srcId="{F31E5E72-65D1-4764-B8D5-3B0A662AE9DF}" destId="{15BCADD7-9F5F-4636-98A8-C0ECDCFB6E7A}" srcOrd="0" destOrd="2" presId="urn:microsoft.com/office/officeart/2005/8/layout/process3"/>
    <dgm:cxn modelId="{0EBF2493-28AD-41DA-8666-68D47D8D1A91}" type="presOf" srcId="{2AC78A3F-70C7-452A-91DE-27AF09829DB4}" destId="{15BCADD7-9F5F-4636-98A8-C0ECDCFB6E7A}" srcOrd="0" destOrd="1" presId="urn:microsoft.com/office/officeart/2005/8/layout/process3"/>
    <dgm:cxn modelId="{F5F84F89-C862-4E03-A944-78F29CAD476F}" srcId="{31071F84-0A94-4B48-BFC7-50A9DE8C4EE8}" destId="{F31E5E72-65D1-4764-B8D5-3B0A662AE9DF}" srcOrd="2" destOrd="0" parTransId="{3A49384A-2721-4B96-8329-AFDC76849ACA}" sibTransId="{181F07B8-1E77-4954-854D-80AB416EDEE1}"/>
    <dgm:cxn modelId="{E342354E-E23E-49AD-926D-160A6FA81AA7}" type="presOf" srcId="{31071F84-0A94-4B48-BFC7-50A9DE8C4EE8}" destId="{4F19FADB-EA8C-40BF-811D-7FC9131671A4}" srcOrd="1" destOrd="0" presId="urn:microsoft.com/office/officeart/2005/8/layout/process3"/>
    <dgm:cxn modelId="{1A7325CF-CD7C-411C-A172-9E80D64010DB}" type="presOf" srcId="{A46AED77-57BB-4EF7-8DBE-5FAF81EE5914}" destId="{15BCADD7-9F5F-4636-98A8-C0ECDCFB6E7A}" srcOrd="0" destOrd="3" presId="urn:microsoft.com/office/officeart/2005/8/layout/process3"/>
    <dgm:cxn modelId="{A1A5F5B6-3256-45AF-8EB6-0EAFB39A997C}" srcId="{31071F84-0A94-4B48-BFC7-50A9DE8C4EE8}" destId="{FBA37367-ACB1-45C4-ACCF-1659B71B5DE4}" srcOrd="0" destOrd="0" parTransId="{24A862DC-9DD4-4FFC-99FE-93C239C49FFE}" sibTransId="{AEF51BBA-FF97-4339-A4A3-291853210616}"/>
    <dgm:cxn modelId="{548CD4FA-2978-4A09-9D8A-959FFD07D888}" srcId="{6652AC2E-A935-43DD-91CF-982564B7186D}" destId="{E4805B90-8672-49DD-AD56-7E04982BEA23}" srcOrd="1" destOrd="0" parTransId="{55875BD5-2DB5-40FC-9993-16A165DC5A42}" sibTransId="{FED185BC-9B7E-4900-9264-55A9DF48DEA7}"/>
    <dgm:cxn modelId="{827D563F-6A3D-4380-B76B-130360FD768C}" type="presOf" srcId="{33BD0CC9-A95B-4D31-8EF1-C98C1D434324}" destId="{FF94CC22-CCE0-429E-ABC9-6E564A3D2E3A}" srcOrd="0" destOrd="0" presId="urn:microsoft.com/office/officeart/2005/8/layout/process3"/>
    <dgm:cxn modelId="{87D3CFCD-CF29-45FB-B373-BE6A69DE6911}" srcId="{CECB8289-296B-4DDE-BBC1-C612FA8F27A7}" destId="{31071F84-0A94-4B48-BFC7-50A9DE8C4EE8}" srcOrd="0" destOrd="0" parTransId="{F1C44D51-3A7B-4751-A02A-A6FCC3DC0298}" sibTransId="{E57120CB-7C14-423D-8478-EAA4627FA26F}"/>
    <dgm:cxn modelId="{8CB34EA6-8216-4C30-BF0A-D9EF833DCC9F}" srcId="{CECB8289-296B-4DDE-BBC1-C612FA8F27A7}" destId="{6652AC2E-A935-43DD-91CF-982564B7186D}" srcOrd="2" destOrd="0" parTransId="{9441E59C-F2AD-4BB5-9C03-FD7779C239F7}" sibTransId="{01B6F1AC-A9FF-4D87-AA30-1432F42A5317}"/>
    <dgm:cxn modelId="{F6CE8208-EF78-4460-AD1E-1DEEAFBCEB49}" srcId="{31071F84-0A94-4B48-BFC7-50A9DE8C4EE8}" destId="{A46AED77-57BB-4EF7-8DBE-5FAF81EE5914}" srcOrd="3" destOrd="0" parTransId="{A177D216-E562-42BD-8C58-E133BFF9B82D}" sibTransId="{8C1349FF-6279-4CAF-84A7-CCD741865240}"/>
    <dgm:cxn modelId="{64405886-301E-4345-8B53-B3A963289F90}" type="presOf" srcId="{C6CC0D6D-430D-4EFA-AC1B-CE9FAF5A6E0F}" destId="{DEB4222C-4970-4F9F-8229-440E15E00B18}" srcOrd="0" destOrd="2" presId="urn:microsoft.com/office/officeart/2005/8/layout/process3"/>
    <dgm:cxn modelId="{548D5FF7-265D-457C-B854-F56ED0762EDC}" type="presOf" srcId="{33BD0CC9-A95B-4D31-8EF1-C98C1D434324}" destId="{C1182366-5D5C-4FA2-8FEB-667986CC8E20}" srcOrd="1" destOrd="0" presId="urn:microsoft.com/office/officeart/2005/8/layout/process3"/>
    <dgm:cxn modelId="{051C6C43-200F-4C23-B7FA-5653955348E6}" srcId="{8CE3266F-4DF8-45A2-80A9-10E815C86BEF}" destId="{C6CC0D6D-430D-4EFA-AC1B-CE9FAF5A6E0F}" srcOrd="2" destOrd="0" parTransId="{97D02E15-1FF4-486F-9047-206C924C4C24}" sibTransId="{C62E9FF3-ACE5-4386-9641-4A7668D9FA78}"/>
    <dgm:cxn modelId="{7C0687F0-78BF-4D2B-A69A-737D1D7314F2}" type="presOf" srcId="{F6B804AE-579A-40E7-931F-9AA165D1BD12}" destId="{F247F615-2714-48A5-8B7C-F21E4657B2FF}" srcOrd="0" destOrd="0" presId="urn:microsoft.com/office/officeart/2005/8/layout/process3"/>
    <dgm:cxn modelId="{895A7741-BB1B-44A2-88DC-EABAD20B26C4}" type="presOf" srcId="{6652AC2E-A935-43DD-91CF-982564B7186D}" destId="{24ED7531-1D4E-4BF7-8078-CD27ADDF7556}" srcOrd="1" destOrd="0" presId="urn:microsoft.com/office/officeart/2005/8/layout/process3"/>
    <dgm:cxn modelId="{1966AEB9-713B-4F5C-B4DC-0BF0479A5D1D}" type="presOf" srcId="{8CE3266F-4DF8-45A2-80A9-10E815C86BEF}" destId="{F283356A-7E09-4258-AD87-548BCFFC058C}" srcOrd="1" destOrd="0" presId="urn:microsoft.com/office/officeart/2005/8/layout/process3"/>
    <dgm:cxn modelId="{1267ED11-6A2B-4A2A-8D8C-9A1BF010B5EB}" type="presOf" srcId="{31071F84-0A94-4B48-BFC7-50A9DE8C4EE8}" destId="{C8FB728B-4861-4878-873D-A96C1B97D800}" srcOrd="0" destOrd="0" presId="urn:microsoft.com/office/officeart/2005/8/layout/process3"/>
    <dgm:cxn modelId="{C34AF61E-2809-40A0-80AC-B824CFAA1EFE}" type="presOf" srcId="{8CE3266F-4DF8-45A2-80A9-10E815C86BEF}" destId="{38729BFC-2A9E-4060-BBC7-6F137C6027E3}" srcOrd="0" destOrd="0" presId="urn:microsoft.com/office/officeart/2005/8/layout/process3"/>
    <dgm:cxn modelId="{8F5C7B75-CE9E-40AA-B6BB-49C05EA9FCF5}" type="presOf" srcId="{FBA37367-ACB1-45C4-ACCF-1659B71B5DE4}" destId="{15BCADD7-9F5F-4636-98A8-C0ECDCFB6E7A}" srcOrd="0" destOrd="0" presId="urn:microsoft.com/office/officeart/2005/8/layout/process3"/>
    <dgm:cxn modelId="{04D8E19C-6E58-476C-AA42-18571441C99D}" type="presOf" srcId="{E8D12358-A858-4E48-A8FD-90DC787DD06C}" destId="{F247F615-2714-48A5-8B7C-F21E4657B2FF}" srcOrd="0" destOrd="2" presId="urn:microsoft.com/office/officeart/2005/8/layout/process3"/>
    <dgm:cxn modelId="{D7875503-7634-4E75-B498-9A1D575B3AD6}" srcId="{6652AC2E-A935-43DD-91CF-982564B7186D}" destId="{F6B804AE-579A-40E7-931F-9AA165D1BD12}" srcOrd="0" destOrd="0" parTransId="{C857F57C-B0AD-45B3-8AEE-8F8C61957CD4}" sibTransId="{67786805-E895-4E8A-8C59-1FB2A898CE10}"/>
    <dgm:cxn modelId="{4923314F-A82F-40B2-8A54-9808D780B35E}" srcId="{8CE3266F-4DF8-45A2-80A9-10E815C86BEF}" destId="{17DAE931-0704-42B7-A72B-89DAA224F51D}" srcOrd="0" destOrd="0" parTransId="{8FA24FCD-0111-40A4-8EE2-8D88055D30A1}" sibTransId="{597DCA84-6A13-4BC1-AF90-DBA31A3875EE}"/>
    <dgm:cxn modelId="{09567242-37C2-4867-A2AD-08600270A97C}" type="presOf" srcId="{6652AC2E-A935-43DD-91CF-982564B7186D}" destId="{FD57BC49-0E1E-4B91-92D2-C792DB4F39D3}" srcOrd="0" destOrd="0" presId="urn:microsoft.com/office/officeart/2005/8/layout/process3"/>
    <dgm:cxn modelId="{B9BE270F-1908-4214-ADC1-9609C735C59E}" type="presOf" srcId="{E57120CB-7C14-423D-8478-EAA4627FA26F}" destId="{121F6E15-C541-49DD-8AF6-6B2AC2B38B03}" srcOrd="1" destOrd="0" presId="urn:microsoft.com/office/officeart/2005/8/layout/process3"/>
    <dgm:cxn modelId="{87C20929-F0E2-41FF-9580-48BBCCC0AAB1}" type="presParOf" srcId="{F06BE038-8C76-48F3-986C-2ECA459E609A}" destId="{5A5D8F28-2769-42B6-A757-E323B75D90E6}" srcOrd="0" destOrd="0" presId="urn:microsoft.com/office/officeart/2005/8/layout/process3"/>
    <dgm:cxn modelId="{F9B60974-E0BE-412E-B8AE-2524207FBB22}" type="presParOf" srcId="{5A5D8F28-2769-42B6-A757-E323B75D90E6}" destId="{C8FB728B-4861-4878-873D-A96C1B97D800}" srcOrd="0" destOrd="0" presId="urn:microsoft.com/office/officeart/2005/8/layout/process3"/>
    <dgm:cxn modelId="{372B8FC7-7820-4D8F-9001-1AA7D1806D62}" type="presParOf" srcId="{5A5D8F28-2769-42B6-A757-E323B75D90E6}" destId="{4F19FADB-EA8C-40BF-811D-7FC9131671A4}" srcOrd="1" destOrd="0" presId="urn:microsoft.com/office/officeart/2005/8/layout/process3"/>
    <dgm:cxn modelId="{DD3D3773-A054-4DA0-9C55-B47B45DA0321}" type="presParOf" srcId="{5A5D8F28-2769-42B6-A757-E323B75D90E6}" destId="{15BCADD7-9F5F-4636-98A8-C0ECDCFB6E7A}" srcOrd="2" destOrd="0" presId="urn:microsoft.com/office/officeart/2005/8/layout/process3"/>
    <dgm:cxn modelId="{BD8D7820-6A7F-496E-BFB1-1C9AF87AC3C5}" type="presParOf" srcId="{F06BE038-8C76-48F3-986C-2ECA459E609A}" destId="{50EB43D0-F892-436E-8052-E8E3955A74E5}" srcOrd="1" destOrd="0" presId="urn:microsoft.com/office/officeart/2005/8/layout/process3"/>
    <dgm:cxn modelId="{34473F1A-1392-451B-88AD-D5848D3973FA}" type="presParOf" srcId="{50EB43D0-F892-436E-8052-E8E3955A74E5}" destId="{121F6E15-C541-49DD-8AF6-6B2AC2B38B03}" srcOrd="0" destOrd="0" presId="urn:microsoft.com/office/officeart/2005/8/layout/process3"/>
    <dgm:cxn modelId="{662952EE-5E56-4CE0-B66C-7E5A86D07A0B}" type="presParOf" srcId="{F06BE038-8C76-48F3-986C-2ECA459E609A}" destId="{F5A362D8-43F9-49FF-9E3E-CB57861FB9E0}" srcOrd="2" destOrd="0" presId="urn:microsoft.com/office/officeart/2005/8/layout/process3"/>
    <dgm:cxn modelId="{BA0AC10D-7AE6-4BC5-9E9C-45A5B8532710}" type="presParOf" srcId="{F5A362D8-43F9-49FF-9E3E-CB57861FB9E0}" destId="{38729BFC-2A9E-4060-BBC7-6F137C6027E3}" srcOrd="0" destOrd="0" presId="urn:microsoft.com/office/officeart/2005/8/layout/process3"/>
    <dgm:cxn modelId="{6ED84FE9-C208-45F8-A028-CF959723903B}" type="presParOf" srcId="{F5A362D8-43F9-49FF-9E3E-CB57861FB9E0}" destId="{F283356A-7E09-4258-AD87-548BCFFC058C}" srcOrd="1" destOrd="0" presId="urn:microsoft.com/office/officeart/2005/8/layout/process3"/>
    <dgm:cxn modelId="{CD878E2A-2CCA-45EC-B89B-3C05F0143990}" type="presParOf" srcId="{F5A362D8-43F9-49FF-9E3E-CB57861FB9E0}" destId="{DEB4222C-4970-4F9F-8229-440E15E00B18}" srcOrd="2" destOrd="0" presId="urn:microsoft.com/office/officeart/2005/8/layout/process3"/>
    <dgm:cxn modelId="{C91E25BA-E259-4CE1-8B6D-D792C90FA960}" type="presParOf" srcId="{F06BE038-8C76-48F3-986C-2ECA459E609A}" destId="{FF94CC22-CCE0-429E-ABC9-6E564A3D2E3A}" srcOrd="3" destOrd="0" presId="urn:microsoft.com/office/officeart/2005/8/layout/process3"/>
    <dgm:cxn modelId="{CB1C8613-EA94-4177-8CFE-821F3FB7CB5E}" type="presParOf" srcId="{FF94CC22-CCE0-429E-ABC9-6E564A3D2E3A}" destId="{C1182366-5D5C-4FA2-8FEB-667986CC8E20}" srcOrd="0" destOrd="0" presId="urn:microsoft.com/office/officeart/2005/8/layout/process3"/>
    <dgm:cxn modelId="{1F2C5B0D-9B82-4875-8E5D-AA0DD3BBE7B8}" type="presParOf" srcId="{F06BE038-8C76-48F3-986C-2ECA459E609A}" destId="{1B771EA4-F014-4598-989A-DA5951BCB8ED}" srcOrd="4" destOrd="0" presId="urn:microsoft.com/office/officeart/2005/8/layout/process3"/>
    <dgm:cxn modelId="{9542A931-C75D-40FE-9BE0-A6BB0D566529}" type="presParOf" srcId="{1B771EA4-F014-4598-989A-DA5951BCB8ED}" destId="{FD57BC49-0E1E-4B91-92D2-C792DB4F39D3}" srcOrd="0" destOrd="0" presId="urn:microsoft.com/office/officeart/2005/8/layout/process3"/>
    <dgm:cxn modelId="{5351C9F9-C565-4F87-B6FD-ECED9A85D8F6}" type="presParOf" srcId="{1B771EA4-F014-4598-989A-DA5951BCB8ED}" destId="{24ED7531-1D4E-4BF7-8078-CD27ADDF7556}" srcOrd="1" destOrd="0" presId="urn:microsoft.com/office/officeart/2005/8/layout/process3"/>
    <dgm:cxn modelId="{20A53FED-61A1-4203-8B77-DFFD11E16066}" type="presParOf" srcId="{1B771EA4-F014-4598-989A-DA5951BCB8ED}" destId="{F247F615-2714-48A5-8B7C-F21E4657B2FF}" srcOrd="2" destOrd="0" presId="urn:microsoft.com/office/officeart/2005/8/layout/process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9FADB-EA8C-40BF-811D-7FC9131671A4}">
      <dsp:nvSpPr>
        <dsp:cNvPr id="0" name=""/>
        <dsp:cNvSpPr/>
      </dsp:nvSpPr>
      <dsp:spPr>
        <a:xfrm>
          <a:off x="7577" y="649357"/>
          <a:ext cx="3445543" cy="20389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140970" numCol="1" spcCol="1270" anchor="t" anchorCtr="0">
          <a:noAutofit/>
        </a:bodyPr>
        <a:lstStyle/>
        <a:p>
          <a:pPr lvl="0" algn="l" defTabSz="1644650">
            <a:lnSpc>
              <a:spcPct val="90000"/>
            </a:lnSpc>
            <a:spcBef>
              <a:spcPct val="0"/>
            </a:spcBef>
            <a:spcAft>
              <a:spcPct val="35000"/>
            </a:spcAft>
          </a:pPr>
          <a:r>
            <a:rPr lang="en-US" sz="3700" kern="1200" dirty="0" smtClean="0"/>
            <a:t>Data Acquisition</a:t>
          </a:r>
          <a:endParaRPr lang="en-US" sz="3700" kern="1200" dirty="0"/>
        </a:p>
      </dsp:txBody>
      <dsp:txXfrm>
        <a:off x="7577" y="649357"/>
        <a:ext cx="3445543" cy="1359289"/>
      </dsp:txXfrm>
    </dsp:sp>
    <dsp:sp modelId="{15BCADD7-9F5F-4636-98A8-C0ECDCFB6E7A}">
      <dsp:nvSpPr>
        <dsp:cNvPr id="0" name=""/>
        <dsp:cNvSpPr/>
      </dsp:nvSpPr>
      <dsp:spPr>
        <a:xfrm>
          <a:off x="713291" y="2008647"/>
          <a:ext cx="3445543" cy="2863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144" tIns="263144" rIns="263144" bIns="263144" numCol="1" spcCol="1270" anchor="t" anchorCtr="0">
          <a:noAutofit/>
        </a:bodyPr>
        <a:lstStyle/>
        <a:p>
          <a:pPr marL="285750" lvl="1" indent="-285750" algn="l" defTabSz="1644650">
            <a:lnSpc>
              <a:spcPct val="90000"/>
            </a:lnSpc>
            <a:spcBef>
              <a:spcPct val="0"/>
            </a:spcBef>
            <a:spcAft>
              <a:spcPct val="15000"/>
            </a:spcAft>
            <a:buChar char="••"/>
          </a:pPr>
          <a:r>
            <a:rPr lang="en-US" sz="3700" kern="1200" dirty="0" smtClean="0"/>
            <a:t>Hyperion</a:t>
          </a:r>
          <a:endParaRPr lang="en-US" sz="3700" kern="1200" dirty="0"/>
        </a:p>
        <a:p>
          <a:pPr marL="285750" lvl="1" indent="-285750" algn="l" defTabSz="1644650">
            <a:lnSpc>
              <a:spcPct val="90000"/>
            </a:lnSpc>
            <a:spcBef>
              <a:spcPct val="0"/>
            </a:spcBef>
            <a:spcAft>
              <a:spcPct val="15000"/>
            </a:spcAft>
            <a:buChar char="••"/>
          </a:pPr>
          <a:r>
            <a:rPr lang="en-US" sz="3700" kern="1200" dirty="0" smtClean="0"/>
            <a:t>Worldview</a:t>
          </a:r>
          <a:endParaRPr lang="en-US" sz="3700" kern="1200" dirty="0"/>
        </a:p>
        <a:p>
          <a:pPr marL="285750" lvl="1" indent="-285750" algn="l" defTabSz="1644650">
            <a:lnSpc>
              <a:spcPct val="90000"/>
            </a:lnSpc>
            <a:spcBef>
              <a:spcPct val="0"/>
            </a:spcBef>
            <a:spcAft>
              <a:spcPct val="15000"/>
            </a:spcAft>
            <a:buChar char="••"/>
          </a:pPr>
          <a:r>
            <a:rPr lang="en-US" sz="3700" kern="1200" dirty="0" smtClean="0"/>
            <a:t>Landsat 8</a:t>
          </a:r>
          <a:endParaRPr lang="en-US" sz="3700" kern="1200" dirty="0"/>
        </a:p>
        <a:p>
          <a:pPr marL="285750" lvl="1" indent="-285750" algn="l" defTabSz="1644650">
            <a:lnSpc>
              <a:spcPct val="90000"/>
            </a:lnSpc>
            <a:spcBef>
              <a:spcPct val="0"/>
            </a:spcBef>
            <a:spcAft>
              <a:spcPct val="15000"/>
            </a:spcAft>
            <a:buChar char="••"/>
          </a:pPr>
          <a:r>
            <a:rPr lang="en-US" sz="3700" kern="1200" dirty="0" smtClean="0"/>
            <a:t>TBD</a:t>
          </a:r>
          <a:endParaRPr lang="en-US" sz="3700" kern="1200" dirty="0"/>
        </a:p>
      </dsp:txBody>
      <dsp:txXfrm>
        <a:off x="797169" y="2092525"/>
        <a:ext cx="3277787" cy="2696044"/>
      </dsp:txXfrm>
    </dsp:sp>
    <dsp:sp modelId="{50EB43D0-F892-436E-8052-E8E3955A74E5}">
      <dsp:nvSpPr>
        <dsp:cNvPr id="0" name=""/>
        <dsp:cNvSpPr/>
      </dsp:nvSpPr>
      <dsp:spPr>
        <a:xfrm>
          <a:off x="3975453" y="900082"/>
          <a:ext cx="1107343" cy="8578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US" sz="3000" kern="1200"/>
        </a:p>
      </dsp:txBody>
      <dsp:txXfrm>
        <a:off x="3975453" y="1071650"/>
        <a:ext cx="849991" cy="514704"/>
      </dsp:txXfrm>
    </dsp:sp>
    <dsp:sp modelId="{F283356A-7E09-4258-AD87-548BCFFC058C}">
      <dsp:nvSpPr>
        <dsp:cNvPr id="0" name=""/>
        <dsp:cNvSpPr/>
      </dsp:nvSpPr>
      <dsp:spPr>
        <a:xfrm>
          <a:off x="5542449" y="649357"/>
          <a:ext cx="3445543" cy="20389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140970" numCol="1" spcCol="1270" anchor="t" anchorCtr="0">
          <a:noAutofit/>
        </a:bodyPr>
        <a:lstStyle/>
        <a:p>
          <a:pPr lvl="0" algn="l" defTabSz="1644650">
            <a:lnSpc>
              <a:spcPct val="90000"/>
            </a:lnSpc>
            <a:spcBef>
              <a:spcPct val="0"/>
            </a:spcBef>
            <a:spcAft>
              <a:spcPct val="35000"/>
            </a:spcAft>
          </a:pPr>
          <a:r>
            <a:rPr lang="en-US" sz="3700" kern="1200" dirty="0" smtClean="0"/>
            <a:t>Data Processing</a:t>
          </a:r>
          <a:endParaRPr lang="en-US" sz="3700" kern="1200" dirty="0"/>
        </a:p>
      </dsp:txBody>
      <dsp:txXfrm>
        <a:off x="5542449" y="649357"/>
        <a:ext cx="3445543" cy="1359289"/>
      </dsp:txXfrm>
    </dsp:sp>
    <dsp:sp modelId="{DEB4222C-4970-4F9F-8229-440E15E00B18}">
      <dsp:nvSpPr>
        <dsp:cNvPr id="0" name=""/>
        <dsp:cNvSpPr/>
      </dsp:nvSpPr>
      <dsp:spPr>
        <a:xfrm>
          <a:off x="6248163" y="2008647"/>
          <a:ext cx="3445543" cy="2863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144" tIns="263144" rIns="263144" bIns="263144" numCol="1" spcCol="1270" anchor="t" anchorCtr="0">
          <a:noAutofit/>
        </a:bodyPr>
        <a:lstStyle/>
        <a:p>
          <a:pPr marL="285750" lvl="1" indent="-285750" algn="l" defTabSz="1644650">
            <a:lnSpc>
              <a:spcPct val="90000"/>
            </a:lnSpc>
            <a:spcBef>
              <a:spcPct val="0"/>
            </a:spcBef>
            <a:spcAft>
              <a:spcPct val="15000"/>
            </a:spcAft>
            <a:buChar char="••"/>
          </a:pPr>
          <a:r>
            <a:rPr lang="en-US" sz="3700" kern="1200" dirty="0" smtClean="0"/>
            <a:t>Extract water </a:t>
          </a:r>
          <a:endParaRPr lang="en-US" sz="3700" kern="1200" dirty="0"/>
        </a:p>
        <a:p>
          <a:pPr marL="285750" lvl="1" indent="-285750" algn="l" defTabSz="1644650">
            <a:lnSpc>
              <a:spcPct val="90000"/>
            </a:lnSpc>
            <a:spcBef>
              <a:spcPct val="0"/>
            </a:spcBef>
            <a:spcAft>
              <a:spcPct val="15000"/>
            </a:spcAft>
            <a:buChar char="••"/>
          </a:pPr>
          <a:r>
            <a:rPr lang="en-US" sz="3700" kern="1200" dirty="0" smtClean="0"/>
            <a:t>Extract chlorophyll</a:t>
          </a:r>
          <a:endParaRPr lang="en-US" sz="3700" kern="1200" dirty="0"/>
        </a:p>
        <a:p>
          <a:pPr marL="285750" lvl="1" indent="-285750" algn="l" defTabSz="1644650">
            <a:lnSpc>
              <a:spcPct val="90000"/>
            </a:lnSpc>
            <a:spcBef>
              <a:spcPct val="0"/>
            </a:spcBef>
            <a:spcAft>
              <a:spcPct val="15000"/>
            </a:spcAft>
            <a:buChar char="••"/>
          </a:pPr>
          <a:r>
            <a:rPr lang="en-US" sz="3700" kern="1200" dirty="0" smtClean="0"/>
            <a:t>TBD</a:t>
          </a:r>
          <a:endParaRPr lang="en-US" sz="3700" kern="1200" dirty="0"/>
        </a:p>
      </dsp:txBody>
      <dsp:txXfrm>
        <a:off x="6332041" y="2092525"/>
        <a:ext cx="3277787" cy="2696044"/>
      </dsp:txXfrm>
    </dsp:sp>
    <dsp:sp modelId="{FF94CC22-CCE0-429E-ABC9-6E564A3D2E3A}">
      <dsp:nvSpPr>
        <dsp:cNvPr id="0" name=""/>
        <dsp:cNvSpPr/>
      </dsp:nvSpPr>
      <dsp:spPr>
        <a:xfrm>
          <a:off x="9510325" y="900082"/>
          <a:ext cx="1107343" cy="8578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US" sz="3000" kern="1200"/>
        </a:p>
      </dsp:txBody>
      <dsp:txXfrm>
        <a:off x="9510325" y="1071650"/>
        <a:ext cx="849991" cy="514704"/>
      </dsp:txXfrm>
    </dsp:sp>
    <dsp:sp modelId="{24ED7531-1D4E-4BF7-8078-CD27ADDF7556}">
      <dsp:nvSpPr>
        <dsp:cNvPr id="0" name=""/>
        <dsp:cNvSpPr/>
      </dsp:nvSpPr>
      <dsp:spPr>
        <a:xfrm>
          <a:off x="11077321" y="649357"/>
          <a:ext cx="3445543" cy="20389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140970" numCol="1" spcCol="1270" anchor="t" anchorCtr="0">
          <a:noAutofit/>
        </a:bodyPr>
        <a:lstStyle/>
        <a:p>
          <a:pPr lvl="0" algn="l" defTabSz="1644650">
            <a:lnSpc>
              <a:spcPct val="90000"/>
            </a:lnSpc>
            <a:spcBef>
              <a:spcPct val="0"/>
            </a:spcBef>
            <a:spcAft>
              <a:spcPct val="35000"/>
            </a:spcAft>
          </a:pPr>
          <a:r>
            <a:rPr lang="en-US" sz="3700" kern="1200" dirty="0" smtClean="0"/>
            <a:t>Data Analysis</a:t>
          </a:r>
          <a:endParaRPr lang="en-US" sz="3700" kern="1200" dirty="0"/>
        </a:p>
      </dsp:txBody>
      <dsp:txXfrm>
        <a:off x="11077321" y="649357"/>
        <a:ext cx="3445543" cy="1359289"/>
      </dsp:txXfrm>
    </dsp:sp>
    <dsp:sp modelId="{F247F615-2714-48A5-8B7C-F21E4657B2FF}">
      <dsp:nvSpPr>
        <dsp:cNvPr id="0" name=""/>
        <dsp:cNvSpPr/>
      </dsp:nvSpPr>
      <dsp:spPr>
        <a:xfrm>
          <a:off x="11783035" y="2008647"/>
          <a:ext cx="3445543" cy="2863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144" tIns="263144" rIns="263144" bIns="263144" numCol="1" spcCol="1270" anchor="t" anchorCtr="0">
          <a:noAutofit/>
        </a:bodyPr>
        <a:lstStyle/>
        <a:p>
          <a:pPr marL="285750" lvl="1" indent="-285750" algn="l" defTabSz="1644650">
            <a:lnSpc>
              <a:spcPct val="90000"/>
            </a:lnSpc>
            <a:spcBef>
              <a:spcPct val="0"/>
            </a:spcBef>
            <a:spcAft>
              <a:spcPct val="15000"/>
            </a:spcAft>
            <a:buChar char="••"/>
          </a:pPr>
          <a:r>
            <a:rPr lang="en-US" sz="3700" kern="1200" dirty="0" smtClean="0"/>
            <a:t>Vegetation analysis </a:t>
          </a:r>
          <a:endParaRPr lang="en-US" sz="3700" kern="1200" dirty="0"/>
        </a:p>
        <a:p>
          <a:pPr marL="285750" lvl="1" indent="-285750" algn="l" defTabSz="1644650">
            <a:lnSpc>
              <a:spcPct val="90000"/>
            </a:lnSpc>
            <a:spcBef>
              <a:spcPct val="0"/>
            </a:spcBef>
            <a:spcAft>
              <a:spcPct val="15000"/>
            </a:spcAft>
            <a:buChar char="••"/>
          </a:pPr>
          <a:r>
            <a:rPr lang="en-US" sz="3700" kern="1200" dirty="0" smtClean="0"/>
            <a:t>Time series</a:t>
          </a:r>
          <a:endParaRPr lang="en-US" sz="3700" kern="1200" dirty="0"/>
        </a:p>
        <a:p>
          <a:pPr marL="285750" lvl="1" indent="-285750" algn="l" defTabSz="1644650">
            <a:lnSpc>
              <a:spcPct val="90000"/>
            </a:lnSpc>
            <a:spcBef>
              <a:spcPct val="0"/>
            </a:spcBef>
            <a:spcAft>
              <a:spcPct val="15000"/>
            </a:spcAft>
            <a:buChar char="••"/>
          </a:pPr>
          <a:r>
            <a:rPr lang="en-US" sz="3700" kern="1200" dirty="0" smtClean="0"/>
            <a:t>TBD</a:t>
          </a:r>
          <a:endParaRPr lang="en-US" sz="3700" kern="1200" dirty="0"/>
        </a:p>
      </dsp:txBody>
      <dsp:txXfrm>
        <a:off x="11866913" y="2092525"/>
        <a:ext cx="3277787" cy="26960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4.png"/><Relationship Id="rId7" Type="http://schemas.openxmlformats.org/officeDocument/2006/relationships/diagramLayout" Target="../diagrams/layout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omments" Target="../comments/comment1.xml"/><Relationship Id="rId5" Type="http://schemas.openxmlformats.org/officeDocument/2006/relationships/image" Target="../media/image6.jpeg"/><Relationship Id="rId10" Type="http://schemas.microsoft.com/office/2007/relationships/diagramDrawing" Target="../diagrams/drawing1.xml"/><Relationship Id="rId4" Type="http://schemas.openxmlformats.org/officeDocument/2006/relationships/image" Target="../media/image5.pn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25698" y="10134761"/>
            <a:ext cx="8956057" cy="4590888"/>
          </a:xfrm>
          <a:prstGeom prst="rect">
            <a:avLst/>
          </a:prstGeom>
        </p:spPr>
      </p:pic>
      <p:sp>
        <p:nvSpPr>
          <p:cNvPr id="2" name="Text Placeholder 1"/>
          <p:cNvSpPr>
            <a:spLocks noGrp="1"/>
          </p:cNvSpPr>
          <p:nvPr>
            <p:ph type="body" sz="quarter" idx="13"/>
          </p:nvPr>
        </p:nvSpPr>
        <p:spPr/>
        <p:txBody>
          <a:bodyPr/>
          <a:lstStyle/>
          <a:p>
            <a:r>
              <a:rPr lang="en-US" dirty="0" smtClean="0"/>
              <a:t>NASA Marshall Space Flight Center</a:t>
            </a:r>
            <a:endParaRPr lang="en-US" dirty="0"/>
          </a:p>
        </p:txBody>
      </p:sp>
      <p:sp>
        <p:nvSpPr>
          <p:cNvPr id="4" name="Text Placeholder 3"/>
          <p:cNvSpPr>
            <a:spLocks noGrp="1"/>
          </p:cNvSpPr>
          <p:nvPr>
            <p:ph type="body" sz="quarter" idx="11"/>
          </p:nvPr>
        </p:nvSpPr>
        <p:spPr/>
        <p:txBody>
          <a:bodyPr/>
          <a:lstStyle/>
          <a:p>
            <a:r>
              <a:rPr lang="en-US" dirty="0" err="1" smtClean="0"/>
              <a:t>Spatio</a:t>
            </a:r>
            <a:r>
              <a:rPr lang="en-US" dirty="0" smtClean="0"/>
              <a:t>-temporal analysis of Lake Victoria pollution and algal blooms using NASA Earth observations for improved water management</a:t>
            </a:r>
            <a:endParaRPr lang="en-US" dirty="0"/>
          </a:p>
        </p:txBody>
      </p:sp>
      <p:sp>
        <p:nvSpPr>
          <p:cNvPr id="5" name="Text Placeholder 4"/>
          <p:cNvSpPr>
            <a:spLocks noGrp="1"/>
          </p:cNvSpPr>
          <p:nvPr>
            <p:ph type="body" sz="quarter" idx="10"/>
          </p:nvPr>
        </p:nvSpPr>
        <p:spPr/>
        <p:txBody>
          <a:bodyPr/>
          <a:lstStyle/>
          <a:p>
            <a:r>
              <a:rPr lang="en-US" dirty="0" smtClean="0"/>
              <a:t>Lake Victoria Water Resources</a:t>
            </a:r>
            <a:endParaRPr lang="en-US" dirty="0"/>
          </a:p>
        </p:txBody>
      </p:sp>
      <p:sp>
        <p:nvSpPr>
          <p:cNvPr id="9" name="Text Placeholder 16"/>
          <p:cNvSpPr txBox="1">
            <a:spLocks/>
          </p:cNvSpPr>
          <p:nvPr/>
        </p:nvSpPr>
        <p:spPr>
          <a:xfrm>
            <a:off x="914401" y="34283480"/>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0" name="Text Placeholder 16"/>
          <p:cNvSpPr txBox="1">
            <a:spLocks/>
          </p:cNvSpPr>
          <p:nvPr/>
        </p:nvSpPr>
        <p:spPr>
          <a:xfrm>
            <a:off x="9601200" y="30733457"/>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t>NASA SERVIR </a:t>
            </a:r>
            <a:r>
              <a:rPr lang="en-US" dirty="0" smtClean="0"/>
              <a:t>Coordination Office</a:t>
            </a:r>
          </a:p>
          <a:p>
            <a:r>
              <a:rPr lang="en-US" b="1" dirty="0" smtClean="0"/>
              <a:t>NASA SERVIR </a:t>
            </a:r>
            <a:r>
              <a:rPr lang="en-US" dirty="0"/>
              <a:t>-</a:t>
            </a:r>
            <a:r>
              <a:rPr lang="en-US" dirty="0" smtClean="0"/>
              <a:t> Eastern and Southern Africa</a:t>
            </a:r>
          </a:p>
          <a:p>
            <a:r>
              <a:rPr lang="en-US" dirty="0"/>
              <a:t>Regional Centre for Mapping of Resources for Development (</a:t>
            </a:r>
            <a:r>
              <a:rPr lang="en-US" b="1" dirty="0"/>
              <a:t>RCMRD</a:t>
            </a:r>
            <a:r>
              <a:rPr lang="en-US" dirty="0"/>
              <a:t>)</a:t>
            </a:r>
            <a:endParaRPr lang="en-US" dirty="0" smtClean="0"/>
          </a:p>
        </p:txBody>
      </p:sp>
      <p:sp>
        <p:nvSpPr>
          <p:cNvPr id="11" name="Text Placeholder 16"/>
          <p:cNvSpPr txBox="1">
            <a:spLocks/>
          </p:cNvSpPr>
          <p:nvPr/>
        </p:nvSpPr>
        <p:spPr>
          <a:xfrm>
            <a:off x="18288000" y="30733457"/>
            <a:ext cx="8229600" cy="597701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We would like to thank our collaborator, </a:t>
            </a:r>
            <a:r>
              <a:rPr lang="en-US" b="1" dirty="0" smtClean="0"/>
              <a:t>Africa Flores</a:t>
            </a:r>
            <a:r>
              <a:rPr lang="en-US" dirty="0" smtClean="0"/>
              <a:t>, for her guidance on this project.</a:t>
            </a:r>
          </a:p>
          <a:p>
            <a:r>
              <a:rPr lang="en-US" dirty="0" smtClean="0"/>
              <a:t>We also would like to thank our science advisor, </a:t>
            </a:r>
            <a:r>
              <a:rPr lang="en-US" b="1" dirty="0" smtClean="0"/>
              <a:t>Dr. Jeffrey </a:t>
            </a:r>
            <a:r>
              <a:rPr lang="en-US" b="1" dirty="0" err="1" smtClean="0"/>
              <a:t>Luval</a:t>
            </a:r>
            <a:r>
              <a:rPr lang="en-US" dirty="0" err="1" smtClean="0"/>
              <a:t>l</a:t>
            </a:r>
            <a:r>
              <a:rPr lang="en-US" dirty="0" smtClean="0"/>
              <a:t>, our science mentor, </a:t>
            </a:r>
            <a:r>
              <a:rPr lang="en-US" b="1" dirty="0" smtClean="0"/>
              <a:t>Dr. Robert Griffin</a:t>
            </a:r>
            <a:r>
              <a:rPr lang="en-US" dirty="0" smtClean="0"/>
              <a:t>, and our center lead, </a:t>
            </a:r>
            <a:r>
              <a:rPr lang="en-US" b="1" dirty="0" smtClean="0"/>
              <a:t>Leigh Sinclair</a:t>
            </a:r>
            <a:r>
              <a:rPr lang="en-US" dirty="0" smtClean="0"/>
              <a:t>. </a:t>
            </a:r>
          </a:p>
          <a:p>
            <a:r>
              <a:rPr lang="en-US" dirty="0" smtClean="0"/>
              <a:t>Furthermore, we would like to thank </a:t>
            </a:r>
            <a:r>
              <a:rPr lang="en-US" b="1" dirty="0" smtClean="0"/>
              <a:t>Dr. Robinson </a:t>
            </a:r>
            <a:r>
              <a:rPr lang="en-US" b="1" dirty="0" err="1" smtClean="0"/>
              <a:t>Mugo</a:t>
            </a:r>
            <a:r>
              <a:rPr lang="en-US" b="1" dirty="0"/>
              <a:t> </a:t>
            </a:r>
            <a:r>
              <a:rPr lang="en-US" dirty="0"/>
              <a:t>and </a:t>
            </a:r>
            <a:r>
              <a:rPr lang="en-US" b="1" dirty="0"/>
              <a:t>James </a:t>
            </a:r>
            <a:r>
              <a:rPr lang="en-US" b="1" dirty="0" err="1" smtClean="0"/>
              <a:t>Wanjohi</a:t>
            </a:r>
            <a:r>
              <a:rPr lang="en-US" b="1" dirty="0" smtClean="0"/>
              <a:t> </a:t>
            </a:r>
            <a:r>
              <a:rPr lang="en-US" b="1" dirty="0" err="1" smtClean="0"/>
              <a:t>Nyaga</a:t>
            </a:r>
            <a:r>
              <a:rPr lang="en-US" b="1" dirty="0" smtClean="0"/>
              <a:t> </a:t>
            </a:r>
            <a:r>
              <a:rPr lang="en-US" dirty="0" smtClean="0"/>
              <a:t>of RCMRD for providing us with critical data and information. </a:t>
            </a:r>
            <a:endParaRPr lang="en-US" dirty="0"/>
          </a:p>
        </p:txBody>
      </p:sp>
      <p:sp>
        <p:nvSpPr>
          <p:cNvPr id="8" name="Text Placeholder 16"/>
          <p:cNvSpPr txBox="1">
            <a:spLocks/>
          </p:cNvSpPr>
          <p:nvPr/>
        </p:nvSpPr>
        <p:spPr>
          <a:xfrm>
            <a:off x="914400" y="20175710"/>
            <a:ext cx="8686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TBD</a:t>
            </a:r>
          </a:p>
        </p:txBody>
      </p:sp>
      <p:sp>
        <p:nvSpPr>
          <p:cNvPr id="12" name="Text Placeholder 16"/>
          <p:cNvSpPr txBox="1">
            <a:spLocks/>
          </p:cNvSpPr>
          <p:nvPr/>
        </p:nvSpPr>
        <p:spPr>
          <a:xfrm>
            <a:off x="18288000" y="20175710"/>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TBD</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5" name="Text Placeholder 16"/>
          <p:cNvSpPr txBox="1">
            <a:spLocks/>
          </p:cNvSpPr>
          <p:nvPr/>
        </p:nvSpPr>
        <p:spPr>
          <a:xfrm>
            <a:off x="18288000" y="6243411"/>
            <a:ext cx="8229600" cy="31320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a:t>Develop</a:t>
            </a:r>
            <a:r>
              <a:rPr lang="en-US" dirty="0"/>
              <a:t> an empirical method to distinguish water hyacinth from other algal growth in the </a:t>
            </a:r>
            <a:r>
              <a:rPr lang="en-US" dirty="0" err="1"/>
              <a:t>Winam</a:t>
            </a:r>
            <a:r>
              <a:rPr lang="en-US" dirty="0"/>
              <a:t> Gulf of Lake Victoria, Kenya</a:t>
            </a:r>
          </a:p>
          <a:p>
            <a:pPr marL="347663" indent="-347663"/>
            <a:r>
              <a:rPr lang="en-US" b="1" dirty="0"/>
              <a:t>Identify </a:t>
            </a:r>
            <a:r>
              <a:rPr lang="en-US" dirty="0"/>
              <a:t>the extent of water hyacinth in the </a:t>
            </a:r>
            <a:r>
              <a:rPr lang="en-US" dirty="0" err="1"/>
              <a:t>Winam</a:t>
            </a:r>
            <a:r>
              <a:rPr lang="en-US" dirty="0"/>
              <a:t> </a:t>
            </a:r>
            <a:r>
              <a:rPr lang="en-US" dirty="0" smtClean="0"/>
              <a:t>Gulf to enhance RCMRD methodologies</a:t>
            </a:r>
          </a:p>
          <a:p>
            <a:pPr marL="347663" indent="-347663"/>
            <a:r>
              <a:rPr lang="en-US" b="1" dirty="0" smtClean="0"/>
              <a:t>Create</a:t>
            </a:r>
            <a:r>
              <a:rPr lang="en-US" dirty="0" smtClean="0"/>
              <a:t> a time series map of aquatic vegetation</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38316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936532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508926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0" y="19453189"/>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19453189"/>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3002201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3002201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3002201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err="1" smtClean="0"/>
              <a:t>Jeanné</a:t>
            </a:r>
            <a:r>
              <a:rPr lang="en-US" dirty="0" smtClean="0"/>
              <a:t> le Roux (Project Lead), Daryl Ann </a:t>
            </a:r>
            <a:r>
              <a:rPr lang="en-US" dirty="0" err="1" smtClean="0"/>
              <a:t>Winstead</a:t>
            </a:r>
            <a:r>
              <a:rPr lang="en-US" dirty="0" smtClean="0"/>
              <a:t>, Christina Fischer, Sara </a:t>
            </a:r>
            <a:r>
              <a:rPr lang="en-US" dirty="0" err="1" smtClean="0"/>
              <a:t>Amirazodi</a:t>
            </a:r>
            <a:r>
              <a:rPr lang="en-US" dirty="0" smtClean="0"/>
              <a:t>, Austin </a:t>
            </a:r>
            <a:r>
              <a:rPr lang="en-US" dirty="0" err="1" smtClean="0"/>
              <a:t>Vacek</a:t>
            </a:r>
            <a:endParaRPr lang="en-US" dirty="0" smtClean="0"/>
          </a:p>
          <a:p>
            <a:r>
              <a:rPr lang="en-US" sz="2400" dirty="0" smtClean="0"/>
              <a:t>NASA DEVELOP National Program at </a:t>
            </a:r>
            <a:r>
              <a:rPr lang="en-US" sz="2400" dirty="0" smtClean="0"/>
              <a:t>NASA Marshall </a:t>
            </a:r>
            <a:r>
              <a:rPr lang="en-US" sz="2400" dirty="0" smtClean="0"/>
              <a:t>Space Flight Center</a:t>
            </a:r>
            <a:endParaRPr lang="en-US" sz="24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7999" y="15858706"/>
            <a:ext cx="1936377" cy="1582598"/>
          </a:xfrm>
          <a:prstGeom prst="rect">
            <a:avLst/>
          </a:prstGeom>
        </p:spPr>
      </p:pic>
      <p:sp>
        <p:nvSpPr>
          <p:cNvPr id="17" name="TextBox 16"/>
          <p:cNvSpPr txBox="1"/>
          <p:nvPr/>
        </p:nvSpPr>
        <p:spPr>
          <a:xfrm>
            <a:off x="20224376" y="16351631"/>
            <a:ext cx="3310522" cy="507831"/>
          </a:xfrm>
          <a:prstGeom prst="rect">
            <a:avLst/>
          </a:prstGeom>
          <a:noFill/>
        </p:spPr>
        <p:txBody>
          <a:bodyPr wrap="none" rtlCol="0">
            <a:spAutoFit/>
          </a:bodyPr>
          <a:lstStyle/>
          <a:p>
            <a:r>
              <a:rPr lang="en-US" sz="2700" dirty="0" smtClean="0"/>
              <a:t>Landsat 8 OLI &amp; TIRS</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34898" y="17441304"/>
            <a:ext cx="2767549" cy="1367581"/>
          </a:xfrm>
          <a:prstGeom prst="rect">
            <a:avLst/>
          </a:prstGeom>
        </p:spPr>
      </p:pic>
      <p:sp>
        <p:nvSpPr>
          <p:cNvPr id="33" name="TextBox 32"/>
          <p:cNvSpPr txBox="1"/>
          <p:nvPr/>
        </p:nvSpPr>
        <p:spPr>
          <a:xfrm>
            <a:off x="21004688" y="17871178"/>
            <a:ext cx="2315057" cy="507831"/>
          </a:xfrm>
          <a:prstGeom prst="rect">
            <a:avLst/>
          </a:prstGeom>
          <a:noFill/>
        </p:spPr>
        <p:txBody>
          <a:bodyPr wrap="none" rtlCol="0">
            <a:spAutoFit/>
          </a:bodyPr>
          <a:lstStyle/>
          <a:p>
            <a:r>
              <a:rPr lang="en-US" sz="2700" dirty="0" smtClean="0"/>
              <a:t>EO-1 Hyperion</a:t>
            </a:r>
          </a:p>
        </p:txBody>
      </p:sp>
      <p:pic>
        <p:nvPicPr>
          <p:cNvPr id="19" name="Picture 18"/>
          <p:cNvPicPr>
            <a:picLocks noChangeAspect="1"/>
          </p:cNvPicPr>
          <p:nvPr/>
        </p:nvPicPr>
        <p:blipFill rotWithShape="1">
          <a:blip r:embed="rId5" cstate="print">
            <a:extLst>
              <a:ext uri="{28A0092B-C50C-407E-A947-70E740481C1C}">
                <a14:useLocalDpi xmlns:a14="http://schemas.microsoft.com/office/drawing/2010/main" val="0"/>
              </a:ext>
            </a:extLst>
          </a:blip>
          <a:srcRect l="11099" t="21622" r="17162" b="33719"/>
          <a:stretch/>
        </p:blipFill>
        <p:spPr>
          <a:xfrm>
            <a:off x="914400" y="30962379"/>
            <a:ext cx="6462272" cy="3017183"/>
          </a:xfrm>
          <a:prstGeom prst="rect">
            <a:avLst/>
          </a:prstGeom>
          <a:ln w="19050">
            <a:solidFill>
              <a:schemeClr val="tx1"/>
            </a:solidFill>
          </a:ln>
        </p:spPr>
      </p:pic>
      <p:sp>
        <p:nvSpPr>
          <p:cNvPr id="20" name="TextBox 19"/>
          <p:cNvSpPr txBox="1"/>
          <p:nvPr/>
        </p:nvSpPr>
        <p:spPr>
          <a:xfrm>
            <a:off x="914400" y="34068328"/>
            <a:ext cx="6777316" cy="1338828"/>
          </a:xfrm>
          <a:prstGeom prst="rect">
            <a:avLst/>
          </a:prstGeom>
          <a:noFill/>
        </p:spPr>
        <p:txBody>
          <a:bodyPr wrap="square" rtlCol="0">
            <a:spAutoFit/>
          </a:bodyPr>
          <a:lstStyle/>
          <a:p>
            <a:r>
              <a:rPr lang="en-US" sz="2700" dirty="0" smtClean="0"/>
              <a:t>Austin </a:t>
            </a:r>
            <a:r>
              <a:rPr lang="en-US" sz="2700" dirty="0" err="1" smtClean="0"/>
              <a:t>Vacek</a:t>
            </a:r>
            <a:r>
              <a:rPr lang="en-US" sz="2700" dirty="0"/>
              <a:t>, </a:t>
            </a:r>
            <a:r>
              <a:rPr lang="en-US" sz="2700" dirty="0" err="1" smtClean="0"/>
              <a:t>Jeanné</a:t>
            </a:r>
            <a:r>
              <a:rPr lang="en-US" sz="2700" dirty="0" smtClean="0"/>
              <a:t> le Roux, Christina Fischer, Daryl Ann </a:t>
            </a:r>
            <a:r>
              <a:rPr lang="en-US" sz="2700" dirty="0" err="1" smtClean="0"/>
              <a:t>Winstead</a:t>
            </a:r>
            <a:r>
              <a:rPr lang="en-US" sz="2700" dirty="0" smtClean="0"/>
              <a:t>, Sara </a:t>
            </a:r>
            <a:r>
              <a:rPr lang="en-US" sz="2700" dirty="0" err="1" smtClean="0"/>
              <a:t>Amirazodi</a:t>
            </a:r>
            <a:r>
              <a:rPr lang="en-US" sz="2700" dirty="0" smtClean="0"/>
              <a:t> </a:t>
            </a:r>
          </a:p>
          <a:p>
            <a:endParaRPr lang="en-US" sz="2700" dirty="0"/>
          </a:p>
        </p:txBody>
      </p:sp>
      <p:graphicFrame>
        <p:nvGraphicFramePr>
          <p:cNvPr id="21" name="Diagram 20"/>
          <p:cNvGraphicFramePr/>
          <p:nvPr>
            <p:extLst>
              <p:ext uri="{D42A27DB-BD31-4B8C-83A1-F6EECF244321}">
                <p14:modId xmlns:p14="http://schemas.microsoft.com/office/powerpoint/2010/main" val="2371656483"/>
              </p:ext>
            </p:extLst>
          </p:nvPr>
        </p:nvGraphicFramePr>
        <p:xfrm>
          <a:off x="914400" y="13287080"/>
          <a:ext cx="15236157" cy="552180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2" name="TextBox 21"/>
          <p:cNvSpPr txBox="1"/>
          <p:nvPr/>
        </p:nvSpPr>
        <p:spPr>
          <a:xfrm>
            <a:off x="25381323" y="12271303"/>
            <a:ext cx="1842247" cy="923330"/>
          </a:xfrm>
          <a:prstGeom prst="rect">
            <a:avLst/>
          </a:prstGeom>
          <a:noFill/>
        </p:spPr>
        <p:txBody>
          <a:bodyPr wrap="square" rtlCol="0">
            <a:spAutoFit/>
          </a:bodyPr>
          <a:lstStyle/>
          <a:p>
            <a:r>
              <a:rPr lang="en-US" sz="2700" dirty="0" err="1" smtClean="0">
                <a:solidFill>
                  <a:srgbClr val="000000"/>
                </a:solidFill>
              </a:rPr>
              <a:t>Winam</a:t>
            </a:r>
            <a:r>
              <a:rPr lang="en-US" sz="2700" dirty="0" smtClean="0">
                <a:solidFill>
                  <a:srgbClr val="000000"/>
                </a:solidFill>
              </a:rPr>
              <a:t> Gulf, Kenya</a:t>
            </a:r>
            <a:endParaRPr lang="en-US" sz="2700" dirty="0">
              <a:solidFill>
                <a:srgbClr val="000000"/>
              </a:solidFill>
            </a:endParaRPr>
          </a:p>
        </p:txBody>
      </p:sp>
      <p:sp>
        <p:nvSpPr>
          <p:cNvPr id="35" name="TextBox 34"/>
          <p:cNvSpPr txBox="1"/>
          <p:nvPr/>
        </p:nvSpPr>
        <p:spPr>
          <a:xfrm>
            <a:off x="22327526" y="12898694"/>
            <a:ext cx="1339005" cy="338554"/>
          </a:xfrm>
          <a:prstGeom prst="rect">
            <a:avLst/>
          </a:prstGeom>
          <a:noFill/>
        </p:spPr>
        <p:txBody>
          <a:bodyPr wrap="square" rtlCol="0">
            <a:spAutoFit/>
          </a:bodyPr>
          <a:lstStyle/>
          <a:p>
            <a:r>
              <a:rPr lang="en-US" sz="1600" b="1" dirty="0" smtClean="0">
                <a:solidFill>
                  <a:srgbClr val="000000"/>
                </a:solidFill>
              </a:rPr>
              <a:t>Tanzania</a:t>
            </a:r>
            <a:endParaRPr lang="en-US" sz="1600" b="1" dirty="0">
              <a:solidFill>
                <a:srgbClr val="000000"/>
              </a:solidFill>
            </a:endParaRPr>
          </a:p>
        </p:txBody>
      </p:sp>
      <p:sp>
        <p:nvSpPr>
          <p:cNvPr id="36" name="TextBox 35"/>
          <p:cNvSpPr txBox="1"/>
          <p:nvPr/>
        </p:nvSpPr>
        <p:spPr>
          <a:xfrm>
            <a:off x="23211004" y="10895523"/>
            <a:ext cx="1063457" cy="338554"/>
          </a:xfrm>
          <a:prstGeom prst="rect">
            <a:avLst/>
          </a:prstGeom>
          <a:noFill/>
        </p:spPr>
        <p:txBody>
          <a:bodyPr wrap="square" rtlCol="0">
            <a:spAutoFit/>
          </a:bodyPr>
          <a:lstStyle/>
          <a:p>
            <a:r>
              <a:rPr lang="en-US" sz="1600" b="1" dirty="0" smtClean="0">
                <a:solidFill>
                  <a:srgbClr val="000000"/>
                </a:solidFill>
              </a:rPr>
              <a:t>Kenya</a:t>
            </a:r>
          </a:p>
        </p:txBody>
      </p:sp>
      <p:sp>
        <p:nvSpPr>
          <p:cNvPr id="37" name="TextBox 36"/>
          <p:cNvSpPr txBox="1"/>
          <p:nvPr/>
        </p:nvSpPr>
        <p:spPr>
          <a:xfrm>
            <a:off x="21955837" y="10727515"/>
            <a:ext cx="1164724" cy="338554"/>
          </a:xfrm>
          <a:prstGeom prst="rect">
            <a:avLst/>
          </a:prstGeom>
          <a:noFill/>
        </p:spPr>
        <p:txBody>
          <a:bodyPr wrap="square" rtlCol="0">
            <a:spAutoFit/>
          </a:bodyPr>
          <a:lstStyle/>
          <a:p>
            <a:r>
              <a:rPr lang="en-US" sz="1600" b="1" dirty="0" smtClean="0">
                <a:solidFill>
                  <a:srgbClr val="000000"/>
                </a:solidFill>
              </a:rPr>
              <a:t>Uganda</a:t>
            </a:r>
            <a:endParaRPr lang="en-US" sz="1600" b="1" dirty="0">
              <a:solidFill>
                <a:srgbClr val="000000"/>
              </a:solidFill>
            </a:endParaRPr>
          </a:p>
        </p:txBody>
      </p:sp>
      <p:cxnSp>
        <p:nvCxnSpPr>
          <p:cNvPr id="39" name="Straight Arrow Connector 38"/>
          <p:cNvCxnSpPr/>
          <p:nvPr/>
        </p:nvCxnSpPr>
        <p:spPr>
          <a:xfrm>
            <a:off x="22738301" y="12152374"/>
            <a:ext cx="2180371" cy="1535665"/>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4312562" y="13606294"/>
            <a:ext cx="2137522" cy="507831"/>
          </a:xfrm>
          <a:prstGeom prst="rect">
            <a:avLst/>
          </a:prstGeom>
          <a:noFill/>
        </p:spPr>
        <p:txBody>
          <a:bodyPr wrap="square" rtlCol="0">
            <a:spAutoFit/>
          </a:bodyPr>
          <a:lstStyle/>
          <a:p>
            <a:r>
              <a:rPr lang="en-US" sz="2700" dirty="0" smtClean="0">
                <a:solidFill>
                  <a:srgbClr val="000000"/>
                </a:solidFill>
              </a:rPr>
              <a:t>Lake Victoria</a:t>
            </a:r>
            <a:endParaRPr lang="en-US" sz="2700" dirty="0">
              <a:solidFill>
                <a:srgbClr val="000000"/>
              </a:solidFill>
            </a:endParaRPr>
          </a:p>
        </p:txBody>
      </p:sp>
      <p:sp>
        <p:nvSpPr>
          <p:cNvPr id="38" name="Rectangle 37"/>
          <p:cNvSpPr/>
          <p:nvPr/>
        </p:nvSpPr>
        <p:spPr>
          <a:xfrm>
            <a:off x="22564723" y="11368089"/>
            <a:ext cx="312349" cy="433386"/>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Arrow Connector 41"/>
          <p:cNvCxnSpPr>
            <a:endCxn id="38" idx="3"/>
          </p:cNvCxnSpPr>
          <p:nvPr/>
        </p:nvCxnSpPr>
        <p:spPr>
          <a:xfrm flipH="1" flipV="1">
            <a:off x="22877072" y="11584782"/>
            <a:ext cx="1811730" cy="50984"/>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1679</TotalTime>
  <Words>265</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124</cp:revision>
  <dcterms:created xsi:type="dcterms:W3CDTF">2015-06-02T14:58:58Z</dcterms:created>
  <dcterms:modified xsi:type="dcterms:W3CDTF">2015-10-23T17:13:04Z</dcterms:modified>
</cp:coreProperties>
</file>