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3" autoAdjust="0"/>
    <p:restoredTop sz="67626" autoAdjust="0"/>
  </p:normalViewPr>
  <p:slideViewPr>
    <p:cSldViewPr snapToGrid="0" showGuides="1">
      <p:cViewPr varScale="1">
        <p:scale>
          <a:sx n="62" d="100"/>
          <a:sy n="62" d="100"/>
        </p:scale>
        <p:origin x="1936" y="18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6/4/19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6/4/19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36722087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7EB761"/>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7EB761"/>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7EB761"/>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7EB761"/>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77509" y="381000"/>
            <a:ext cx="2113141" cy="426217"/>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7EB76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7EB761">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7EB76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7EB761"/>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7EB761"/>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7EB761">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7EB76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7EB761"/>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cstate="print">
              <a:extLst>
                <a:ext uri="{28A0092B-C50C-407E-A947-70E740481C1C}">
                  <a14:useLocalDpi xmlns:a14="http://schemas.microsoft.com/office/drawing/2010/main" val="0"/>
                </a:ext>
              </a:extLst>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7EB761"/>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7EB761"/>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6/4/19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7EB761"/>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689342" y="3936535"/>
            <a:ext cx="2001009"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68497"/>
            <a:ext cx="12192000" cy="715571"/>
          </a:xfrm>
          <a:prstGeom prst="rect">
            <a:avLst/>
          </a:prstGeom>
        </p:spPr>
      </p:pic>
      <p:sp>
        <p:nvSpPr>
          <p:cNvPr id="3" name="TextBox 2"/>
          <p:cNvSpPr txBox="1"/>
          <p:nvPr/>
        </p:nvSpPr>
        <p:spPr>
          <a:xfrm>
            <a:off x="3155090" y="6218855"/>
            <a:ext cx="7136613" cy="369332"/>
          </a:xfrm>
          <a:prstGeom prst="rect">
            <a:avLst/>
          </a:prstGeom>
          <a:noFill/>
        </p:spPr>
        <p:txBody>
          <a:bodyPr wrap="square" rtlCol="0" anchor="ctr">
            <a:spAutoFit/>
          </a:bodyPr>
          <a:lstStyle/>
          <a:p>
            <a:pPr algn="r"/>
            <a:r>
              <a:rPr lang="en-US" dirty="0">
                <a:solidFill>
                  <a:schemeClr val="bg1"/>
                </a:solidFill>
              </a:rPr>
              <a:t>Node Name (e.g. Virginia – Langley) | Summer 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GOOD </a:t>
            </a:r>
          </a:p>
        </p:txBody>
      </p:sp>
      <p:sp>
        <p:nvSpPr>
          <p:cNvPr id="4" name="Text Placeholder 2"/>
          <p:cNvSpPr txBox="1">
            <a:spLocks/>
          </p:cNvSpPr>
          <p:nvPr/>
        </p:nvSpPr>
        <p:spPr>
          <a:xfrm>
            <a:off x="8891159" y="1158019"/>
            <a:ext cx="2913979"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sp>
        <p:nvSpPr>
          <p:cNvPr id="14" name="TextBox 13"/>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pic>
        <p:nvPicPr>
          <p:cNvPr id="15" name="Picture 14"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86908"/>
            <a:ext cx="493793" cy="714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indent="114300">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4307175" y="4603538"/>
            <a:ext cx="3629348"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7EB761"/>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7EB761"/>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7EB761"/>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7EB761"/>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7EB761"/>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7EB761"/>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7EB761"/>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7EB761"/>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7EB761"/>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7EB761"/>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3"/>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1597</TotalTime>
  <Words>1460</Words>
  <Application>Microsoft Macintosh PowerPoint</Application>
  <PresentationFormat>Widescreen</PresentationFormat>
  <Paragraphs>163</Paragraphs>
  <Slides>12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Century Gothic</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Acdan, Juanito J. (ARC-SGE)[SSAI DEVELOP]</cp:lastModifiedBy>
  <cp:revision>143</cp:revision>
  <dcterms:created xsi:type="dcterms:W3CDTF">2019-02-11T19:14:02Z</dcterms:created>
  <dcterms:modified xsi:type="dcterms:W3CDTF">2019-06-04T23:10:29Z</dcterms:modified>
</cp:coreProperties>
</file>