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8256" userDrawn="1">
          <p15:clr>
            <a:srgbClr val="A4A3A4"/>
          </p15:clr>
        </p15:guide>
        <p15:guide id="3" orient="horz" pos="8088" userDrawn="1">
          <p15:clr>
            <a:srgbClr val="A4A3A4"/>
          </p15:clr>
        </p15:guide>
        <p15:guide id="4" pos="14664" userDrawn="1">
          <p15:clr>
            <a:srgbClr val="A4A3A4"/>
          </p15:clr>
        </p15:guide>
        <p15:guide id="5" orient="horz" pos="21504" userDrawn="1">
          <p15:clr>
            <a:srgbClr val="A4A3A4"/>
          </p15:clr>
        </p15:guide>
        <p15:guide id="6" orient="horz" pos="19704" userDrawn="1">
          <p15:clr>
            <a:srgbClr val="A4A3A4"/>
          </p15:clr>
        </p15:guide>
        <p15:guide id="7" pos="696" userDrawn="1">
          <p15:clr>
            <a:srgbClr val="A4A3A4"/>
          </p15:clr>
        </p15:guide>
        <p15:guide id="8" orient="horz" pos="18048" userDrawn="1">
          <p15:clr>
            <a:srgbClr val="A4A3A4"/>
          </p15:clr>
        </p15:guide>
        <p15:guide id="9" orient="horz" pos="83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Gotschalk" initials="EG" lastIdx="5" clrIdx="0"/>
  <p:cmAuthor id="1" name="Moore, Kathleen D. (LARC-E3)[SSAI DEVELOP]" initials="MKD(D" lastIdx="2" clrIdx="1">
    <p:extLst>
      <p:ext uri="{19B8F6BF-5375-455C-9EA6-DF929625EA0E}">
        <p15:presenceInfo xmlns:p15="http://schemas.microsoft.com/office/powerpoint/2012/main" userId="S-1-5-21-330711430-3775241029-4075259233-697691" providerId="AD"/>
      </p:ext>
    </p:extLst>
  </p:cmAuthor>
  <p:cmAuthor id="2" name="Rhodes, Tyler M. (LARC-E3)[SSAI DEVELOP]" initials="RTM(D" lastIdx="2" clrIdx="2">
    <p:extLst>
      <p:ext uri="{19B8F6BF-5375-455C-9EA6-DF929625EA0E}">
        <p15:presenceInfo xmlns:p15="http://schemas.microsoft.com/office/powerpoint/2012/main" userId="S-1-5-21-330711430-3775241029-4075259233-668098" providerId="AD"/>
      </p:ext>
    </p:extLst>
  </p:cmAuthor>
  <p:cmAuthor id="3" name="Rosenblum, Hannah S. (LARC-E3)[SSAI DEVELOP]" initials="RHS(D" lastIdx="1" clrIdx="3">
    <p:extLst>
      <p:ext uri="{19B8F6BF-5375-455C-9EA6-DF929625EA0E}">
        <p15:presenceInfo xmlns:p15="http://schemas.microsoft.com/office/powerpoint/2012/main" userId="S-1-5-21-330711430-3775241029-4075259233-721667" providerId="AD"/>
      </p:ext>
    </p:extLst>
  </p:cmAuthor>
  <p:cmAuthor id="4" name="Gotschalk, Emily J. (LARC-E3)[SSAI DEVELOP]" initials="GEJ(D" lastIdx="1" clrIdx="4">
    <p:extLst>
      <p:ext uri="{19B8F6BF-5375-455C-9EA6-DF929625EA0E}">
        <p15:presenceInfo xmlns:p15="http://schemas.microsoft.com/office/powerpoint/2012/main" userId="S-1-5-21-330711430-3775241029-4075259233-708547" providerId="AD"/>
      </p:ext>
    </p:extLst>
  </p:cmAuthor>
  <p:cmAuthor id="5" name="ROSS, KENTON W. (LARC-E3)" initials="RKW(" lastIdx="3" clrIdx="5">
    <p:extLst>
      <p:ext uri="{19B8F6BF-5375-455C-9EA6-DF929625EA0E}">
        <p15:presenceInfo xmlns:p15="http://schemas.microsoft.com/office/powerpoint/2012/main" userId="S-1-5-21-330711430-3775241029-4075259233-52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555"/>
    <a:srgbClr val="BFBFBF"/>
    <a:srgbClr val="75AADB"/>
    <a:srgbClr val="EA7845"/>
    <a:srgbClr val="2F8AB4"/>
    <a:srgbClr val="73A9DB"/>
    <a:srgbClr val="94A3D3"/>
    <a:srgbClr val="C15442"/>
    <a:srgbClr val="52B37B"/>
    <a:srgbClr val="218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72" autoAdjust="0"/>
    <p:restoredTop sz="94660"/>
  </p:normalViewPr>
  <p:slideViewPr>
    <p:cSldViewPr snapToGrid="0">
      <p:cViewPr>
        <p:scale>
          <a:sx n="59" d="100"/>
          <a:sy n="59" d="100"/>
        </p:scale>
        <p:origin x="-1080" y="-5760"/>
      </p:cViewPr>
      <p:guideLst>
        <p:guide pos="8256"/>
        <p:guide orient="horz" pos="8088"/>
        <p:guide pos="14664"/>
        <p:guide orient="horz" pos="21504"/>
        <p:guide orient="horz" pos="19704"/>
        <p:guide pos="696"/>
        <p:guide orient="horz" pos="18048"/>
        <p:guide orient="horz" pos="8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rosenbl\Data\Validation_HR_2016071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lumMod val="50000"/>
                  </a:schemeClr>
                </a:solidFill>
                <a:latin typeface="+mn-lt"/>
                <a:ea typeface="+mn-ea"/>
                <a:cs typeface="+mn-cs"/>
              </a:defRPr>
            </a:pPr>
            <a:r>
              <a:rPr lang="en-US" dirty="0">
                <a:solidFill>
                  <a:schemeClr val="bg1">
                    <a:lumMod val="50000"/>
                  </a:schemeClr>
                </a:solidFill>
              </a:rPr>
              <a:t>Ben Gurion </a:t>
            </a:r>
            <a:r>
              <a:rPr lang="en-US" dirty="0" smtClean="0">
                <a:solidFill>
                  <a:schemeClr val="bg1">
                    <a:lumMod val="50000"/>
                  </a:schemeClr>
                </a:solidFill>
              </a:rPr>
              <a:t>– TRMM Validation </a:t>
            </a:r>
            <a:endParaRPr lang="en-US" dirty="0">
              <a:solidFill>
                <a:schemeClr val="bg1">
                  <a:lumMod val="50000"/>
                </a:schemeClr>
              </a:solidFill>
            </a:endParaRPr>
          </a:p>
        </c:rich>
      </c:tx>
      <c:layout>
        <c:manualLayout>
          <c:xMode val="edge"/>
          <c:yMode val="edge"/>
          <c:x val="0.28393303176594181"/>
          <c:y val="4.591349968963197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lumMod val="50000"/>
                </a:schemeClr>
              </a:solidFill>
              <a:latin typeface="+mn-lt"/>
              <a:ea typeface="+mn-ea"/>
              <a:cs typeface="+mn-cs"/>
            </a:defRPr>
          </a:pPr>
          <a:endParaRPr lang="en-US"/>
        </a:p>
      </c:txPr>
    </c:title>
    <c:autoTitleDeleted val="0"/>
    <c:plotArea>
      <c:layout>
        <c:manualLayout>
          <c:layoutTarget val="inner"/>
          <c:xMode val="edge"/>
          <c:yMode val="edge"/>
          <c:x val="0.13528832717823558"/>
          <c:y val="0.13062462966424218"/>
          <c:w val="0.81435187374186013"/>
          <c:h val="0.73917155416473401"/>
        </c:manualLayout>
      </c:layout>
      <c:scatterChart>
        <c:scatterStyle val="lineMarker"/>
        <c:varyColors val="0"/>
        <c:ser>
          <c:idx val="0"/>
          <c:order val="0"/>
          <c:spPr>
            <a:ln w="19050" cap="rnd">
              <a:noFill/>
              <a:round/>
            </a:ln>
            <a:effectLst/>
          </c:spPr>
          <c:marker>
            <c:symbol val="circle"/>
            <c:size val="5"/>
            <c:spPr>
              <a:solidFill>
                <a:schemeClr val="accent1"/>
              </a:solidFill>
              <a:ln w="317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60905477011877041"/>
                  <c:y val="-0.20867757913661653"/>
                </c:manualLayout>
              </c:layout>
              <c:numFmt formatCode="General" sourceLinked="0"/>
              <c:spPr>
                <a:noFill/>
                <a:ln>
                  <a:noFill/>
                </a:ln>
                <a:effectLst/>
              </c:spPr>
              <c:txPr>
                <a:bodyPr rot="0" spcFirstLastPara="1" vertOverflow="ellipsis" vert="horz" wrap="square" anchor="ctr" anchorCtr="1"/>
                <a:lstStyle/>
                <a:p>
                  <a:pPr>
                    <a:defRPr sz="1000" b="0" i="0" u="none" strike="noStrike" kern="1200" baseline="0">
                      <a:solidFill>
                        <a:schemeClr val="bg1">
                          <a:lumMod val="50000"/>
                        </a:schemeClr>
                      </a:solidFill>
                      <a:latin typeface="+mn-lt"/>
                      <a:ea typeface="+mn-ea"/>
                      <a:cs typeface="+mn-cs"/>
                    </a:defRPr>
                  </a:pPr>
                  <a:endParaRPr lang="en-US"/>
                </a:p>
              </c:txPr>
            </c:trendlineLbl>
          </c:trendline>
          <c:xVal>
            <c:numRef>
              <c:f>BenGurion!$S$6:$S$137</c:f>
              <c:numCache>
                <c:formatCode>General</c:formatCode>
                <c:ptCount val="132"/>
                <c:pt idx="0">
                  <c:v>50.8</c:v>
                </c:pt>
                <c:pt idx="1">
                  <c:v>116.33200000000001</c:v>
                </c:pt>
                <c:pt idx="2">
                  <c:v>29.463999999999995</c:v>
                </c:pt>
                <c:pt idx="3">
                  <c:v>3.048</c:v>
                </c:pt>
                <c:pt idx="4">
                  <c:v>0</c:v>
                </c:pt>
                <c:pt idx="5">
                  <c:v>0</c:v>
                </c:pt>
                <c:pt idx="6">
                  <c:v>0</c:v>
                </c:pt>
                <c:pt idx="7">
                  <c:v>0</c:v>
                </c:pt>
                <c:pt idx="8">
                  <c:v>0</c:v>
                </c:pt>
                <c:pt idx="9">
                  <c:v>0</c:v>
                </c:pt>
                <c:pt idx="10">
                  <c:v>50.038000000000004</c:v>
                </c:pt>
                <c:pt idx="11">
                  <c:v>131.572</c:v>
                </c:pt>
                <c:pt idx="12">
                  <c:v>178.816</c:v>
                </c:pt>
                <c:pt idx="13">
                  <c:v>62.230000000000004</c:v>
                </c:pt>
                <c:pt idx="14">
                  <c:v>3.302</c:v>
                </c:pt>
                <c:pt idx="15">
                  <c:v>92.202000000000012</c:v>
                </c:pt>
                <c:pt idx="16">
                  <c:v>0</c:v>
                </c:pt>
                <c:pt idx="17">
                  <c:v>0</c:v>
                </c:pt>
                <c:pt idx="18">
                  <c:v>0</c:v>
                </c:pt>
                <c:pt idx="19">
                  <c:v>0</c:v>
                </c:pt>
                <c:pt idx="20">
                  <c:v>0</c:v>
                </c:pt>
                <c:pt idx="21">
                  <c:v>111.252</c:v>
                </c:pt>
                <c:pt idx="22">
                  <c:v>36.067999999999998</c:v>
                </c:pt>
                <c:pt idx="23">
                  <c:v>108.96599999999998</c:v>
                </c:pt>
                <c:pt idx="24">
                  <c:v>84.582000000000008</c:v>
                </c:pt>
                <c:pt idx="25">
                  <c:v>61.213999999999999</c:v>
                </c:pt>
                <c:pt idx="26">
                  <c:v>55.625999999999998</c:v>
                </c:pt>
                <c:pt idx="27">
                  <c:v>6.35</c:v>
                </c:pt>
                <c:pt idx="28">
                  <c:v>3.556</c:v>
                </c:pt>
                <c:pt idx="29">
                  <c:v>0</c:v>
                </c:pt>
                <c:pt idx="30">
                  <c:v>0</c:v>
                </c:pt>
                <c:pt idx="31">
                  <c:v>0</c:v>
                </c:pt>
                <c:pt idx="32">
                  <c:v>0</c:v>
                </c:pt>
                <c:pt idx="33">
                  <c:v>0</c:v>
                </c:pt>
                <c:pt idx="34">
                  <c:v>127.76200000000001</c:v>
                </c:pt>
                <c:pt idx="35">
                  <c:v>64.515999999999991</c:v>
                </c:pt>
                <c:pt idx="36">
                  <c:v>0</c:v>
                </c:pt>
                <c:pt idx="37">
                  <c:v>0</c:v>
                </c:pt>
                <c:pt idx="38">
                  <c:v>0.76200000000000001</c:v>
                </c:pt>
                <c:pt idx="39">
                  <c:v>0</c:v>
                </c:pt>
                <c:pt idx="40">
                  <c:v>2.286</c:v>
                </c:pt>
                <c:pt idx="41">
                  <c:v>0</c:v>
                </c:pt>
                <c:pt idx="42">
                  <c:v>0</c:v>
                </c:pt>
                <c:pt idx="43">
                  <c:v>0</c:v>
                </c:pt>
                <c:pt idx="44">
                  <c:v>3.556</c:v>
                </c:pt>
                <c:pt idx="45">
                  <c:v>37.338000000000001</c:v>
                </c:pt>
                <c:pt idx="46">
                  <c:v>8.636000000000001</c:v>
                </c:pt>
                <c:pt idx="47">
                  <c:v>122.17400000000001</c:v>
                </c:pt>
                <c:pt idx="48">
                  <c:v>1.778</c:v>
                </c:pt>
                <c:pt idx="49">
                  <c:v>130.55600000000001</c:v>
                </c:pt>
                <c:pt idx="50">
                  <c:v>65.531999999999996</c:v>
                </c:pt>
                <c:pt idx="51">
                  <c:v>0.254</c:v>
                </c:pt>
                <c:pt idx="52">
                  <c:v>0</c:v>
                </c:pt>
                <c:pt idx="53">
                  <c:v>0</c:v>
                </c:pt>
                <c:pt idx="54">
                  <c:v>0</c:v>
                </c:pt>
                <c:pt idx="55">
                  <c:v>0</c:v>
                </c:pt>
                <c:pt idx="56">
                  <c:v>4.5720000000000001</c:v>
                </c:pt>
                <c:pt idx="57">
                  <c:v>47.244</c:v>
                </c:pt>
                <c:pt idx="58">
                  <c:v>72.135999999999996</c:v>
                </c:pt>
                <c:pt idx="59">
                  <c:v>62.738000000000007</c:v>
                </c:pt>
                <c:pt idx="60">
                  <c:v>67.31</c:v>
                </c:pt>
                <c:pt idx="61">
                  <c:v>135.636</c:v>
                </c:pt>
                <c:pt idx="62">
                  <c:v>43.433999999999997</c:v>
                </c:pt>
                <c:pt idx="63">
                  <c:v>3.302</c:v>
                </c:pt>
                <c:pt idx="64">
                  <c:v>2.286</c:v>
                </c:pt>
                <c:pt idx="65">
                  <c:v>1.27</c:v>
                </c:pt>
                <c:pt idx="66">
                  <c:v>0</c:v>
                </c:pt>
                <c:pt idx="67">
                  <c:v>0</c:v>
                </c:pt>
                <c:pt idx="68">
                  <c:v>0.254</c:v>
                </c:pt>
                <c:pt idx="69">
                  <c:v>5.5880000000000001</c:v>
                </c:pt>
                <c:pt idx="70">
                  <c:v>0</c:v>
                </c:pt>
                <c:pt idx="71">
                  <c:v>96.52</c:v>
                </c:pt>
                <c:pt idx="72">
                  <c:v>116.58599999999998</c:v>
                </c:pt>
                <c:pt idx="73">
                  <c:v>44.196000000000005</c:v>
                </c:pt>
                <c:pt idx="74">
                  <c:v>108.96599999999998</c:v>
                </c:pt>
                <c:pt idx="75">
                  <c:v>39.370000000000005</c:v>
                </c:pt>
                <c:pt idx="76">
                  <c:v>11.176</c:v>
                </c:pt>
                <c:pt idx="77">
                  <c:v>0</c:v>
                </c:pt>
                <c:pt idx="78">
                  <c:v>0</c:v>
                </c:pt>
                <c:pt idx="79">
                  <c:v>0.76200000000000001</c:v>
                </c:pt>
                <c:pt idx="80">
                  <c:v>1.778</c:v>
                </c:pt>
                <c:pt idx="81">
                  <c:v>2.032</c:v>
                </c:pt>
                <c:pt idx="82">
                  <c:v>127.76200000000001</c:v>
                </c:pt>
                <c:pt idx="83">
                  <c:v>30.734000000000002</c:v>
                </c:pt>
                <c:pt idx="84">
                  <c:v>174.75200000000001</c:v>
                </c:pt>
                <c:pt idx="85">
                  <c:v>116.33200000000001</c:v>
                </c:pt>
                <c:pt idx="86">
                  <c:v>24.13</c:v>
                </c:pt>
                <c:pt idx="87">
                  <c:v>0</c:v>
                </c:pt>
                <c:pt idx="88">
                  <c:v>0</c:v>
                </c:pt>
                <c:pt idx="89">
                  <c:v>0</c:v>
                </c:pt>
                <c:pt idx="90">
                  <c:v>0</c:v>
                </c:pt>
                <c:pt idx="91">
                  <c:v>0</c:v>
                </c:pt>
                <c:pt idx="92">
                  <c:v>0</c:v>
                </c:pt>
                <c:pt idx="93">
                  <c:v>1.016</c:v>
                </c:pt>
                <c:pt idx="94">
                  <c:v>87.122000000000014</c:v>
                </c:pt>
                <c:pt idx="95">
                  <c:v>103.37800000000001</c:v>
                </c:pt>
                <c:pt idx="96">
                  <c:v>208.02600000000001</c:v>
                </c:pt>
                <c:pt idx="97">
                  <c:v>0</c:v>
                </c:pt>
                <c:pt idx="98">
                  <c:v>0</c:v>
                </c:pt>
                <c:pt idx="99">
                  <c:v>38.608000000000004</c:v>
                </c:pt>
                <c:pt idx="100">
                  <c:v>1.27</c:v>
                </c:pt>
                <c:pt idx="101">
                  <c:v>0</c:v>
                </c:pt>
                <c:pt idx="102">
                  <c:v>0</c:v>
                </c:pt>
                <c:pt idx="103">
                  <c:v>0</c:v>
                </c:pt>
                <c:pt idx="104">
                  <c:v>0.50800000000000001</c:v>
                </c:pt>
                <c:pt idx="105">
                  <c:v>3.556</c:v>
                </c:pt>
                <c:pt idx="106">
                  <c:v>0</c:v>
                </c:pt>
                <c:pt idx="107">
                  <c:v>140.208</c:v>
                </c:pt>
                <c:pt idx="108">
                  <c:v>3.048</c:v>
                </c:pt>
                <c:pt idx="109">
                  <c:v>7.3659999999999988</c:v>
                </c:pt>
                <c:pt idx="110">
                  <c:v>76.2</c:v>
                </c:pt>
                <c:pt idx="111">
                  <c:v>0</c:v>
                </c:pt>
                <c:pt idx="112">
                  <c:v>43.942</c:v>
                </c:pt>
                <c:pt idx="113">
                  <c:v>0.50800000000000001</c:v>
                </c:pt>
                <c:pt idx="114">
                  <c:v>0</c:v>
                </c:pt>
                <c:pt idx="115">
                  <c:v>0</c:v>
                </c:pt>
                <c:pt idx="116">
                  <c:v>0</c:v>
                </c:pt>
                <c:pt idx="117">
                  <c:v>23.368000000000002</c:v>
                </c:pt>
                <c:pt idx="118">
                  <c:v>330.20000000000005</c:v>
                </c:pt>
                <c:pt idx="119">
                  <c:v>170.18</c:v>
                </c:pt>
                <c:pt idx="120">
                  <c:v>204.72399999999999</c:v>
                </c:pt>
                <c:pt idx="121">
                  <c:v>85.09</c:v>
                </c:pt>
                <c:pt idx="122">
                  <c:v>5.8420000000000005</c:v>
                </c:pt>
                <c:pt idx="123">
                  <c:v>47.752000000000002</c:v>
                </c:pt>
                <c:pt idx="124">
                  <c:v>0.254</c:v>
                </c:pt>
                <c:pt idx="125">
                  <c:v>0</c:v>
                </c:pt>
                <c:pt idx="126">
                  <c:v>0</c:v>
                </c:pt>
                <c:pt idx="127">
                  <c:v>0</c:v>
                </c:pt>
                <c:pt idx="128">
                  <c:v>0</c:v>
                </c:pt>
                <c:pt idx="129">
                  <c:v>76.453999999999994</c:v>
                </c:pt>
                <c:pt idx="130">
                  <c:v>60.197999999999993</c:v>
                </c:pt>
                <c:pt idx="131">
                  <c:v>88.9</c:v>
                </c:pt>
              </c:numCache>
            </c:numRef>
          </c:xVal>
          <c:yVal>
            <c:numRef>
              <c:f>BenGurion!$T$6:$T$137</c:f>
              <c:numCache>
                <c:formatCode>General</c:formatCode>
                <c:ptCount val="132"/>
                <c:pt idx="0">
                  <c:v>164.42400000000001</c:v>
                </c:pt>
                <c:pt idx="1">
                  <c:v>108.864</c:v>
                </c:pt>
                <c:pt idx="2">
                  <c:v>26.040000000000003</c:v>
                </c:pt>
                <c:pt idx="3">
                  <c:v>4.32</c:v>
                </c:pt>
                <c:pt idx="4">
                  <c:v>2.976</c:v>
                </c:pt>
                <c:pt idx="5">
                  <c:v>0</c:v>
                </c:pt>
                <c:pt idx="6">
                  <c:v>0</c:v>
                </c:pt>
                <c:pt idx="7">
                  <c:v>0</c:v>
                </c:pt>
                <c:pt idx="8">
                  <c:v>0</c:v>
                </c:pt>
                <c:pt idx="9">
                  <c:v>14.88</c:v>
                </c:pt>
                <c:pt idx="10">
                  <c:v>52.559999999999995</c:v>
                </c:pt>
                <c:pt idx="11">
                  <c:v>123.504</c:v>
                </c:pt>
                <c:pt idx="12">
                  <c:v>142.10400000000001</c:v>
                </c:pt>
                <c:pt idx="13">
                  <c:v>53.76</c:v>
                </c:pt>
                <c:pt idx="14">
                  <c:v>5.2080000000000002</c:v>
                </c:pt>
                <c:pt idx="15">
                  <c:v>91.44</c:v>
                </c:pt>
                <c:pt idx="16">
                  <c:v>0</c:v>
                </c:pt>
                <c:pt idx="17">
                  <c:v>0</c:v>
                </c:pt>
                <c:pt idx="18">
                  <c:v>0</c:v>
                </c:pt>
                <c:pt idx="19">
                  <c:v>0</c:v>
                </c:pt>
                <c:pt idx="20">
                  <c:v>0</c:v>
                </c:pt>
                <c:pt idx="21">
                  <c:v>59.52</c:v>
                </c:pt>
                <c:pt idx="22">
                  <c:v>31.68</c:v>
                </c:pt>
                <c:pt idx="23">
                  <c:v>94.488</c:v>
                </c:pt>
                <c:pt idx="24">
                  <c:v>89.28</c:v>
                </c:pt>
                <c:pt idx="25">
                  <c:v>87.36</c:v>
                </c:pt>
                <c:pt idx="26">
                  <c:v>61.008000000000003</c:v>
                </c:pt>
                <c:pt idx="27">
                  <c:v>9.36</c:v>
                </c:pt>
                <c:pt idx="28">
                  <c:v>5.2080000000000002</c:v>
                </c:pt>
                <c:pt idx="29">
                  <c:v>0</c:v>
                </c:pt>
                <c:pt idx="30">
                  <c:v>0</c:v>
                </c:pt>
                <c:pt idx="31">
                  <c:v>0</c:v>
                </c:pt>
                <c:pt idx="32">
                  <c:v>0</c:v>
                </c:pt>
                <c:pt idx="33">
                  <c:v>0.74399999999999999</c:v>
                </c:pt>
                <c:pt idx="34">
                  <c:v>113.76</c:v>
                </c:pt>
                <c:pt idx="35">
                  <c:v>70.680000000000007</c:v>
                </c:pt>
                <c:pt idx="36">
                  <c:v>105.648</c:v>
                </c:pt>
                <c:pt idx="37">
                  <c:v>69.600000000000009</c:v>
                </c:pt>
                <c:pt idx="38">
                  <c:v>8.1839999999999993</c:v>
                </c:pt>
                <c:pt idx="39">
                  <c:v>0.72</c:v>
                </c:pt>
                <c:pt idx="40">
                  <c:v>3.72</c:v>
                </c:pt>
                <c:pt idx="41">
                  <c:v>0</c:v>
                </c:pt>
                <c:pt idx="42">
                  <c:v>0</c:v>
                </c:pt>
                <c:pt idx="43">
                  <c:v>0</c:v>
                </c:pt>
                <c:pt idx="44">
                  <c:v>4.32</c:v>
                </c:pt>
                <c:pt idx="45">
                  <c:v>52.823999999999998</c:v>
                </c:pt>
                <c:pt idx="46">
                  <c:v>19.440000000000001</c:v>
                </c:pt>
                <c:pt idx="47">
                  <c:v>94.488</c:v>
                </c:pt>
                <c:pt idx="48">
                  <c:v>20.832000000000001</c:v>
                </c:pt>
                <c:pt idx="49">
                  <c:v>163.29599999999999</c:v>
                </c:pt>
                <c:pt idx="50">
                  <c:v>46.128</c:v>
                </c:pt>
                <c:pt idx="51">
                  <c:v>4.32</c:v>
                </c:pt>
                <c:pt idx="52">
                  <c:v>0.74399999999999999</c:v>
                </c:pt>
                <c:pt idx="53">
                  <c:v>0</c:v>
                </c:pt>
                <c:pt idx="54">
                  <c:v>0</c:v>
                </c:pt>
                <c:pt idx="55">
                  <c:v>0</c:v>
                </c:pt>
                <c:pt idx="56">
                  <c:v>8.64</c:v>
                </c:pt>
                <c:pt idx="57">
                  <c:v>68.447999999999993</c:v>
                </c:pt>
                <c:pt idx="58">
                  <c:v>72.72</c:v>
                </c:pt>
                <c:pt idx="59">
                  <c:v>121.27200000000001</c:v>
                </c:pt>
                <c:pt idx="60">
                  <c:v>82.584000000000003</c:v>
                </c:pt>
                <c:pt idx="61">
                  <c:v>145.15199999999999</c:v>
                </c:pt>
                <c:pt idx="62">
                  <c:v>14.88</c:v>
                </c:pt>
                <c:pt idx="63">
                  <c:v>0</c:v>
                </c:pt>
                <c:pt idx="64">
                  <c:v>2.2320000000000002</c:v>
                </c:pt>
                <c:pt idx="65">
                  <c:v>0.72</c:v>
                </c:pt>
                <c:pt idx="66">
                  <c:v>0</c:v>
                </c:pt>
                <c:pt idx="67">
                  <c:v>0</c:v>
                </c:pt>
                <c:pt idx="68">
                  <c:v>0</c:v>
                </c:pt>
                <c:pt idx="69">
                  <c:v>6.6959999999999997</c:v>
                </c:pt>
                <c:pt idx="70">
                  <c:v>9.36</c:v>
                </c:pt>
                <c:pt idx="71">
                  <c:v>95.975999999999999</c:v>
                </c:pt>
                <c:pt idx="72">
                  <c:v>100.44000000000001</c:v>
                </c:pt>
                <c:pt idx="73">
                  <c:v>75.263999999999996</c:v>
                </c:pt>
                <c:pt idx="74">
                  <c:v>75.144000000000005</c:v>
                </c:pt>
                <c:pt idx="75">
                  <c:v>51.839999999999996</c:v>
                </c:pt>
                <c:pt idx="76">
                  <c:v>8.9280000000000008</c:v>
                </c:pt>
                <c:pt idx="77">
                  <c:v>1.44</c:v>
                </c:pt>
                <c:pt idx="78">
                  <c:v>0</c:v>
                </c:pt>
                <c:pt idx="79">
                  <c:v>0.74399999999999999</c:v>
                </c:pt>
                <c:pt idx="80">
                  <c:v>2.88</c:v>
                </c:pt>
                <c:pt idx="81">
                  <c:v>3.72</c:v>
                </c:pt>
                <c:pt idx="82">
                  <c:v>106.55999999999999</c:v>
                </c:pt>
                <c:pt idx="83">
                  <c:v>29.015999999999998</c:v>
                </c:pt>
                <c:pt idx="84">
                  <c:v>174.84</c:v>
                </c:pt>
                <c:pt idx="85">
                  <c:v>104.39999999999999</c:v>
                </c:pt>
                <c:pt idx="86">
                  <c:v>58.776000000000003</c:v>
                </c:pt>
                <c:pt idx="87">
                  <c:v>0</c:v>
                </c:pt>
                <c:pt idx="88">
                  <c:v>1.488</c:v>
                </c:pt>
                <c:pt idx="89">
                  <c:v>0.72</c:v>
                </c:pt>
                <c:pt idx="90">
                  <c:v>0</c:v>
                </c:pt>
                <c:pt idx="91">
                  <c:v>0</c:v>
                </c:pt>
                <c:pt idx="92">
                  <c:v>0</c:v>
                </c:pt>
                <c:pt idx="93">
                  <c:v>4.4640000000000004</c:v>
                </c:pt>
                <c:pt idx="94">
                  <c:v>102.96</c:v>
                </c:pt>
                <c:pt idx="95">
                  <c:v>93.744</c:v>
                </c:pt>
                <c:pt idx="96">
                  <c:v>227.66399999999999</c:v>
                </c:pt>
                <c:pt idx="97">
                  <c:v>36.96</c:v>
                </c:pt>
                <c:pt idx="98">
                  <c:v>0</c:v>
                </c:pt>
                <c:pt idx="99">
                  <c:v>34.56</c:v>
                </c:pt>
                <c:pt idx="100">
                  <c:v>6.6959999999999997</c:v>
                </c:pt>
                <c:pt idx="101">
                  <c:v>0</c:v>
                </c:pt>
                <c:pt idx="102">
                  <c:v>0</c:v>
                </c:pt>
                <c:pt idx="103">
                  <c:v>0</c:v>
                </c:pt>
                <c:pt idx="104">
                  <c:v>2.16</c:v>
                </c:pt>
                <c:pt idx="105">
                  <c:v>5.2080000000000002</c:v>
                </c:pt>
                <c:pt idx="106">
                  <c:v>12.959999999999999</c:v>
                </c:pt>
                <c:pt idx="107">
                  <c:v>182.28</c:v>
                </c:pt>
                <c:pt idx="108">
                  <c:v>18.600000000000001</c:v>
                </c:pt>
                <c:pt idx="109">
                  <c:v>3.36</c:v>
                </c:pt>
                <c:pt idx="110">
                  <c:v>64.727999999999994</c:v>
                </c:pt>
                <c:pt idx="111">
                  <c:v>0</c:v>
                </c:pt>
                <c:pt idx="112">
                  <c:v>30.504000000000001</c:v>
                </c:pt>
                <c:pt idx="113">
                  <c:v>0.72</c:v>
                </c:pt>
                <c:pt idx="114">
                  <c:v>0</c:v>
                </c:pt>
                <c:pt idx="115">
                  <c:v>0</c:v>
                </c:pt>
                <c:pt idx="116">
                  <c:v>2.16</c:v>
                </c:pt>
                <c:pt idx="117">
                  <c:v>25.296000000000003</c:v>
                </c:pt>
                <c:pt idx="118">
                  <c:v>193.68</c:v>
                </c:pt>
                <c:pt idx="119">
                  <c:v>44.64</c:v>
                </c:pt>
                <c:pt idx="120">
                  <c:v>142.84800000000001</c:v>
                </c:pt>
                <c:pt idx="121">
                  <c:v>94.080000000000013</c:v>
                </c:pt>
                <c:pt idx="122">
                  <c:v>14.88</c:v>
                </c:pt>
                <c:pt idx="123">
                  <c:v>43.92</c:v>
                </c:pt>
                <c:pt idx="124">
                  <c:v>1.488</c:v>
                </c:pt>
                <c:pt idx="125">
                  <c:v>0</c:v>
                </c:pt>
                <c:pt idx="126">
                  <c:v>0</c:v>
                </c:pt>
                <c:pt idx="127">
                  <c:v>0</c:v>
                </c:pt>
                <c:pt idx="128">
                  <c:v>0</c:v>
                </c:pt>
                <c:pt idx="129">
                  <c:v>60.264000000000003</c:v>
                </c:pt>
                <c:pt idx="130">
                  <c:v>79.2</c:v>
                </c:pt>
                <c:pt idx="131">
                  <c:v>92.256</c:v>
                </c:pt>
              </c:numCache>
            </c:numRef>
          </c:yVal>
          <c:smooth val="0"/>
        </c:ser>
        <c:ser>
          <c:idx val="1"/>
          <c:order val="1"/>
          <c:tx>
            <c:strRef>
              <c:f>BenGurion!$AA$1</c:f>
              <c:strCache>
                <c:ptCount val="1"/>
                <c:pt idx="0">
                  <c:v>50.8</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22225" cap="rnd">
                <a:solidFill>
                  <a:srgbClr val="EA7845"/>
                </a:solidFill>
                <a:prstDash val="sysDot"/>
              </a:ln>
              <a:effectLst/>
            </c:spPr>
            <c:trendlineType val="linear"/>
            <c:dispRSqr val="0"/>
            <c:dispEq val="0"/>
          </c:trendline>
          <c:xVal>
            <c:numRef>
              <c:f>BenGurion!$AA$2:$AA$3</c:f>
              <c:numCache>
                <c:formatCode>General</c:formatCode>
                <c:ptCount val="2"/>
                <c:pt idx="0">
                  <c:v>116.33200000000001</c:v>
                </c:pt>
                <c:pt idx="1">
                  <c:v>29.463999999999995</c:v>
                </c:pt>
              </c:numCache>
            </c:numRef>
          </c:xVal>
          <c:yVal>
            <c:numRef>
              <c:f>BenGurion!$AB$2:$AB$3</c:f>
              <c:numCache>
                <c:formatCode>0.000</c:formatCode>
                <c:ptCount val="2"/>
                <c:pt idx="0">
                  <c:v>114.416</c:v>
                </c:pt>
                <c:pt idx="1">
                  <c:v>52.309100000000001</c:v>
                </c:pt>
              </c:numCache>
            </c:numRef>
          </c:yVal>
          <c:smooth val="0"/>
        </c:ser>
        <c:dLbls>
          <c:showLegendKey val="0"/>
          <c:showVal val="0"/>
          <c:showCatName val="0"/>
          <c:showSerName val="0"/>
          <c:showPercent val="0"/>
          <c:showBubbleSize val="0"/>
        </c:dLbls>
        <c:axId val="118584432"/>
        <c:axId val="745416728"/>
      </c:scatterChart>
      <c:valAx>
        <c:axId val="118584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r>
                  <a:rPr lang="en-US" sz="1200" dirty="0">
                    <a:solidFill>
                      <a:schemeClr val="bg1">
                        <a:lumMod val="50000"/>
                      </a:schemeClr>
                    </a:solidFill>
                  </a:rPr>
                  <a:t>Rain Gauge Data (mm)</a:t>
                </a:r>
              </a:p>
            </c:rich>
          </c:tx>
          <c:layout>
            <c:manualLayout>
              <c:xMode val="edge"/>
              <c:yMode val="edge"/>
              <c:x val="0.3567805502265029"/>
              <c:y val="0.9324526660969760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745416728"/>
        <c:crosses val="autoZero"/>
        <c:crossBetween val="midCat"/>
      </c:valAx>
      <c:valAx>
        <c:axId val="745416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r>
                  <a:rPr lang="en-US" sz="1200" dirty="0">
                    <a:solidFill>
                      <a:schemeClr val="bg1">
                        <a:lumMod val="50000"/>
                      </a:schemeClr>
                    </a:solidFill>
                  </a:rPr>
                  <a:t>TRMM Data (mm)</a:t>
                </a:r>
              </a:p>
            </c:rich>
          </c:tx>
          <c:layout>
            <c:manualLayout>
              <c:xMode val="edge"/>
              <c:yMode val="edge"/>
              <c:x val="2.7777777777777779E-3"/>
              <c:y val="0.3047262321376494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bg1">
                    <a:lumMod val="50000"/>
                  </a:schemeClr>
                </a:solidFill>
                <a:latin typeface="+mn-lt"/>
                <a:ea typeface="+mn-ea"/>
                <a:cs typeface="+mn-cs"/>
              </a:defRPr>
            </a:pPr>
            <a:endParaRPr lang="en-US"/>
          </a:p>
        </c:txPr>
        <c:crossAx val="118584432"/>
        <c:crosses val="autoZero"/>
        <c:crossBetween val="midCat"/>
      </c:valAx>
      <c:spPr>
        <a:noFill/>
        <a:ln>
          <a:solidFill>
            <a:schemeClr val="bg1">
              <a:lumMod val="75000"/>
            </a:schemeClr>
          </a:solidFill>
        </a:ln>
        <a:effectLst/>
      </c:spPr>
    </c:plotArea>
    <c:plotVisOnly val="1"/>
    <c:dispBlanksAs val="gap"/>
    <c:showDLblsOverMax val="0"/>
  </c:chart>
  <c:spPr>
    <a:noFill/>
    <a:ln>
      <a:solidFill>
        <a:schemeClr val="bg1">
          <a:lumMod val="5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smtClean="0"/>
              <a:t>Rain</a:t>
            </a:r>
            <a:r>
              <a:rPr lang="en-US" sz="1800" b="1" baseline="0" dirty="0" smtClean="0"/>
              <a:t> Gauge</a:t>
            </a:r>
            <a:r>
              <a:rPr lang="en-US" sz="1800" b="1" dirty="0" smtClean="0"/>
              <a:t> </a:t>
            </a:r>
            <a:r>
              <a:rPr lang="en-US" sz="1800" b="1" dirty="0"/>
              <a:t>Data - High Precipitation Stations</a:t>
            </a:r>
          </a:p>
        </c:rich>
      </c:tx>
      <c:layout>
        <c:manualLayout>
          <c:xMode val="edge"/>
          <c:yMode val="edge"/>
          <c:x val="0.32339713415225185"/>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014291373562564E-2"/>
          <c:y val="9.6282009716924771E-2"/>
          <c:w val="0.90751657110723982"/>
          <c:h val="0.56376172343066389"/>
        </c:manualLayout>
      </c:layout>
      <c:lineChart>
        <c:grouping val="standard"/>
        <c:varyColors val="0"/>
        <c:ser>
          <c:idx val="0"/>
          <c:order val="0"/>
          <c:tx>
            <c:strRef>
              <c:f>ratetoamt!$E$21</c:f>
              <c:strCache>
                <c:ptCount val="1"/>
                <c:pt idx="0">
                  <c:v>Beer Sheva City</c:v>
                </c:pt>
              </c:strCache>
            </c:strRef>
          </c:tx>
          <c:spPr>
            <a:ln w="19050" cap="rnd">
              <a:solidFill>
                <a:schemeClr val="accent6"/>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ratetoamt!$F$21:$EG$21</c:f>
              <c:numCache>
                <c:formatCode>General</c:formatCode>
                <c:ptCount val="132"/>
                <c:pt idx="0">
                  <c:v>84.816000000000003</c:v>
                </c:pt>
                <c:pt idx="1">
                  <c:v>67.872</c:v>
                </c:pt>
                <c:pt idx="2">
                  <c:v>32.735999999999997</c:v>
                </c:pt>
                <c:pt idx="3">
                  <c:v>3.6</c:v>
                </c:pt>
                <c:pt idx="4">
                  <c:v>0</c:v>
                </c:pt>
                <c:pt idx="5">
                  <c:v>0</c:v>
                </c:pt>
                <c:pt idx="6">
                  <c:v>0</c:v>
                </c:pt>
                <c:pt idx="7">
                  <c:v>0</c:v>
                </c:pt>
                <c:pt idx="8">
                  <c:v>0</c:v>
                </c:pt>
                <c:pt idx="9">
                  <c:v>3.72</c:v>
                </c:pt>
                <c:pt idx="10">
                  <c:v>59.760000000000005</c:v>
                </c:pt>
                <c:pt idx="11">
                  <c:v>79.608000000000004</c:v>
                </c:pt>
                <c:pt idx="12">
                  <c:v>80.352000000000004</c:v>
                </c:pt>
                <c:pt idx="13">
                  <c:v>37.631999999999998</c:v>
                </c:pt>
                <c:pt idx="14">
                  <c:v>6.6959999999999997</c:v>
                </c:pt>
                <c:pt idx="15">
                  <c:v>51.839999999999996</c:v>
                </c:pt>
                <c:pt idx="16">
                  <c:v>0</c:v>
                </c:pt>
                <c:pt idx="17">
                  <c:v>0</c:v>
                </c:pt>
                <c:pt idx="18">
                  <c:v>0</c:v>
                </c:pt>
                <c:pt idx="19">
                  <c:v>0</c:v>
                </c:pt>
                <c:pt idx="20">
                  <c:v>0</c:v>
                </c:pt>
                <c:pt idx="21">
                  <c:v>32.735999999999997</c:v>
                </c:pt>
                <c:pt idx="22">
                  <c:v>19.440000000000001</c:v>
                </c:pt>
                <c:pt idx="23">
                  <c:v>85.56</c:v>
                </c:pt>
                <c:pt idx="24">
                  <c:v>89.28</c:v>
                </c:pt>
                <c:pt idx="25">
                  <c:v>75.263999999999996</c:v>
                </c:pt>
                <c:pt idx="26">
                  <c:v>72.168000000000006</c:v>
                </c:pt>
                <c:pt idx="27">
                  <c:v>4.32</c:v>
                </c:pt>
                <c:pt idx="28">
                  <c:v>7.44</c:v>
                </c:pt>
                <c:pt idx="29">
                  <c:v>0</c:v>
                </c:pt>
                <c:pt idx="30">
                  <c:v>0</c:v>
                </c:pt>
                <c:pt idx="31">
                  <c:v>0</c:v>
                </c:pt>
                <c:pt idx="32">
                  <c:v>0</c:v>
                </c:pt>
                <c:pt idx="33">
                  <c:v>0</c:v>
                </c:pt>
                <c:pt idx="34">
                  <c:v>38.159999999999997</c:v>
                </c:pt>
                <c:pt idx="35">
                  <c:v>40.176000000000002</c:v>
                </c:pt>
                <c:pt idx="36">
                  <c:v>112.34399999999999</c:v>
                </c:pt>
                <c:pt idx="37">
                  <c:v>80.736000000000004</c:v>
                </c:pt>
                <c:pt idx="38">
                  <c:v>0</c:v>
                </c:pt>
                <c:pt idx="39">
                  <c:v>0.72</c:v>
                </c:pt>
                <c:pt idx="40">
                  <c:v>0</c:v>
                </c:pt>
                <c:pt idx="41">
                  <c:v>0</c:v>
                </c:pt>
                <c:pt idx="42">
                  <c:v>0</c:v>
                </c:pt>
                <c:pt idx="43">
                  <c:v>0</c:v>
                </c:pt>
                <c:pt idx="44">
                  <c:v>3.6</c:v>
                </c:pt>
                <c:pt idx="45">
                  <c:v>75.144000000000005</c:v>
                </c:pt>
                <c:pt idx="46">
                  <c:v>2.16</c:v>
                </c:pt>
                <c:pt idx="47">
                  <c:v>29.76</c:v>
                </c:pt>
                <c:pt idx="48">
                  <c:v>4.4640000000000004</c:v>
                </c:pt>
                <c:pt idx="49">
                  <c:v>129.024</c:v>
                </c:pt>
                <c:pt idx="50">
                  <c:v>46.872</c:v>
                </c:pt>
                <c:pt idx="51">
                  <c:v>1.44</c:v>
                </c:pt>
                <c:pt idx="52">
                  <c:v>0.74399999999999999</c:v>
                </c:pt>
                <c:pt idx="53">
                  <c:v>0</c:v>
                </c:pt>
                <c:pt idx="54">
                  <c:v>0</c:v>
                </c:pt>
                <c:pt idx="55">
                  <c:v>0</c:v>
                </c:pt>
                <c:pt idx="56">
                  <c:v>7.2</c:v>
                </c:pt>
                <c:pt idx="57">
                  <c:v>16.367999999999999</c:v>
                </c:pt>
                <c:pt idx="58">
                  <c:v>33.119999999999997</c:v>
                </c:pt>
                <c:pt idx="59">
                  <c:v>31.248000000000001</c:v>
                </c:pt>
                <c:pt idx="60">
                  <c:v>67.703999999999994</c:v>
                </c:pt>
                <c:pt idx="61">
                  <c:v>98.783999999999992</c:v>
                </c:pt>
                <c:pt idx="62">
                  <c:v>27.527999999999999</c:v>
                </c:pt>
                <c:pt idx="63">
                  <c:v>2.88</c:v>
                </c:pt>
                <c:pt idx="64">
                  <c:v>4.4640000000000004</c:v>
                </c:pt>
                <c:pt idx="65">
                  <c:v>0.72</c:v>
                </c:pt>
                <c:pt idx="66">
                  <c:v>0</c:v>
                </c:pt>
                <c:pt idx="67">
                  <c:v>0</c:v>
                </c:pt>
                <c:pt idx="68">
                  <c:v>0</c:v>
                </c:pt>
                <c:pt idx="69">
                  <c:v>5.2080000000000002</c:v>
                </c:pt>
                <c:pt idx="70">
                  <c:v>12.959999999999999</c:v>
                </c:pt>
                <c:pt idx="71">
                  <c:v>40.92</c:v>
                </c:pt>
                <c:pt idx="72">
                  <c:v>83.328000000000003</c:v>
                </c:pt>
                <c:pt idx="73">
                  <c:v>61.152000000000001</c:v>
                </c:pt>
                <c:pt idx="74">
                  <c:v>49.103999999999999</c:v>
                </c:pt>
                <c:pt idx="75">
                  <c:v>23.04</c:v>
                </c:pt>
                <c:pt idx="76">
                  <c:v>5.2080000000000002</c:v>
                </c:pt>
                <c:pt idx="77">
                  <c:v>0</c:v>
                </c:pt>
                <c:pt idx="78">
                  <c:v>0</c:v>
                </c:pt>
                <c:pt idx="79">
                  <c:v>0</c:v>
                </c:pt>
                <c:pt idx="80">
                  <c:v>0.72</c:v>
                </c:pt>
                <c:pt idx="81">
                  <c:v>3.72</c:v>
                </c:pt>
                <c:pt idx="82">
                  <c:v>61.919999999999995</c:v>
                </c:pt>
                <c:pt idx="83">
                  <c:v>26.040000000000003</c:v>
                </c:pt>
                <c:pt idx="84">
                  <c:v>93.744</c:v>
                </c:pt>
                <c:pt idx="85">
                  <c:v>81.432000000000002</c:v>
                </c:pt>
                <c:pt idx="86">
                  <c:v>49.103999999999999</c:v>
                </c:pt>
                <c:pt idx="87">
                  <c:v>2.16</c:v>
                </c:pt>
                <c:pt idx="88">
                  <c:v>0.74399999999999999</c:v>
                </c:pt>
                <c:pt idx="89">
                  <c:v>0</c:v>
                </c:pt>
                <c:pt idx="90">
                  <c:v>0</c:v>
                </c:pt>
                <c:pt idx="91">
                  <c:v>0</c:v>
                </c:pt>
                <c:pt idx="92">
                  <c:v>0.72</c:v>
                </c:pt>
                <c:pt idx="93">
                  <c:v>2.2320000000000002</c:v>
                </c:pt>
                <c:pt idx="94">
                  <c:v>72</c:v>
                </c:pt>
                <c:pt idx="95">
                  <c:v>42.408000000000001</c:v>
                </c:pt>
                <c:pt idx="96">
                  <c:v>127.224</c:v>
                </c:pt>
                <c:pt idx="97">
                  <c:v>36.96</c:v>
                </c:pt>
                <c:pt idx="98">
                  <c:v>8.9280000000000008</c:v>
                </c:pt>
                <c:pt idx="99">
                  <c:v>15.120000000000001</c:v>
                </c:pt>
                <c:pt idx="100">
                  <c:v>4.4640000000000004</c:v>
                </c:pt>
                <c:pt idx="101">
                  <c:v>0.72</c:v>
                </c:pt>
                <c:pt idx="102">
                  <c:v>0</c:v>
                </c:pt>
                <c:pt idx="103">
                  <c:v>0</c:v>
                </c:pt>
                <c:pt idx="104">
                  <c:v>1.44</c:v>
                </c:pt>
                <c:pt idx="105">
                  <c:v>2.976</c:v>
                </c:pt>
                <c:pt idx="106">
                  <c:v>16.559999999999999</c:v>
                </c:pt>
                <c:pt idx="107">
                  <c:v>130.19999999999999</c:v>
                </c:pt>
                <c:pt idx="108">
                  <c:v>23.808</c:v>
                </c:pt>
                <c:pt idx="109">
                  <c:v>24.863999999999997</c:v>
                </c:pt>
                <c:pt idx="110">
                  <c:v>65.471999999999994</c:v>
                </c:pt>
                <c:pt idx="111">
                  <c:v>2.16</c:v>
                </c:pt>
                <c:pt idx="112">
                  <c:v>30.504000000000001</c:v>
                </c:pt>
                <c:pt idx="113">
                  <c:v>0.72</c:v>
                </c:pt>
                <c:pt idx="114">
                  <c:v>0</c:v>
                </c:pt>
                <c:pt idx="115">
                  <c:v>0</c:v>
                </c:pt>
                <c:pt idx="116">
                  <c:v>1.44</c:v>
                </c:pt>
                <c:pt idx="117">
                  <c:v>17.856000000000002</c:v>
                </c:pt>
                <c:pt idx="118">
                  <c:v>108.72</c:v>
                </c:pt>
                <c:pt idx="119">
                  <c:v>32.735999999999997</c:v>
                </c:pt>
                <c:pt idx="120">
                  <c:v>113.08799999999999</c:v>
                </c:pt>
                <c:pt idx="121">
                  <c:v>84.671999999999997</c:v>
                </c:pt>
                <c:pt idx="122">
                  <c:v>20.088000000000001</c:v>
                </c:pt>
                <c:pt idx="123">
                  <c:v>23.76</c:v>
                </c:pt>
                <c:pt idx="124">
                  <c:v>1.488</c:v>
                </c:pt>
                <c:pt idx="125">
                  <c:v>0</c:v>
                </c:pt>
                <c:pt idx="126">
                  <c:v>0</c:v>
                </c:pt>
                <c:pt idx="127">
                  <c:v>0</c:v>
                </c:pt>
                <c:pt idx="128">
                  <c:v>0.72</c:v>
                </c:pt>
                <c:pt idx="129">
                  <c:v>40.92</c:v>
                </c:pt>
                <c:pt idx="130">
                  <c:v>59.04</c:v>
                </c:pt>
                <c:pt idx="131">
                  <c:v>55.8</c:v>
                </c:pt>
              </c:numCache>
            </c:numRef>
          </c:val>
          <c:smooth val="0"/>
        </c:ser>
        <c:ser>
          <c:idx val="1"/>
          <c:order val="1"/>
          <c:tx>
            <c:strRef>
              <c:f>ratetoamt!$E$22</c:f>
              <c:strCache>
                <c:ptCount val="1"/>
                <c:pt idx="0">
                  <c:v>Ben Gurion</c:v>
                </c:pt>
              </c:strCache>
            </c:strRef>
          </c:tx>
          <c:spPr>
            <a:ln w="19050" cap="rnd">
              <a:solidFill>
                <a:schemeClr val="accent5"/>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ratetoamt!$F$22:$EG$22</c:f>
              <c:numCache>
                <c:formatCode>General</c:formatCode>
                <c:ptCount val="132"/>
                <c:pt idx="0">
                  <c:v>164.42400000000001</c:v>
                </c:pt>
                <c:pt idx="1">
                  <c:v>108.864</c:v>
                </c:pt>
                <c:pt idx="2">
                  <c:v>26.040000000000003</c:v>
                </c:pt>
                <c:pt idx="3">
                  <c:v>4.32</c:v>
                </c:pt>
                <c:pt idx="4">
                  <c:v>2.976</c:v>
                </c:pt>
                <c:pt idx="5">
                  <c:v>0</c:v>
                </c:pt>
                <c:pt idx="6">
                  <c:v>0</c:v>
                </c:pt>
                <c:pt idx="7">
                  <c:v>0</c:v>
                </c:pt>
                <c:pt idx="8">
                  <c:v>0</c:v>
                </c:pt>
                <c:pt idx="9">
                  <c:v>14.88</c:v>
                </c:pt>
                <c:pt idx="10">
                  <c:v>52.559999999999995</c:v>
                </c:pt>
                <c:pt idx="11">
                  <c:v>123.504</c:v>
                </c:pt>
                <c:pt idx="12">
                  <c:v>142.10400000000001</c:v>
                </c:pt>
                <c:pt idx="13">
                  <c:v>53.76</c:v>
                </c:pt>
                <c:pt idx="14">
                  <c:v>5.2080000000000002</c:v>
                </c:pt>
                <c:pt idx="15">
                  <c:v>91.44</c:v>
                </c:pt>
                <c:pt idx="16">
                  <c:v>0</c:v>
                </c:pt>
                <c:pt idx="17">
                  <c:v>0</c:v>
                </c:pt>
                <c:pt idx="18">
                  <c:v>0</c:v>
                </c:pt>
                <c:pt idx="19">
                  <c:v>0</c:v>
                </c:pt>
                <c:pt idx="20">
                  <c:v>0</c:v>
                </c:pt>
                <c:pt idx="21">
                  <c:v>59.52</c:v>
                </c:pt>
                <c:pt idx="22">
                  <c:v>31.68</c:v>
                </c:pt>
                <c:pt idx="23">
                  <c:v>94.488</c:v>
                </c:pt>
                <c:pt idx="24">
                  <c:v>89.28</c:v>
                </c:pt>
                <c:pt idx="25">
                  <c:v>87.36</c:v>
                </c:pt>
                <c:pt idx="26">
                  <c:v>61.008000000000003</c:v>
                </c:pt>
                <c:pt idx="27">
                  <c:v>9.36</c:v>
                </c:pt>
                <c:pt idx="28">
                  <c:v>5.2080000000000002</c:v>
                </c:pt>
                <c:pt idx="29">
                  <c:v>0</c:v>
                </c:pt>
                <c:pt idx="30">
                  <c:v>0</c:v>
                </c:pt>
                <c:pt idx="31">
                  <c:v>0</c:v>
                </c:pt>
                <c:pt idx="32">
                  <c:v>0</c:v>
                </c:pt>
                <c:pt idx="33">
                  <c:v>0.74399999999999999</c:v>
                </c:pt>
                <c:pt idx="34">
                  <c:v>113.76</c:v>
                </c:pt>
                <c:pt idx="35">
                  <c:v>70.680000000000007</c:v>
                </c:pt>
                <c:pt idx="36">
                  <c:v>105.648</c:v>
                </c:pt>
                <c:pt idx="37">
                  <c:v>69.600000000000009</c:v>
                </c:pt>
                <c:pt idx="38">
                  <c:v>8.1839999999999993</c:v>
                </c:pt>
                <c:pt idx="39">
                  <c:v>0.72</c:v>
                </c:pt>
                <c:pt idx="40">
                  <c:v>3.72</c:v>
                </c:pt>
                <c:pt idx="41">
                  <c:v>0</c:v>
                </c:pt>
                <c:pt idx="42">
                  <c:v>0</c:v>
                </c:pt>
                <c:pt idx="43">
                  <c:v>0</c:v>
                </c:pt>
                <c:pt idx="44">
                  <c:v>4.32</c:v>
                </c:pt>
                <c:pt idx="45">
                  <c:v>52.823999999999998</c:v>
                </c:pt>
                <c:pt idx="46">
                  <c:v>19.440000000000001</c:v>
                </c:pt>
                <c:pt idx="47">
                  <c:v>94.488</c:v>
                </c:pt>
                <c:pt idx="48">
                  <c:v>20.832000000000001</c:v>
                </c:pt>
                <c:pt idx="49">
                  <c:v>163.29599999999999</c:v>
                </c:pt>
                <c:pt idx="50">
                  <c:v>46.128</c:v>
                </c:pt>
                <c:pt idx="51">
                  <c:v>4.32</c:v>
                </c:pt>
                <c:pt idx="52">
                  <c:v>0.74399999999999999</c:v>
                </c:pt>
                <c:pt idx="53">
                  <c:v>0</c:v>
                </c:pt>
                <c:pt idx="54">
                  <c:v>0</c:v>
                </c:pt>
                <c:pt idx="55">
                  <c:v>0</c:v>
                </c:pt>
                <c:pt idx="56">
                  <c:v>8.64</c:v>
                </c:pt>
                <c:pt idx="57">
                  <c:v>68.447999999999993</c:v>
                </c:pt>
                <c:pt idx="58">
                  <c:v>72.72</c:v>
                </c:pt>
                <c:pt idx="59">
                  <c:v>121.27200000000001</c:v>
                </c:pt>
                <c:pt idx="60">
                  <c:v>82.584000000000003</c:v>
                </c:pt>
                <c:pt idx="61">
                  <c:v>145.15199999999999</c:v>
                </c:pt>
                <c:pt idx="62">
                  <c:v>14.88</c:v>
                </c:pt>
                <c:pt idx="63">
                  <c:v>0</c:v>
                </c:pt>
                <c:pt idx="64">
                  <c:v>2.2320000000000002</c:v>
                </c:pt>
                <c:pt idx="65">
                  <c:v>0.72</c:v>
                </c:pt>
                <c:pt idx="66">
                  <c:v>0</c:v>
                </c:pt>
                <c:pt idx="67">
                  <c:v>0</c:v>
                </c:pt>
                <c:pt idx="68">
                  <c:v>0</c:v>
                </c:pt>
                <c:pt idx="69">
                  <c:v>6.6959999999999997</c:v>
                </c:pt>
                <c:pt idx="70">
                  <c:v>9.36</c:v>
                </c:pt>
                <c:pt idx="71">
                  <c:v>95.975999999999999</c:v>
                </c:pt>
                <c:pt idx="72">
                  <c:v>100.44000000000001</c:v>
                </c:pt>
                <c:pt idx="73">
                  <c:v>75.263999999999996</c:v>
                </c:pt>
                <c:pt idx="74">
                  <c:v>75.144000000000005</c:v>
                </c:pt>
                <c:pt idx="75">
                  <c:v>51.839999999999996</c:v>
                </c:pt>
                <c:pt idx="76">
                  <c:v>8.9280000000000008</c:v>
                </c:pt>
                <c:pt idx="77">
                  <c:v>1.44</c:v>
                </c:pt>
                <c:pt idx="78">
                  <c:v>0</c:v>
                </c:pt>
                <c:pt idx="79">
                  <c:v>0.74399999999999999</c:v>
                </c:pt>
                <c:pt idx="80">
                  <c:v>2.88</c:v>
                </c:pt>
                <c:pt idx="81">
                  <c:v>3.72</c:v>
                </c:pt>
                <c:pt idx="82">
                  <c:v>106.55999999999999</c:v>
                </c:pt>
                <c:pt idx="83">
                  <c:v>29.015999999999998</c:v>
                </c:pt>
                <c:pt idx="84">
                  <c:v>174.84</c:v>
                </c:pt>
                <c:pt idx="85">
                  <c:v>104.39999999999999</c:v>
                </c:pt>
                <c:pt idx="86">
                  <c:v>58.776000000000003</c:v>
                </c:pt>
                <c:pt idx="87">
                  <c:v>0</c:v>
                </c:pt>
                <c:pt idx="88">
                  <c:v>1.488</c:v>
                </c:pt>
                <c:pt idx="89">
                  <c:v>0.72</c:v>
                </c:pt>
                <c:pt idx="90">
                  <c:v>0</c:v>
                </c:pt>
                <c:pt idx="91">
                  <c:v>0</c:v>
                </c:pt>
                <c:pt idx="92">
                  <c:v>0</c:v>
                </c:pt>
                <c:pt idx="93">
                  <c:v>4.4640000000000004</c:v>
                </c:pt>
                <c:pt idx="94">
                  <c:v>102.96</c:v>
                </c:pt>
                <c:pt idx="95">
                  <c:v>93.744</c:v>
                </c:pt>
                <c:pt idx="96">
                  <c:v>227.66399999999999</c:v>
                </c:pt>
                <c:pt idx="97">
                  <c:v>36.96</c:v>
                </c:pt>
                <c:pt idx="98">
                  <c:v>0</c:v>
                </c:pt>
                <c:pt idx="99">
                  <c:v>34.56</c:v>
                </c:pt>
                <c:pt idx="100">
                  <c:v>6.6959999999999997</c:v>
                </c:pt>
                <c:pt idx="101">
                  <c:v>0</c:v>
                </c:pt>
                <c:pt idx="102">
                  <c:v>0</c:v>
                </c:pt>
                <c:pt idx="103">
                  <c:v>0</c:v>
                </c:pt>
                <c:pt idx="104">
                  <c:v>2.16</c:v>
                </c:pt>
                <c:pt idx="105">
                  <c:v>5.2080000000000002</c:v>
                </c:pt>
                <c:pt idx="106">
                  <c:v>12.959999999999999</c:v>
                </c:pt>
                <c:pt idx="107">
                  <c:v>182.28</c:v>
                </c:pt>
                <c:pt idx="108">
                  <c:v>18.600000000000001</c:v>
                </c:pt>
                <c:pt idx="109">
                  <c:v>3.36</c:v>
                </c:pt>
                <c:pt idx="110">
                  <c:v>64.727999999999994</c:v>
                </c:pt>
                <c:pt idx="111">
                  <c:v>0</c:v>
                </c:pt>
                <c:pt idx="112">
                  <c:v>30.504000000000001</c:v>
                </c:pt>
                <c:pt idx="113">
                  <c:v>0.72</c:v>
                </c:pt>
                <c:pt idx="114">
                  <c:v>0</c:v>
                </c:pt>
                <c:pt idx="115">
                  <c:v>0</c:v>
                </c:pt>
                <c:pt idx="116">
                  <c:v>2.16</c:v>
                </c:pt>
                <c:pt idx="117">
                  <c:v>25.296000000000003</c:v>
                </c:pt>
                <c:pt idx="118">
                  <c:v>193.68</c:v>
                </c:pt>
                <c:pt idx="119">
                  <c:v>44.64</c:v>
                </c:pt>
                <c:pt idx="120">
                  <c:v>142.84800000000001</c:v>
                </c:pt>
                <c:pt idx="121">
                  <c:v>94.080000000000013</c:v>
                </c:pt>
                <c:pt idx="122">
                  <c:v>14.88</c:v>
                </c:pt>
                <c:pt idx="123">
                  <c:v>43.92</c:v>
                </c:pt>
                <c:pt idx="124">
                  <c:v>1.488</c:v>
                </c:pt>
                <c:pt idx="125">
                  <c:v>0</c:v>
                </c:pt>
                <c:pt idx="126">
                  <c:v>0</c:v>
                </c:pt>
                <c:pt idx="127">
                  <c:v>0</c:v>
                </c:pt>
                <c:pt idx="128">
                  <c:v>0</c:v>
                </c:pt>
                <c:pt idx="129">
                  <c:v>60.264000000000003</c:v>
                </c:pt>
                <c:pt idx="130">
                  <c:v>79.2</c:v>
                </c:pt>
                <c:pt idx="131">
                  <c:v>92.256</c:v>
                </c:pt>
              </c:numCache>
            </c:numRef>
          </c:val>
          <c:smooth val="0"/>
        </c:ser>
        <c:ser>
          <c:idx val="2"/>
          <c:order val="2"/>
          <c:tx>
            <c:strRef>
              <c:f>ratetoamt!$E$23</c:f>
              <c:strCache>
                <c:ptCount val="1"/>
                <c:pt idx="0">
                  <c:v>Bet Dagon</c:v>
                </c:pt>
              </c:strCache>
            </c:strRef>
          </c:tx>
          <c:spPr>
            <a:ln w="19050" cap="rnd">
              <a:solidFill>
                <a:schemeClr val="accent4"/>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ratetoamt!$F$23:$EG$23</c:f>
              <c:numCache>
                <c:formatCode>General</c:formatCode>
                <c:ptCount val="132"/>
                <c:pt idx="0">
                  <c:v>164.42400000000001</c:v>
                </c:pt>
                <c:pt idx="1">
                  <c:v>108.864</c:v>
                </c:pt>
                <c:pt idx="2">
                  <c:v>26.040000000000003</c:v>
                </c:pt>
                <c:pt idx="3">
                  <c:v>4.32</c:v>
                </c:pt>
                <c:pt idx="4">
                  <c:v>2.976</c:v>
                </c:pt>
                <c:pt idx="5">
                  <c:v>0</c:v>
                </c:pt>
                <c:pt idx="6">
                  <c:v>0</c:v>
                </c:pt>
                <c:pt idx="7">
                  <c:v>0</c:v>
                </c:pt>
                <c:pt idx="8">
                  <c:v>0</c:v>
                </c:pt>
                <c:pt idx="9">
                  <c:v>14.88</c:v>
                </c:pt>
                <c:pt idx="10">
                  <c:v>52.559999999999995</c:v>
                </c:pt>
                <c:pt idx="11">
                  <c:v>123.504</c:v>
                </c:pt>
                <c:pt idx="12">
                  <c:v>142.10400000000001</c:v>
                </c:pt>
                <c:pt idx="13">
                  <c:v>53.76</c:v>
                </c:pt>
                <c:pt idx="14">
                  <c:v>5.2080000000000002</c:v>
                </c:pt>
                <c:pt idx="15">
                  <c:v>91.44</c:v>
                </c:pt>
                <c:pt idx="16">
                  <c:v>0</c:v>
                </c:pt>
                <c:pt idx="17">
                  <c:v>0</c:v>
                </c:pt>
                <c:pt idx="18">
                  <c:v>0</c:v>
                </c:pt>
                <c:pt idx="19">
                  <c:v>0</c:v>
                </c:pt>
                <c:pt idx="20">
                  <c:v>0</c:v>
                </c:pt>
                <c:pt idx="21">
                  <c:v>59.52</c:v>
                </c:pt>
                <c:pt idx="22">
                  <c:v>31.68</c:v>
                </c:pt>
                <c:pt idx="23">
                  <c:v>94.488</c:v>
                </c:pt>
                <c:pt idx="24">
                  <c:v>89.28</c:v>
                </c:pt>
                <c:pt idx="25">
                  <c:v>87.36</c:v>
                </c:pt>
                <c:pt idx="26">
                  <c:v>61.008000000000003</c:v>
                </c:pt>
                <c:pt idx="27">
                  <c:v>9.36</c:v>
                </c:pt>
                <c:pt idx="28">
                  <c:v>5.2080000000000002</c:v>
                </c:pt>
                <c:pt idx="29">
                  <c:v>0</c:v>
                </c:pt>
                <c:pt idx="30">
                  <c:v>0</c:v>
                </c:pt>
                <c:pt idx="31">
                  <c:v>0</c:v>
                </c:pt>
                <c:pt idx="32">
                  <c:v>0</c:v>
                </c:pt>
                <c:pt idx="33">
                  <c:v>0.74399999999999999</c:v>
                </c:pt>
                <c:pt idx="34">
                  <c:v>113.76</c:v>
                </c:pt>
                <c:pt idx="35">
                  <c:v>70.680000000000007</c:v>
                </c:pt>
                <c:pt idx="36">
                  <c:v>105.648</c:v>
                </c:pt>
                <c:pt idx="37">
                  <c:v>69.600000000000009</c:v>
                </c:pt>
                <c:pt idx="38">
                  <c:v>8.1839999999999993</c:v>
                </c:pt>
                <c:pt idx="39">
                  <c:v>0.72</c:v>
                </c:pt>
                <c:pt idx="40">
                  <c:v>3.72</c:v>
                </c:pt>
                <c:pt idx="41">
                  <c:v>0</c:v>
                </c:pt>
                <c:pt idx="42">
                  <c:v>0</c:v>
                </c:pt>
                <c:pt idx="43">
                  <c:v>0</c:v>
                </c:pt>
                <c:pt idx="44">
                  <c:v>4.32</c:v>
                </c:pt>
                <c:pt idx="45">
                  <c:v>52.823999999999998</c:v>
                </c:pt>
                <c:pt idx="46">
                  <c:v>19.440000000000001</c:v>
                </c:pt>
                <c:pt idx="47">
                  <c:v>94.488</c:v>
                </c:pt>
                <c:pt idx="48">
                  <c:v>20.832000000000001</c:v>
                </c:pt>
                <c:pt idx="49">
                  <c:v>163.29599999999999</c:v>
                </c:pt>
                <c:pt idx="50">
                  <c:v>46.128</c:v>
                </c:pt>
                <c:pt idx="51">
                  <c:v>4.32</c:v>
                </c:pt>
                <c:pt idx="52">
                  <c:v>0.74399999999999999</c:v>
                </c:pt>
                <c:pt idx="53">
                  <c:v>0</c:v>
                </c:pt>
                <c:pt idx="54">
                  <c:v>0</c:v>
                </c:pt>
                <c:pt idx="55">
                  <c:v>0</c:v>
                </c:pt>
                <c:pt idx="56">
                  <c:v>8.64</c:v>
                </c:pt>
                <c:pt idx="57">
                  <c:v>68.447999999999993</c:v>
                </c:pt>
                <c:pt idx="58">
                  <c:v>72.72</c:v>
                </c:pt>
                <c:pt idx="59">
                  <c:v>121.27200000000001</c:v>
                </c:pt>
                <c:pt idx="60">
                  <c:v>82.584000000000003</c:v>
                </c:pt>
                <c:pt idx="61">
                  <c:v>145.15199999999999</c:v>
                </c:pt>
                <c:pt idx="62">
                  <c:v>14.88</c:v>
                </c:pt>
                <c:pt idx="63">
                  <c:v>0</c:v>
                </c:pt>
                <c:pt idx="64">
                  <c:v>2.2320000000000002</c:v>
                </c:pt>
                <c:pt idx="65">
                  <c:v>0.72</c:v>
                </c:pt>
                <c:pt idx="66">
                  <c:v>0</c:v>
                </c:pt>
                <c:pt idx="67">
                  <c:v>0</c:v>
                </c:pt>
                <c:pt idx="68">
                  <c:v>0</c:v>
                </c:pt>
                <c:pt idx="69">
                  <c:v>6.6959999999999997</c:v>
                </c:pt>
                <c:pt idx="70">
                  <c:v>9.36</c:v>
                </c:pt>
                <c:pt idx="71">
                  <c:v>95.975999999999999</c:v>
                </c:pt>
                <c:pt idx="72">
                  <c:v>100.44000000000001</c:v>
                </c:pt>
                <c:pt idx="73">
                  <c:v>75.263999999999996</c:v>
                </c:pt>
                <c:pt idx="74">
                  <c:v>75.144000000000005</c:v>
                </c:pt>
                <c:pt idx="75">
                  <c:v>51.839999999999996</c:v>
                </c:pt>
                <c:pt idx="76">
                  <c:v>8.9280000000000008</c:v>
                </c:pt>
                <c:pt idx="77">
                  <c:v>1.44</c:v>
                </c:pt>
                <c:pt idx="78">
                  <c:v>0</c:v>
                </c:pt>
                <c:pt idx="79">
                  <c:v>0.74399999999999999</c:v>
                </c:pt>
                <c:pt idx="80">
                  <c:v>2.88</c:v>
                </c:pt>
                <c:pt idx="81">
                  <c:v>3.72</c:v>
                </c:pt>
                <c:pt idx="82">
                  <c:v>106.55999999999999</c:v>
                </c:pt>
                <c:pt idx="83">
                  <c:v>29.015999999999998</c:v>
                </c:pt>
                <c:pt idx="84">
                  <c:v>174.84</c:v>
                </c:pt>
                <c:pt idx="85">
                  <c:v>104.39999999999999</c:v>
                </c:pt>
                <c:pt idx="86">
                  <c:v>58.776000000000003</c:v>
                </c:pt>
                <c:pt idx="87">
                  <c:v>0</c:v>
                </c:pt>
                <c:pt idx="88">
                  <c:v>1.488</c:v>
                </c:pt>
                <c:pt idx="89">
                  <c:v>0.72</c:v>
                </c:pt>
                <c:pt idx="90">
                  <c:v>0</c:v>
                </c:pt>
                <c:pt idx="91">
                  <c:v>0</c:v>
                </c:pt>
                <c:pt idx="92">
                  <c:v>0</c:v>
                </c:pt>
                <c:pt idx="93">
                  <c:v>4.4640000000000004</c:v>
                </c:pt>
                <c:pt idx="94">
                  <c:v>102.96</c:v>
                </c:pt>
                <c:pt idx="95">
                  <c:v>93.744</c:v>
                </c:pt>
                <c:pt idx="96">
                  <c:v>227.66399999999999</c:v>
                </c:pt>
                <c:pt idx="97">
                  <c:v>36.96</c:v>
                </c:pt>
                <c:pt idx="98">
                  <c:v>0</c:v>
                </c:pt>
                <c:pt idx="99">
                  <c:v>34.56</c:v>
                </c:pt>
                <c:pt idx="100">
                  <c:v>6.6959999999999997</c:v>
                </c:pt>
                <c:pt idx="101">
                  <c:v>0</c:v>
                </c:pt>
                <c:pt idx="102">
                  <c:v>0</c:v>
                </c:pt>
                <c:pt idx="103">
                  <c:v>0</c:v>
                </c:pt>
                <c:pt idx="104">
                  <c:v>2.16</c:v>
                </c:pt>
                <c:pt idx="105">
                  <c:v>5.2080000000000002</c:v>
                </c:pt>
                <c:pt idx="106">
                  <c:v>12.959999999999999</c:v>
                </c:pt>
                <c:pt idx="107">
                  <c:v>182.28</c:v>
                </c:pt>
                <c:pt idx="108">
                  <c:v>18.600000000000001</c:v>
                </c:pt>
                <c:pt idx="109">
                  <c:v>3.36</c:v>
                </c:pt>
                <c:pt idx="110">
                  <c:v>64.727999999999994</c:v>
                </c:pt>
                <c:pt idx="111">
                  <c:v>0</c:v>
                </c:pt>
                <c:pt idx="112">
                  <c:v>30.504000000000001</c:v>
                </c:pt>
                <c:pt idx="113">
                  <c:v>0.72</c:v>
                </c:pt>
                <c:pt idx="114">
                  <c:v>0</c:v>
                </c:pt>
                <c:pt idx="115">
                  <c:v>0</c:v>
                </c:pt>
                <c:pt idx="116">
                  <c:v>2.16</c:v>
                </c:pt>
                <c:pt idx="117">
                  <c:v>25.296000000000003</c:v>
                </c:pt>
                <c:pt idx="118">
                  <c:v>193.68</c:v>
                </c:pt>
                <c:pt idx="119">
                  <c:v>44.64</c:v>
                </c:pt>
                <c:pt idx="120">
                  <c:v>142.84800000000001</c:v>
                </c:pt>
                <c:pt idx="121">
                  <c:v>94.080000000000013</c:v>
                </c:pt>
                <c:pt idx="122">
                  <c:v>14.88</c:v>
                </c:pt>
                <c:pt idx="123">
                  <c:v>43.92</c:v>
                </c:pt>
                <c:pt idx="124">
                  <c:v>1.488</c:v>
                </c:pt>
                <c:pt idx="125">
                  <c:v>0</c:v>
                </c:pt>
                <c:pt idx="126">
                  <c:v>0</c:v>
                </c:pt>
                <c:pt idx="127">
                  <c:v>0</c:v>
                </c:pt>
                <c:pt idx="128">
                  <c:v>0</c:v>
                </c:pt>
                <c:pt idx="129">
                  <c:v>60.264000000000003</c:v>
                </c:pt>
                <c:pt idx="130">
                  <c:v>79.2</c:v>
                </c:pt>
                <c:pt idx="131">
                  <c:v>92.256</c:v>
                </c:pt>
              </c:numCache>
            </c:numRef>
          </c:val>
          <c:smooth val="0"/>
        </c:ser>
        <c:ser>
          <c:idx val="4"/>
          <c:order val="3"/>
          <c:tx>
            <c:strRef>
              <c:f>ratetoamt!$E$25</c:f>
              <c:strCache>
                <c:ptCount val="1"/>
                <c:pt idx="0">
                  <c:v>Har-Knaan (Zefat)</c:v>
                </c:pt>
              </c:strCache>
            </c:strRef>
          </c:tx>
          <c:spPr>
            <a:ln w="19050" cap="rnd">
              <a:solidFill>
                <a:schemeClr val="accent5">
                  <a:lumMod val="6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ratetoamt!$F$25:$EG$25</c:f>
              <c:numCache>
                <c:formatCode>General</c:formatCode>
                <c:ptCount val="132"/>
                <c:pt idx="0">
                  <c:v>127.96799999999999</c:v>
                </c:pt>
                <c:pt idx="1">
                  <c:v>127.68</c:v>
                </c:pt>
                <c:pt idx="2">
                  <c:v>38.687999999999995</c:v>
                </c:pt>
                <c:pt idx="3">
                  <c:v>15.120000000000001</c:v>
                </c:pt>
                <c:pt idx="4">
                  <c:v>11.16</c:v>
                </c:pt>
                <c:pt idx="5">
                  <c:v>3.6</c:v>
                </c:pt>
                <c:pt idx="6">
                  <c:v>0.74399999999999999</c:v>
                </c:pt>
                <c:pt idx="7">
                  <c:v>2.2320000000000002</c:v>
                </c:pt>
                <c:pt idx="8">
                  <c:v>12.24</c:v>
                </c:pt>
                <c:pt idx="9">
                  <c:v>24.552</c:v>
                </c:pt>
                <c:pt idx="10">
                  <c:v>84.240000000000009</c:v>
                </c:pt>
                <c:pt idx="11">
                  <c:v>147.31200000000001</c:v>
                </c:pt>
                <c:pt idx="12">
                  <c:v>126.48</c:v>
                </c:pt>
                <c:pt idx="13">
                  <c:v>84</c:v>
                </c:pt>
                <c:pt idx="14">
                  <c:v>23.064</c:v>
                </c:pt>
                <c:pt idx="15">
                  <c:v>95.76</c:v>
                </c:pt>
                <c:pt idx="16">
                  <c:v>3.72</c:v>
                </c:pt>
                <c:pt idx="17">
                  <c:v>4.32</c:v>
                </c:pt>
                <c:pt idx="18">
                  <c:v>2.2320000000000002</c:v>
                </c:pt>
                <c:pt idx="19">
                  <c:v>2.2320000000000002</c:v>
                </c:pt>
                <c:pt idx="20">
                  <c:v>1.44</c:v>
                </c:pt>
                <c:pt idx="21">
                  <c:v>72.168000000000006</c:v>
                </c:pt>
                <c:pt idx="22">
                  <c:v>89.28</c:v>
                </c:pt>
                <c:pt idx="23">
                  <c:v>84.816000000000003</c:v>
                </c:pt>
                <c:pt idx="24">
                  <c:v>104.904</c:v>
                </c:pt>
                <c:pt idx="25">
                  <c:v>122.976</c:v>
                </c:pt>
                <c:pt idx="26">
                  <c:v>100.44000000000001</c:v>
                </c:pt>
                <c:pt idx="27">
                  <c:v>32.4</c:v>
                </c:pt>
                <c:pt idx="28">
                  <c:v>19.343999999999998</c:v>
                </c:pt>
                <c:pt idx="29">
                  <c:v>7.92</c:v>
                </c:pt>
                <c:pt idx="30">
                  <c:v>5.952</c:v>
                </c:pt>
                <c:pt idx="31">
                  <c:v>5.2080000000000002</c:v>
                </c:pt>
                <c:pt idx="32">
                  <c:v>1.44</c:v>
                </c:pt>
                <c:pt idx="33">
                  <c:v>3.72</c:v>
                </c:pt>
                <c:pt idx="34">
                  <c:v>126.72</c:v>
                </c:pt>
                <c:pt idx="35">
                  <c:v>99.696000000000012</c:v>
                </c:pt>
                <c:pt idx="36">
                  <c:v>118.29600000000001</c:v>
                </c:pt>
                <c:pt idx="37">
                  <c:v>80.040000000000006</c:v>
                </c:pt>
                <c:pt idx="38">
                  <c:v>34.223999999999997</c:v>
                </c:pt>
                <c:pt idx="39">
                  <c:v>10.08</c:v>
                </c:pt>
                <c:pt idx="40">
                  <c:v>29.76</c:v>
                </c:pt>
                <c:pt idx="41">
                  <c:v>4.32</c:v>
                </c:pt>
                <c:pt idx="42">
                  <c:v>4.4640000000000004</c:v>
                </c:pt>
                <c:pt idx="43">
                  <c:v>0</c:v>
                </c:pt>
                <c:pt idx="44">
                  <c:v>7.92</c:v>
                </c:pt>
                <c:pt idx="45">
                  <c:v>65.471999999999994</c:v>
                </c:pt>
                <c:pt idx="46">
                  <c:v>102.96</c:v>
                </c:pt>
                <c:pt idx="47">
                  <c:v>138.38399999999999</c:v>
                </c:pt>
                <c:pt idx="48">
                  <c:v>60.264000000000003</c:v>
                </c:pt>
                <c:pt idx="49">
                  <c:v>222.43200000000002</c:v>
                </c:pt>
                <c:pt idx="50">
                  <c:v>114.57599999999999</c:v>
                </c:pt>
                <c:pt idx="51">
                  <c:v>23.76</c:v>
                </c:pt>
                <c:pt idx="52">
                  <c:v>8.1839999999999993</c:v>
                </c:pt>
                <c:pt idx="53">
                  <c:v>2.16</c:v>
                </c:pt>
                <c:pt idx="54">
                  <c:v>0.74399999999999999</c:v>
                </c:pt>
                <c:pt idx="55">
                  <c:v>2.2320000000000002</c:v>
                </c:pt>
                <c:pt idx="56">
                  <c:v>41.04</c:v>
                </c:pt>
                <c:pt idx="57">
                  <c:v>65.471999999999994</c:v>
                </c:pt>
                <c:pt idx="58">
                  <c:v>149.76</c:v>
                </c:pt>
                <c:pt idx="59">
                  <c:v>188.232</c:v>
                </c:pt>
                <c:pt idx="60">
                  <c:v>152.51999999999998</c:v>
                </c:pt>
                <c:pt idx="61">
                  <c:v>149.184</c:v>
                </c:pt>
                <c:pt idx="62">
                  <c:v>63.983999999999995</c:v>
                </c:pt>
                <c:pt idx="63">
                  <c:v>11.52</c:v>
                </c:pt>
                <c:pt idx="64">
                  <c:v>5.952</c:v>
                </c:pt>
                <c:pt idx="65">
                  <c:v>85.679999999999993</c:v>
                </c:pt>
                <c:pt idx="66">
                  <c:v>0.74399999999999999</c:v>
                </c:pt>
                <c:pt idx="67">
                  <c:v>0</c:v>
                </c:pt>
                <c:pt idx="68">
                  <c:v>0</c:v>
                </c:pt>
                <c:pt idx="69">
                  <c:v>40.176000000000002</c:v>
                </c:pt>
                <c:pt idx="70">
                  <c:v>12.959999999999999</c:v>
                </c:pt>
                <c:pt idx="71">
                  <c:v>206.08800000000002</c:v>
                </c:pt>
                <c:pt idx="72">
                  <c:v>180.792</c:v>
                </c:pt>
                <c:pt idx="73">
                  <c:v>197.56799999999998</c:v>
                </c:pt>
                <c:pt idx="74">
                  <c:v>181.536</c:v>
                </c:pt>
                <c:pt idx="75">
                  <c:v>141.12</c:v>
                </c:pt>
                <c:pt idx="76">
                  <c:v>22.32</c:v>
                </c:pt>
                <c:pt idx="77">
                  <c:v>45.36</c:v>
                </c:pt>
                <c:pt idx="78">
                  <c:v>0.74399999999999999</c:v>
                </c:pt>
                <c:pt idx="79">
                  <c:v>1.488</c:v>
                </c:pt>
                <c:pt idx="80">
                  <c:v>20.880000000000003</c:v>
                </c:pt>
                <c:pt idx="81">
                  <c:v>39.432000000000002</c:v>
                </c:pt>
                <c:pt idx="82">
                  <c:v>144.72</c:v>
                </c:pt>
                <c:pt idx="83">
                  <c:v>124.992</c:v>
                </c:pt>
                <c:pt idx="84">
                  <c:v>226.92</c:v>
                </c:pt>
                <c:pt idx="85">
                  <c:v>153.12</c:v>
                </c:pt>
                <c:pt idx="86">
                  <c:v>189.72</c:v>
                </c:pt>
                <c:pt idx="87">
                  <c:v>22.32</c:v>
                </c:pt>
                <c:pt idx="88">
                  <c:v>5.952</c:v>
                </c:pt>
                <c:pt idx="89">
                  <c:v>7.2</c:v>
                </c:pt>
                <c:pt idx="90">
                  <c:v>0.74399999999999999</c:v>
                </c:pt>
                <c:pt idx="91">
                  <c:v>0</c:v>
                </c:pt>
                <c:pt idx="92">
                  <c:v>0.72</c:v>
                </c:pt>
                <c:pt idx="93">
                  <c:v>17.856000000000002</c:v>
                </c:pt>
                <c:pt idx="94">
                  <c:v>162</c:v>
                </c:pt>
                <c:pt idx="95">
                  <c:v>232.12799999999999</c:v>
                </c:pt>
                <c:pt idx="96">
                  <c:v>284.20800000000003</c:v>
                </c:pt>
                <c:pt idx="97">
                  <c:v>122.304</c:v>
                </c:pt>
                <c:pt idx="98">
                  <c:v>41.664000000000001</c:v>
                </c:pt>
                <c:pt idx="99">
                  <c:v>90.72</c:v>
                </c:pt>
                <c:pt idx="100">
                  <c:v>27.527999999999999</c:v>
                </c:pt>
                <c:pt idx="101">
                  <c:v>1.44</c:v>
                </c:pt>
                <c:pt idx="102">
                  <c:v>0</c:v>
                </c:pt>
                <c:pt idx="103">
                  <c:v>1.488</c:v>
                </c:pt>
                <c:pt idx="104">
                  <c:v>23.76</c:v>
                </c:pt>
                <c:pt idx="105">
                  <c:v>44.64</c:v>
                </c:pt>
                <c:pt idx="106">
                  <c:v>46.800000000000004</c:v>
                </c:pt>
                <c:pt idx="107">
                  <c:v>148.80000000000001</c:v>
                </c:pt>
                <c:pt idx="108">
                  <c:v>34.968000000000004</c:v>
                </c:pt>
                <c:pt idx="109">
                  <c:v>67.2</c:v>
                </c:pt>
                <c:pt idx="110">
                  <c:v>107.88</c:v>
                </c:pt>
                <c:pt idx="111">
                  <c:v>18.72</c:v>
                </c:pt>
                <c:pt idx="112">
                  <c:v>37.943999999999996</c:v>
                </c:pt>
                <c:pt idx="113">
                  <c:v>2.16</c:v>
                </c:pt>
                <c:pt idx="114">
                  <c:v>0.74399999999999999</c:v>
                </c:pt>
                <c:pt idx="115">
                  <c:v>0</c:v>
                </c:pt>
                <c:pt idx="116">
                  <c:v>2.88</c:v>
                </c:pt>
                <c:pt idx="117">
                  <c:v>63.24</c:v>
                </c:pt>
                <c:pt idx="118">
                  <c:v>244.08</c:v>
                </c:pt>
                <c:pt idx="119">
                  <c:v>138.38399999999999</c:v>
                </c:pt>
                <c:pt idx="120">
                  <c:v>154.00799999999998</c:v>
                </c:pt>
                <c:pt idx="121">
                  <c:v>176.73600000000002</c:v>
                </c:pt>
                <c:pt idx="122">
                  <c:v>59.52</c:v>
                </c:pt>
                <c:pt idx="123">
                  <c:v>124.55999999999999</c:v>
                </c:pt>
                <c:pt idx="124">
                  <c:v>25.296000000000003</c:v>
                </c:pt>
                <c:pt idx="125">
                  <c:v>0</c:v>
                </c:pt>
                <c:pt idx="126">
                  <c:v>0</c:v>
                </c:pt>
                <c:pt idx="127">
                  <c:v>0</c:v>
                </c:pt>
                <c:pt idx="128">
                  <c:v>2.16</c:v>
                </c:pt>
                <c:pt idx="129">
                  <c:v>48.36</c:v>
                </c:pt>
                <c:pt idx="130">
                  <c:v>137.52000000000001</c:v>
                </c:pt>
                <c:pt idx="131">
                  <c:v>156.98400000000001</c:v>
                </c:pt>
              </c:numCache>
            </c:numRef>
          </c:val>
          <c:smooth val="0"/>
        </c:ser>
        <c:ser>
          <c:idx val="5"/>
          <c:order val="4"/>
          <c:tx>
            <c:strRef>
              <c:f>ratetoamt!$E$26</c:f>
              <c:strCache>
                <c:ptCount val="1"/>
                <c:pt idx="0">
                  <c:v>Irbid</c:v>
                </c:pt>
              </c:strCache>
            </c:strRef>
          </c:tx>
          <c:spPr>
            <a:ln w="19050" cap="rnd">
              <a:solidFill>
                <a:schemeClr val="accent4">
                  <a:lumMod val="6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ratetoamt!$F$26:$EG$26</c:f>
              <c:numCache>
                <c:formatCode>General</c:formatCode>
                <c:ptCount val="132"/>
                <c:pt idx="0">
                  <c:v>97.463999999999999</c:v>
                </c:pt>
                <c:pt idx="1">
                  <c:v>99.455999999999989</c:v>
                </c:pt>
                <c:pt idx="2">
                  <c:v>22.32</c:v>
                </c:pt>
                <c:pt idx="3">
                  <c:v>8.64</c:v>
                </c:pt>
                <c:pt idx="4">
                  <c:v>7.44</c:v>
                </c:pt>
                <c:pt idx="5">
                  <c:v>0</c:v>
                </c:pt>
                <c:pt idx="6">
                  <c:v>0</c:v>
                </c:pt>
                <c:pt idx="7">
                  <c:v>0</c:v>
                </c:pt>
                <c:pt idx="8">
                  <c:v>0.72</c:v>
                </c:pt>
                <c:pt idx="9">
                  <c:v>13.391999999999999</c:v>
                </c:pt>
                <c:pt idx="10">
                  <c:v>37.44</c:v>
                </c:pt>
                <c:pt idx="11">
                  <c:v>72.168000000000006</c:v>
                </c:pt>
                <c:pt idx="12">
                  <c:v>81.096000000000004</c:v>
                </c:pt>
                <c:pt idx="13">
                  <c:v>64.512</c:v>
                </c:pt>
                <c:pt idx="14">
                  <c:v>9.6719999999999988</c:v>
                </c:pt>
                <c:pt idx="15">
                  <c:v>88.56</c:v>
                </c:pt>
                <c:pt idx="16">
                  <c:v>0.74399999999999999</c:v>
                </c:pt>
                <c:pt idx="17">
                  <c:v>0</c:v>
                </c:pt>
                <c:pt idx="18">
                  <c:v>0</c:v>
                </c:pt>
                <c:pt idx="19">
                  <c:v>0.74399999999999999</c:v>
                </c:pt>
                <c:pt idx="20">
                  <c:v>0</c:v>
                </c:pt>
                <c:pt idx="21">
                  <c:v>46.128</c:v>
                </c:pt>
                <c:pt idx="22">
                  <c:v>15.84</c:v>
                </c:pt>
                <c:pt idx="23">
                  <c:v>33.479999999999997</c:v>
                </c:pt>
                <c:pt idx="24">
                  <c:v>62.496000000000002</c:v>
                </c:pt>
                <c:pt idx="25">
                  <c:v>81.983999999999995</c:v>
                </c:pt>
                <c:pt idx="26">
                  <c:v>49.103999999999999</c:v>
                </c:pt>
                <c:pt idx="27">
                  <c:v>18.72</c:v>
                </c:pt>
                <c:pt idx="28">
                  <c:v>12.648000000000001</c:v>
                </c:pt>
                <c:pt idx="29">
                  <c:v>0</c:v>
                </c:pt>
                <c:pt idx="30">
                  <c:v>0.74399999999999999</c:v>
                </c:pt>
                <c:pt idx="31">
                  <c:v>0</c:v>
                </c:pt>
                <c:pt idx="32">
                  <c:v>0</c:v>
                </c:pt>
                <c:pt idx="33">
                  <c:v>0</c:v>
                </c:pt>
                <c:pt idx="34">
                  <c:v>60.480000000000004</c:v>
                </c:pt>
                <c:pt idx="35">
                  <c:v>46.128</c:v>
                </c:pt>
                <c:pt idx="36">
                  <c:v>84.816000000000003</c:v>
                </c:pt>
                <c:pt idx="37">
                  <c:v>48.720000000000006</c:v>
                </c:pt>
                <c:pt idx="38">
                  <c:v>16.367999999999999</c:v>
                </c:pt>
                <c:pt idx="39">
                  <c:v>5.76</c:v>
                </c:pt>
                <c:pt idx="40">
                  <c:v>5.952</c:v>
                </c:pt>
                <c:pt idx="41">
                  <c:v>0</c:v>
                </c:pt>
                <c:pt idx="42">
                  <c:v>0</c:v>
                </c:pt>
                <c:pt idx="43">
                  <c:v>0</c:v>
                </c:pt>
                <c:pt idx="44">
                  <c:v>2.16</c:v>
                </c:pt>
                <c:pt idx="45">
                  <c:v>31.991999999999997</c:v>
                </c:pt>
                <c:pt idx="46">
                  <c:v>22.32</c:v>
                </c:pt>
                <c:pt idx="47">
                  <c:v>56.543999999999997</c:v>
                </c:pt>
                <c:pt idx="48">
                  <c:v>20.832000000000001</c:v>
                </c:pt>
                <c:pt idx="49">
                  <c:v>154.56</c:v>
                </c:pt>
                <c:pt idx="50">
                  <c:v>44.64</c:v>
                </c:pt>
                <c:pt idx="51">
                  <c:v>6.4799999999999995</c:v>
                </c:pt>
                <c:pt idx="52">
                  <c:v>2.2320000000000002</c:v>
                </c:pt>
                <c:pt idx="53">
                  <c:v>0</c:v>
                </c:pt>
                <c:pt idx="54">
                  <c:v>0</c:v>
                </c:pt>
                <c:pt idx="55">
                  <c:v>0</c:v>
                </c:pt>
                <c:pt idx="56">
                  <c:v>7.92</c:v>
                </c:pt>
                <c:pt idx="57">
                  <c:v>37.200000000000003</c:v>
                </c:pt>
                <c:pt idx="58">
                  <c:v>82.08</c:v>
                </c:pt>
                <c:pt idx="59">
                  <c:v>108.624</c:v>
                </c:pt>
                <c:pt idx="60">
                  <c:v>96.72</c:v>
                </c:pt>
                <c:pt idx="61">
                  <c:v>86.016000000000005</c:v>
                </c:pt>
                <c:pt idx="62">
                  <c:v>0.74399999999999999</c:v>
                </c:pt>
                <c:pt idx="63">
                  <c:v>0</c:v>
                </c:pt>
                <c:pt idx="64">
                  <c:v>0</c:v>
                </c:pt>
                <c:pt idx="65">
                  <c:v>0</c:v>
                </c:pt>
                <c:pt idx="66">
                  <c:v>0</c:v>
                </c:pt>
                <c:pt idx="67">
                  <c:v>0</c:v>
                </c:pt>
                <c:pt idx="68">
                  <c:v>0</c:v>
                </c:pt>
                <c:pt idx="69">
                  <c:v>7.44</c:v>
                </c:pt>
                <c:pt idx="70">
                  <c:v>0</c:v>
                </c:pt>
                <c:pt idx="71">
                  <c:v>92.256</c:v>
                </c:pt>
                <c:pt idx="72">
                  <c:v>61.752000000000002</c:v>
                </c:pt>
                <c:pt idx="73">
                  <c:v>123.648</c:v>
                </c:pt>
                <c:pt idx="74">
                  <c:v>55.8</c:v>
                </c:pt>
                <c:pt idx="75">
                  <c:v>72.72</c:v>
                </c:pt>
                <c:pt idx="76">
                  <c:v>8.1839999999999993</c:v>
                </c:pt>
                <c:pt idx="77">
                  <c:v>0</c:v>
                </c:pt>
                <c:pt idx="78">
                  <c:v>0</c:v>
                </c:pt>
                <c:pt idx="79">
                  <c:v>0</c:v>
                </c:pt>
                <c:pt idx="80">
                  <c:v>2.88</c:v>
                </c:pt>
                <c:pt idx="81">
                  <c:v>0.74399999999999999</c:v>
                </c:pt>
                <c:pt idx="82">
                  <c:v>59.760000000000005</c:v>
                </c:pt>
                <c:pt idx="83">
                  <c:v>23.808</c:v>
                </c:pt>
                <c:pt idx="84">
                  <c:v>119.78400000000001</c:v>
                </c:pt>
                <c:pt idx="85">
                  <c:v>98.135999999999996</c:v>
                </c:pt>
                <c:pt idx="86">
                  <c:v>54.311999999999998</c:v>
                </c:pt>
                <c:pt idx="87">
                  <c:v>1.44</c:v>
                </c:pt>
                <c:pt idx="88">
                  <c:v>2.2320000000000002</c:v>
                </c:pt>
                <c:pt idx="89">
                  <c:v>2.16</c:v>
                </c:pt>
                <c:pt idx="90">
                  <c:v>0</c:v>
                </c:pt>
                <c:pt idx="91">
                  <c:v>0</c:v>
                </c:pt>
                <c:pt idx="92">
                  <c:v>0</c:v>
                </c:pt>
                <c:pt idx="93">
                  <c:v>6.6959999999999997</c:v>
                </c:pt>
                <c:pt idx="94">
                  <c:v>60.480000000000004</c:v>
                </c:pt>
                <c:pt idx="95">
                  <c:v>92.256</c:v>
                </c:pt>
                <c:pt idx="96">
                  <c:v>189.72</c:v>
                </c:pt>
                <c:pt idx="97">
                  <c:v>21.504000000000001</c:v>
                </c:pt>
                <c:pt idx="98">
                  <c:v>0</c:v>
                </c:pt>
                <c:pt idx="99">
                  <c:v>32.4</c:v>
                </c:pt>
                <c:pt idx="100">
                  <c:v>11.904</c:v>
                </c:pt>
                <c:pt idx="101">
                  <c:v>0</c:v>
                </c:pt>
                <c:pt idx="102">
                  <c:v>0</c:v>
                </c:pt>
                <c:pt idx="103">
                  <c:v>0</c:v>
                </c:pt>
                <c:pt idx="104">
                  <c:v>1.44</c:v>
                </c:pt>
                <c:pt idx="105">
                  <c:v>14.88</c:v>
                </c:pt>
                <c:pt idx="106">
                  <c:v>4.32</c:v>
                </c:pt>
                <c:pt idx="107">
                  <c:v>95.975999999999999</c:v>
                </c:pt>
                <c:pt idx="108">
                  <c:v>3.72</c:v>
                </c:pt>
                <c:pt idx="109">
                  <c:v>1.3440000000000001</c:v>
                </c:pt>
                <c:pt idx="110">
                  <c:v>45.384</c:v>
                </c:pt>
                <c:pt idx="111">
                  <c:v>0</c:v>
                </c:pt>
                <c:pt idx="112">
                  <c:v>26.783999999999999</c:v>
                </c:pt>
                <c:pt idx="113">
                  <c:v>0</c:v>
                </c:pt>
                <c:pt idx="114">
                  <c:v>0</c:v>
                </c:pt>
                <c:pt idx="115">
                  <c:v>0</c:v>
                </c:pt>
                <c:pt idx="116">
                  <c:v>0.72</c:v>
                </c:pt>
                <c:pt idx="117">
                  <c:v>20.088000000000001</c:v>
                </c:pt>
                <c:pt idx="118">
                  <c:v>105.83999999999999</c:v>
                </c:pt>
                <c:pt idx="119">
                  <c:v>29.015999999999998</c:v>
                </c:pt>
                <c:pt idx="120">
                  <c:v>69.936000000000007</c:v>
                </c:pt>
                <c:pt idx="121">
                  <c:v>84</c:v>
                </c:pt>
                <c:pt idx="122">
                  <c:v>19.343999999999998</c:v>
                </c:pt>
                <c:pt idx="123">
                  <c:v>33.840000000000003</c:v>
                </c:pt>
                <c:pt idx="124">
                  <c:v>2.2320000000000002</c:v>
                </c:pt>
                <c:pt idx="125">
                  <c:v>0</c:v>
                </c:pt>
                <c:pt idx="126">
                  <c:v>0</c:v>
                </c:pt>
                <c:pt idx="127">
                  <c:v>0</c:v>
                </c:pt>
                <c:pt idx="128">
                  <c:v>0</c:v>
                </c:pt>
                <c:pt idx="129">
                  <c:v>35.712000000000003</c:v>
                </c:pt>
                <c:pt idx="130">
                  <c:v>34.56</c:v>
                </c:pt>
                <c:pt idx="131">
                  <c:v>37.943999999999996</c:v>
                </c:pt>
              </c:numCache>
            </c:numRef>
          </c:val>
          <c:smooth val="0"/>
        </c:ser>
        <c:ser>
          <c:idx val="8"/>
          <c:order val="5"/>
          <c:tx>
            <c:strRef>
              <c:f>ratetoamt!$E$29</c:f>
              <c:strCache>
                <c:ptCount val="1"/>
                <c:pt idx="0">
                  <c:v>Queen Alia International</c:v>
                </c:pt>
              </c:strCache>
            </c:strRef>
          </c:tx>
          <c:spPr>
            <a:ln w="19050" cap="rnd">
              <a:solidFill>
                <a:schemeClr val="accent4">
                  <a:lumMod val="80000"/>
                  <a:lumOff val="2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ratetoamt!$F$29:$EG$29</c:f>
              <c:numCache>
                <c:formatCode>General</c:formatCode>
                <c:ptCount val="132"/>
                <c:pt idx="0">
                  <c:v>96.72</c:v>
                </c:pt>
                <c:pt idx="1">
                  <c:v>84.671999999999997</c:v>
                </c:pt>
                <c:pt idx="2">
                  <c:v>34.223999999999997</c:v>
                </c:pt>
                <c:pt idx="3">
                  <c:v>6.4799999999999995</c:v>
                </c:pt>
                <c:pt idx="4">
                  <c:v>0.74399999999999999</c:v>
                </c:pt>
                <c:pt idx="5">
                  <c:v>0</c:v>
                </c:pt>
                <c:pt idx="6">
                  <c:v>0</c:v>
                </c:pt>
                <c:pt idx="7">
                  <c:v>0</c:v>
                </c:pt>
                <c:pt idx="8">
                  <c:v>0</c:v>
                </c:pt>
                <c:pt idx="9">
                  <c:v>2.976</c:v>
                </c:pt>
                <c:pt idx="10">
                  <c:v>24.48</c:v>
                </c:pt>
                <c:pt idx="11">
                  <c:v>77.375999999999991</c:v>
                </c:pt>
                <c:pt idx="12">
                  <c:v>73.656000000000006</c:v>
                </c:pt>
                <c:pt idx="13">
                  <c:v>62.496000000000002</c:v>
                </c:pt>
                <c:pt idx="14">
                  <c:v>8.1839999999999993</c:v>
                </c:pt>
                <c:pt idx="15">
                  <c:v>79.92</c:v>
                </c:pt>
                <c:pt idx="16">
                  <c:v>0.74399999999999999</c:v>
                </c:pt>
                <c:pt idx="17">
                  <c:v>0</c:v>
                </c:pt>
                <c:pt idx="18">
                  <c:v>0</c:v>
                </c:pt>
                <c:pt idx="19">
                  <c:v>0</c:v>
                </c:pt>
                <c:pt idx="20">
                  <c:v>0</c:v>
                </c:pt>
                <c:pt idx="21">
                  <c:v>13.391999999999999</c:v>
                </c:pt>
                <c:pt idx="22">
                  <c:v>7.92</c:v>
                </c:pt>
                <c:pt idx="23">
                  <c:v>57.287999999999997</c:v>
                </c:pt>
                <c:pt idx="24">
                  <c:v>79.608000000000004</c:v>
                </c:pt>
                <c:pt idx="25">
                  <c:v>81.311999999999998</c:v>
                </c:pt>
                <c:pt idx="26">
                  <c:v>52.080000000000005</c:v>
                </c:pt>
                <c:pt idx="27">
                  <c:v>5.76</c:v>
                </c:pt>
                <c:pt idx="28">
                  <c:v>17.856000000000002</c:v>
                </c:pt>
                <c:pt idx="29">
                  <c:v>0</c:v>
                </c:pt>
                <c:pt idx="30">
                  <c:v>0</c:v>
                </c:pt>
                <c:pt idx="31">
                  <c:v>0</c:v>
                </c:pt>
                <c:pt idx="32">
                  <c:v>0</c:v>
                </c:pt>
                <c:pt idx="33">
                  <c:v>0</c:v>
                </c:pt>
                <c:pt idx="34">
                  <c:v>28.8</c:v>
                </c:pt>
                <c:pt idx="35">
                  <c:v>31.248000000000001</c:v>
                </c:pt>
                <c:pt idx="36">
                  <c:v>90.024000000000001</c:v>
                </c:pt>
                <c:pt idx="37">
                  <c:v>59.855999999999995</c:v>
                </c:pt>
                <c:pt idx="38">
                  <c:v>10.416</c:v>
                </c:pt>
                <c:pt idx="39">
                  <c:v>7.92</c:v>
                </c:pt>
                <c:pt idx="40">
                  <c:v>0.74399999999999999</c:v>
                </c:pt>
                <c:pt idx="41">
                  <c:v>0</c:v>
                </c:pt>
                <c:pt idx="42">
                  <c:v>0</c:v>
                </c:pt>
                <c:pt idx="43">
                  <c:v>0</c:v>
                </c:pt>
                <c:pt idx="44">
                  <c:v>1.44</c:v>
                </c:pt>
                <c:pt idx="45">
                  <c:v>12.648000000000001</c:v>
                </c:pt>
                <c:pt idx="46">
                  <c:v>5.04</c:v>
                </c:pt>
                <c:pt idx="47">
                  <c:v>34.968000000000004</c:v>
                </c:pt>
                <c:pt idx="48">
                  <c:v>16.367999999999999</c:v>
                </c:pt>
                <c:pt idx="49">
                  <c:v>110.208</c:v>
                </c:pt>
                <c:pt idx="50">
                  <c:v>58.776000000000003</c:v>
                </c:pt>
                <c:pt idx="51">
                  <c:v>2.88</c:v>
                </c:pt>
                <c:pt idx="52">
                  <c:v>0.74399999999999999</c:v>
                </c:pt>
                <c:pt idx="53">
                  <c:v>0</c:v>
                </c:pt>
                <c:pt idx="54">
                  <c:v>0</c:v>
                </c:pt>
                <c:pt idx="55">
                  <c:v>0</c:v>
                </c:pt>
                <c:pt idx="56">
                  <c:v>0.72</c:v>
                </c:pt>
                <c:pt idx="57">
                  <c:v>7.44</c:v>
                </c:pt>
                <c:pt idx="58">
                  <c:v>24.48</c:v>
                </c:pt>
                <c:pt idx="59">
                  <c:v>34.223999999999997</c:v>
                </c:pt>
                <c:pt idx="60">
                  <c:v>54.311999999999998</c:v>
                </c:pt>
                <c:pt idx="61">
                  <c:v>96.767999999999986</c:v>
                </c:pt>
                <c:pt idx="62">
                  <c:v>21.576000000000001</c:v>
                </c:pt>
                <c:pt idx="63">
                  <c:v>5.04</c:v>
                </c:pt>
                <c:pt idx="64">
                  <c:v>2.2320000000000002</c:v>
                </c:pt>
                <c:pt idx="65">
                  <c:v>0</c:v>
                </c:pt>
                <c:pt idx="66">
                  <c:v>0</c:v>
                </c:pt>
                <c:pt idx="67">
                  <c:v>0</c:v>
                </c:pt>
                <c:pt idx="68">
                  <c:v>0</c:v>
                </c:pt>
                <c:pt idx="69">
                  <c:v>1.488</c:v>
                </c:pt>
                <c:pt idx="70">
                  <c:v>5.76</c:v>
                </c:pt>
                <c:pt idx="71">
                  <c:v>39.432000000000002</c:v>
                </c:pt>
                <c:pt idx="72">
                  <c:v>58.031999999999996</c:v>
                </c:pt>
                <c:pt idx="73">
                  <c:v>59.808</c:v>
                </c:pt>
                <c:pt idx="74">
                  <c:v>31.991999999999997</c:v>
                </c:pt>
                <c:pt idx="75">
                  <c:v>22.32</c:v>
                </c:pt>
                <c:pt idx="76">
                  <c:v>3.72</c:v>
                </c:pt>
                <c:pt idx="77">
                  <c:v>0</c:v>
                </c:pt>
                <c:pt idx="78">
                  <c:v>0</c:v>
                </c:pt>
                <c:pt idx="79">
                  <c:v>0</c:v>
                </c:pt>
                <c:pt idx="80">
                  <c:v>0.72</c:v>
                </c:pt>
                <c:pt idx="81">
                  <c:v>0.74399999999999999</c:v>
                </c:pt>
                <c:pt idx="82">
                  <c:v>34.56</c:v>
                </c:pt>
                <c:pt idx="83">
                  <c:v>17.856000000000002</c:v>
                </c:pt>
                <c:pt idx="84">
                  <c:v>80.352000000000004</c:v>
                </c:pt>
                <c:pt idx="85">
                  <c:v>68.207999999999998</c:v>
                </c:pt>
                <c:pt idx="86">
                  <c:v>52.080000000000005</c:v>
                </c:pt>
                <c:pt idx="87">
                  <c:v>5.76</c:v>
                </c:pt>
                <c:pt idx="88">
                  <c:v>0.74399999999999999</c:v>
                </c:pt>
                <c:pt idx="89">
                  <c:v>0</c:v>
                </c:pt>
                <c:pt idx="90">
                  <c:v>0</c:v>
                </c:pt>
                <c:pt idx="91">
                  <c:v>0</c:v>
                </c:pt>
                <c:pt idx="92">
                  <c:v>0.72</c:v>
                </c:pt>
                <c:pt idx="93">
                  <c:v>2.2320000000000002</c:v>
                </c:pt>
                <c:pt idx="94">
                  <c:v>30.240000000000002</c:v>
                </c:pt>
                <c:pt idx="95">
                  <c:v>35.712000000000003</c:v>
                </c:pt>
                <c:pt idx="96">
                  <c:v>106.392</c:v>
                </c:pt>
                <c:pt idx="97">
                  <c:v>33.6</c:v>
                </c:pt>
                <c:pt idx="98">
                  <c:v>16.367999999999999</c:v>
                </c:pt>
                <c:pt idx="99">
                  <c:v>12.959999999999999</c:v>
                </c:pt>
                <c:pt idx="100">
                  <c:v>5.952</c:v>
                </c:pt>
                <c:pt idx="101">
                  <c:v>0</c:v>
                </c:pt>
                <c:pt idx="102">
                  <c:v>0</c:v>
                </c:pt>
                <c:pt idx="103">
                  <c:v>0</c:v>
                </c:pt>
                <c:pt idx="104">
                  <c:v>0.72</c:v>
                </c:pt>
                <c:pt idx="105">
                  <c:v>1.488</c:v>
                </c:pt>
                <c:pt idx="106">
                  <c:v>15.84</c:v>
                </c:pt>
                <c:pt idx="107">
                  <c:v>63.24</c:v>
                </c:pt>
                <c:pt idx="108">
                  <c:v>17.856000000000002</c:v>
                </c:pt>
                <c:pt idx="109">
                  <c:v>22.848000000000003</c:v>
                </c:pt>
                <c:pt idx="110">
                  <c:v>66.215999999999994</c:v>
                </c:pt>
                <c:pt idx="111">
                  <c:v>4.32</c:v>
                </c:pt>
                <c:pt idx="112">
                  <c:v>26.783999999999999</c:v>
                </c:pt>
                <c:pt idx="113">
                  <c:v>0</c:v>
                </c:pt>
                <c:pt idx="114">
                  <c:v>0</c:v>
                </c:pt>
                <c:pt idx="115">
                  <c:v>0</c:v>
                </c:pt>
                <c:pt idx="116">
                  <c:v>0.72</c:v>
                </c:pt>
                <c:pt idx="117">
                  <c:v>14.135999999999999</c:v>
                </c:pt>
                <c:pt idx="118">
                  <c:v>59.760000000000005</c:v>
                </c:pt>
                <c:pt idx="119">
                  <c:v>29.015999999999998</c:v>
                </c:pt>
                <c:pt idx="120">
                  <c:v>86.304000000000002</c:v>
                </c:pt>
                <c:pt idx="121">
                  <c:v>66.528000000000006</c:v>
                </c:pt>
                <c:pt idx="122">
                  <c:v>20.832000000000001</c:v>
                </c:pt>
                <c:pt idx="123">
                  <c:v>24.48</c:v>
                </c:pt>
                <c:pt idx="124">
                  <c:v>1.488</c:v>
                </c:pt>
                <c:pt idx="125">
                  <c:v>0</c:v>
                </c:pt>
                <c:pt idx="126">
                  <c:v>0</c:v>
                </c:pt>
                <c:pt idx="127">
                  <c:v>0</c:v>
                </c:pt>
                <c:pt idx="128">
                  <c:v>0</c:v>
                </c:pt>
                <c:pt idx="129">
                  <c:v>32.735999999999997</c:v>
                </c:pt>
                <c:pt idx="130">
                  <c:v>25.919999999999998</c:v>
                </c:pt>
                <c:pt idx="131">
                  <c:v>34.968000000000004</c:v>
                </c:pt>
              </c:numCache>
            </c:numRef>
          </c:val>
          <c:smooth val="0"/>
        </c:ser>
        <c:ser>
          <c:idx val="10"/>
          <c:order val="6"/>
          <c:tx>
            <c:strRef>
              <c:f>ratetoamt!$E$31</c:f>
              <c:strCache>
                <c:ptCount val="1"/>
                <c:pt idx="0">
                  <c:v>Ghor Safi</c:v>
                </c:pt>
              </c:strCache>
            </c:strRef>
          </c:tx>
          <c:spPr>
            <a:ln w="19050" cap="rnd">
              <a:solidFill>
                <a:schemeClr val="accent5">
                  <a:lumMod val="8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ratetoamt!$F$31:$EG$31</c:f>
              <c:numCache>
                <c:formatCode>General</c:formatCode>
                <c:ptCount val="132"/>
                <c:pt idx="0">
                  <c:v>95.231999999999999</c:v>
                </c:pt>
                <c:pt idx="1">
                  <c:v>82.656000000000006</c:v>
                </c:pt>
                <c:pt idx="2">
                  <c:v>52.080000000000005</c:v>
                </c:pt>
                <c:pt idx="3">
                  <c:v>10.08</c:v>
                </c:pt>
                <c:pt idx="4">
                  <c:v>0.74399999999999999</c:v>
                </c:pt>
                <c:pt idx="5">
                  <c:v>0.72</c:v>
                </c:pt>
                <c:pt idx="6">
                  <c:v>0</c:v>
                </c:pt>
                <c:pt idx="7">
                  <c:v>0</c:v>
                </c:pt>
                <c:pt idx="8">
                  <c:v>2.16</c:v>
                </c:pt>
                <c:pt idx="9">
                  <c:v>23.808</c:v>
                </c:pt>
                <c:pt idx="10">
                  <c:v>75.599999999999994</c:v>
                </c:pt>
                <c:pt idx="11">
                  <c:v>87.792000000000002</c:v>
                </c:pt>
                <c:pt idx="12">
                  <c:v>74.400000000000006</c:v>
                </c:pt>
                <c:pt idx="13">
                  <c:v>73.92</c:v>
                </c:pt>
                <c:pt idx="14">
                  <c:v>16.367999999999999</c:v>
                </c:pt>
                <c:pt idx="15">
                  <c:v>74.16</c:v>
                </c:pt>
                <c:pt idx="16">
                  <c:v>2.976</c:v>
                </c:pt>
                <c:pt idx="17">
                  <c:v>0</c:v>
                </c:pt>
                <c:pt idx="18">
                  <c:v>0</c:v>
                </c:pt>
                <c:pt idx="19">
                  <c:v>0</c:v>
                </c:pt>
                <c:pt idx="20">
                  <c:v>0.72</c:v>
                </c:pt>
                <c:pt idx="21">
                  <c:v>20.832000000000001</c:v>
                </c:pt>
                <c:pt idx="22">
                  <c:v>30.240000000000002</c:v>
                </c:pt>
                <c:pt idx="23">
                  <c:v>77.375999999999991</c:v>
                </c:pt>
                <c:pt idx="24">
                  <c:v>77.375999999999991</c:v>
                </c:pt>
                <c:pt idx="25">
                  <c:v>77.28</c:v>
                </c:pt>
                <c:pt idx="26">
                  <c:v>75.144000000000005</c:v>
                </c:pt>
                <c:pt idx="27">
                  <c:v>28.8</c:v>
                </c:pt>
                <c:pt idx="28">
                  <c:v>17.856000000000002</c:v>
                </c:pt>
                <c:pt idx="29">
                  <c:v>1.44</c:v>
                </c:pt>
                <c:pt idx="30">
                  <c:v>1.488</c:v>
                </c:pt>
                <c:pt idx="31">
                  <c:v>0</c:v>
                </c:pt>
                <c:pt idx="32">
                  <c:v>0</c:v>
                </c:pt>
                <c:pt idx="33">
                  <c:v>2.2320000000000002</c:v>
                </c:pt>
                <c:pt idx="34">
                  <c:v>51.12</c:v>
                </c:pt>
                <c:pt idx="35">
                  <c:v>63.983999999999995</c:v>
                </c:pt>
                <c:pt idx="36">
                  <c:v>96.72</c:v>
                </c:pt>
                <c:pt idx="37">
                  <c:v>71.688000000000002</c:v>
                </c:pt>
                <c:pt idx="38">
                  <c:v>29.015999999999998</c:v>
                </c:pt>
                <c:pt idx="39">
                  <c:v>11.52</c:v>
                </c:pt>
                <c:pt idx="40">
                  <c:v>2.2320000000000002</c:v>
                </c:pt>
                <c:pt idx="41">
                  <c:v>0.72</c:v>
                </c:pt>
                <c:pt idx="42">
                  <c:v>0.74399999999999999</c:v>
                </c:pt>
                <c:pt idx="43">
                  <c:v>0.74399999999999999</c:v>
                </c:pt>
                <c:pt idx="44">
                  <c:v>2.16</c:v>
                </c:pt>
                <c:pt idx="45">
                  <c:v>23.808</c:v>
                </c:pt>
                <c:pt idx="46">
                  <c:v>29.52</c:v>
                </c:pt>
                <c:pt idx="47">
                  <c:v>63.24</c:v>
                </c:pt>
                <c:pt idx="48">
                  <c:v>30.504000000000001</c:v>
                </c:pt>
                <c:pt idx="49">
                  <c:v>120.288</c:v>
                </c:pt>
                <c:pt idx="50">
                  <c:v>94.488</c:v>
                </c:pt>
                <c:pt idx="51">
                  <c:v>10.08</c:v>
                </c:pt>
                <c:pt idx="52">
                  <c:v>3.72</c:v>
                </c:pt>
                <c:pt idx="53">
                  <c:v>0.72</c:v>
                </c:pt>
                <c:pt idx="54">
                  <c:v>0</c:v>
                </c:pt>
                <c:pt idx="55">
                  <c:v>0</c:v>
                </c:pt>
                <c:pt idx="56">
                  <c:v>3.6</c:v>
                </c:pt>
                <c:pt idx="57">
                  <c:v>20.088000000000001</c:v>
                </c:pt>
                <c:pt idx="58">
                  <c:v>43.92</c:v>
                </c:pt>
                <c:pt idx="59">
                  <c:v>81.096000000000004</c:v>
                </c:pt>
                <c:pt idx="60">
                  <c:v>80.352000000000004</c:v>
                </c:pt>
                <c:pt idx="61">
                  <c:v>143.80799999999999</c:v>
                </c:pt>
                <c:pt idx="62">
                  <c:v>85.56</c:v>
                </c:pt>
                <c:pt idx="63">
                  <c:v>18</c:v>
                </c:pt>
                <c:pt idx="64">
                  <c:v>21.576000000000001</c:v>
                </c:pt>
                <c:pt idx="65">
                  <c:v>2.16</c:v>
                </c:pt>
                <c:pt idx="66">
                  <c:v>0</c:v>
                </c:pt>
                <c:pt idx="67">
                  <c:v>0.74399999999999999</c:v>
                </c:pt>
                <c:pt idx="68">
                  <c:v>0</c:v>
                </c:pt>
                <c:pt idx="69">
                  <c:v>7.44</c:v>
                </c:pt>
                <c:pt idx="70">
                  <c:v>25.200000000000003</c:v>
                </c:pt>
                <c:pt idx="71">
                  <c:v>72.912000000000006</c:v>
                </c:pt>
                <c:pt idx="72">
                  <c:v>171.12</c:v>
                </c:pt>
                <c:pt idx="73">
                  <c:v>110.88000000000001</c:v>
                </c:pt>
                <c:pt idx="74">
                  <c:v>224.68799999999999</c:v>
                </c:pt>
                <c:pt idx="75">
                  <c:v>87.84</c:v>
                </c:pt>
                <c:pt idx="76">
                  <c:v>8.9280000000000008</c:v>
                </c:pt>
                <c:pt idx="77">
                  <c:v>2.16</c:v>
                </c:pt>
                <c:pt idx="78">
                  <c:v>0.74399999999999999</c:v>
                </c:pt>
                <c:pt idx="79">
                  <c:v>0.74399999999999999</c:v>
                </c:pt>
                <c:pt idx="80">
                  <c:v>2.88</c:v>
                </c:pt>
                <c:pt idx="81">
                  <c:v>2.2320000000000002</c:v>
                </c:pt>
                <c:pt idx="82">
                  <c:v>149.76</c:v>
                </c:pt>
                <c:pt idx="83">
                  <c:v>66.959999999999994</c:v>
                </c:pt>
                <c:pt idx="84">
                  <c:v>101.18400000000001</c:v>
                </c:pt>
                <c:pt idx="85">
                  <c:v>103.008</c:v>
                </c:pt>
                <c:pt idx="86">
                  <c:v>127.96799999999999</c:v>
                </c:pt>
                <c:pt idx="87">
                  <c:v>25.919999999999998</c:v>
                </c:pt>
                <c:pt idx="88">
                  <c:v>2.976</c:v>
                </c:pt>
                <c:pt idx="89">
                  <c:v>5.76</c:v>
                </c:pt>
                <c:pt idx="90">
                  <c:v>0</c:v>
                </c:pt>
                <c:pt idx="91">
                  <c:v>0</c:v>
                </c:pt>
                <c:pt idx="92">
                  <c:v>0.72</c:v>
                </c:pt>
                <c:pt idx="93">
                  <c:v>3.72</c:v>
                </c:pt>
                <c:pt idx="94">
                  <c:v>128.16</c:v>
                </c:pt>
                <c:pt idx="95">
                  <c:v>104.904</c:v>
                </c:pt>
                <c:pt idx="96">
                  <c:v>177.072</c:v>
                </c:pt>
                <c:pt idx="97">
                  <c:v>198.23999999999998</c:v>
                </c:pt>
                <c:pt idx="98">
                  <c:v>82.584000000000003</c:v>
                </c:pt>
                <c:pt idx="99">
                  <c:v>97.92</c:v>
                </c:pt>
                <c:pt idx="100">
                  <c:v>20.832000000000001</c:v>
                </c:pt>
                <c:pt idx="101">
                  <c:v>1.44</c:v>
                </c:pt>
                <c:pt idx="102">
                  <c:v>1.488</c:v>
                </c:pt>
                <c:pt idx="103">
                  <c:v>0.74399999999999999</c:v>
                </c:pt>
                <c:pt idx="104">
                  <c:v>3.6</c:v>
                </c:pt>
                <c:pt idx="105">
                  <c:v>24.552</c:v>
                </c:pt>
                <c:pt idx="106">
                  <c:v>50.400000000000006</c:v>
                </c:pt>
                <c:pt idx="107">
                  <c:v>107.88</c:v>
                </c:pt>
                <c:pt idx="108">
                  <c:v>34.968000000000004</c:v>
                </c:pt>
                <c:pt idx="109">
                  <c:v>86.688000000000002</c:v>
                </c:pt>
                <c:pt idx="110">
                  <c:v>172.608</c:v>
                </c:pt>
                <c:pt idx="111">
                  <c:v>15.84</c:v>
                </c:pt>
                <c:pt idx="112">
                  <c:v>45.384</c:v>
                </c:pt>
                <c:pt idx="113">
                  <c:v>1.44</c:v>
                </c:pt>
                <c:pt idx="114">
                  <c:v>2.2320000000000002</c:v>
                </c:pt>
                <c:pt idx="115">
                  <c:v>0.74399999999999999</c:v>
                </c:pt>
                <c:pt idx="116">
                  <c:v>0.72</c:v>
                </c:pt>
                <c:pt idx="117">
                  <c:v>28.271999999999998</c:v>
                </c:pt>
                <c:pt idx="118">
                  <c:v>149.04</c:v>
                </c:pt>
                <c:pt idx="119">
                  <c:v>138.38399999999999</c:v>
                </c:pt>
                <c:pt idx="120">
                  <c:v>147.31200000000001</c:v>
                </c:pt>
                <c:pt idx="121">
                  <c:v>148.512</c:v>
                </c:pt>
                <c:pt idx="122">
                  <c:v>80.352000000000004</c:v>
                </c:pt>
                <c:pt idx="123">
                  <c:v>118.80000000000001</c:v>
                </c:pt>
                <c:pt idx="124">
                  <c:v>11.904</c:v>
                </c:pt>
                <c:pt idx="125">
                  <c:v>0</c:v>
                </c:pt>
                <c:pt idx="126">
                  <c:v>0</c:v>
                </c:pt>
                <c:pt idx="127">
                  <c:v>0</c:v>
                </c:pt>
                <c:pt idx="128">
                  <c:v>0.72</c:v>
                </c:pt>
                <c:pt idx="129">
                  <c:v>38.687999999999995</c:v>
                </c:pt>
                <c:pt idx="130">
                  <c:v>76.319999999999993</c:v>
                </c:pt>
                <c:pt idx="131">
                  <c:v>104.16000000000001</c:v>
                </c:pt>
              </c:numCache>
            </c:numRef>
          </c:val>
          <c:smooth val="0"/>
        </c:ser>
        <c:ser>
          <c:idx val="13"/>
          <c:order val="7"/>
          <c:tx>
            <c:strRef>
              <c:f>ratetoamt!$E$34</c:f>
              <c:strCache>
                <c:ptCount val="1"/>
                <c:pt idx="0">
                  <c:v>Marka International</c:v>
                </c:pt>
              </c:strCache>
            </c:strRef>
          </c:tx>
          <c:spPr>
            <a:ln w="19050" cap="rnd">
              <a:solidFill>
                <a:schemeClr val="accent5">
                  <a:lumMod val="60000"/>
                  <a:lumOff val="4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ratetoamt!$F$34:$EG$34</c:f>
              <c:numCache>
                <c:formatCode>General</c:formatCode>
                <c:ptCount val="132"/>
                <c:pt idx="0">
                  <c:v>93</c:v>
                </c:pt>
                <c:pt idx="1">
                  <c:v>86.688000000000002</c:v>
                </c:pt>
                <c:pt idx="2">
                  <c:v>30.504000000000001</c:v>
                </c:pt>
                <c:pt idx="3">
                  <c:v>7.2</c:v>
                </c:pt>
                <c:pt idx="4">
                  <c:v>1.488</c:v>
                </c:pt>
                <c:pt idx="5">
                  <c:v>0</c:v>
                </c:pt>
                <c:pt idx="6">
                  <c:v>0</c:v>
                </c:pt>
                <c:pt idx="7">
                  <c:v>0</c:v>
                </c:pt>
                <c:pt idx="8">
                  <c:v>0</c:v>
                </c:pt>
                <c:pt idx="9">
                  <c:v>4.4640000000000004</c:v>
                </c:pt>
                <c:pt idx="10">
                  <c:v>24.48</c:v>
                </c:pt>
                <c:pt idx="11">
                  <c:v>61.008000000000003</c:v>
                </c:pt>
                <c:pt idx="12">
                  <c:v>66.215999999999994</c:v>
                </c:pt>
                <c:pt idx="13">
                  <c:v>53.088000000000001</c:v>
                </c:pt>
                <c:pt idx="14">
                  <c:v>8.1839999999999993</c:v>
                </c:pt>
                <c:pt idx="15">
                  <c:v>80.64</c:v>
                </c:pt>
                <c:pt idx="16">
                  <c:v>0.74399999999999999</c:v>
                </c:pt>
                <c:pt idx="17">
                  <c:v>0</c:v>
                </c:pt>
                <c:pt idx="18">
                  <c:v>0</c:v>
                </c:pt>
                <c:pt idx="19">
                  <c:v>0</c:v>
                </c:pt>
                <c:pt idx="20">
                  <c:v>0</c:v>
                </c:pt>
                <c:pt idx="21">
                  <c:v>21.576000000000001</c:v>
                </c:pt>
                <c:pt idx="22">
                  <c:v>9.36</c:v>
                </c:pt>
                <c:pt idx="23">
                  <c:v>55.8</c:v>
                </c:pt>
                <c:pt idx="24">
                  <c:v>69.936000000000007</c:v>
                </c:pt>
                <c:pt idx="25">
                  <c:v>72.575999999999993</c:v>
                </c:pt>
                <c:pt idx="26">
                  <c:v>51.336000000000006</c:v>
                </c:pt>
                <c:pt idx="27">
                  <c:v>10.08</c:v>
                </c:pt>
                <c:pt idx="28">
                  <c:v>18.600000000000001</c:v>
                </c:pt>
                <c:pt idx="29">
                  <c:v>0</c:v>
                </c:pt>
                <c:pt idx="30">
                  <c:v>0</c:v>
                </c:pt>
                <c:pt idx="31">
                  <c:v>0</c:v>
                </c:pt>
                <c:pt idx="32">
                  <c:v>0</c:v>
                </c:pt>
                <c:pt idx="33">
                  <c:v>0</c:v>
                </c:pt>
                <c:pt idx="34">
                  <c:v>34.56</c:v>
                </c:pt>
                <c:pt idx="35">
                  <c:v>24.552</c:v>
                </c:pt>
                <c:pt idx="36">
                  <c:v>86.304000000000002</c:v>
                </c:pt>
                <c:pt idx="37">
                  <c:v>54.984000000000002</c:v>
                </c:pt>
                <c:pt idx="38">
                  <c:v>5.952</c:v>
                </c:pt>
                <c:pt idx="39">
                  <c:v>7.2</c:v>
                </c:pt>
                <c:pt idx="40">
                  <c:v>0.74399999999999999</c:v>
                </c:pt>
                <c:pt idx="41">
                  <c:v>0</c:v>
                </c:pt>
                <c:pt idx="42">
                  <c:v>0</c:v>
                </c:pt>
                <c:pt idx="43">
                  <c:v>0</c:v>
                </c:pt>
                <c:pt idx="44">
                  <c:v>2.16</c:v>
                </c:pt>
                <c:pt idx="45">
                  <c:v>16.367999999999999</c:v>
                </c:pt>
                <c:pt idx="46">
                  <c:v>7.2</c:v>
                </c:pt>
                <c:pt idx="47">
                  <c:v>41.664000000000001</c:v>
                </c:pt>
                <c:pt idx="48">
                  <c:v>16.367999999999999</c:v>
                </c:pt>
                <c:pt idx="49">
                  <c:v>115.58399999999999</c:v>
                </c:pt>
                <c:pt idx="50">
                  <c:v>45.384</c:v>
                </c:pt>
                <c:pt idx="51">
                  <c:v>2.88</c:v>
                </c:pt>
                <c:pt idx="52">
                  <c:v>1.488</c:v>
                </c:pt>
                <c:pt idx="53">
                  <c:v>0</c:v>
                </c:pt>
                <c:pt idx="54">
                  <c:v>0</c:v>
                </c:pt>
                <c:pt idx="55">
                  <c:v>0</c:v>
                </c:pt>
                <c:pt idx="56">
                  <c:v>2.16</c:v>
                </c:pt>
                <c:pt idx="57">
                  <c:v>11.904</c:v>
                </c:pt>
                <c:pt idx="58">
                  <c:v>33.840000000000003</c:v>
                </c:pt>
                <c:pt idx="59">
                  <c:v>49.103999999999999</c:v>
                </c:pt>
                <c:pt idx="60">
                  <c:v>73.656000000000006</c:v>
                </c:pt>
                <c:pt idx="61">
                  <c:v>105.504</c:v>
                </c:pt>
                <c:pt idx="62">
                  <c:v>17.111999999999998</c:v>
                </c:pt>
                <c:pt idx="63">
                  <c:v>3.6</c:v>
                </c:pt>
                <c:pt idx="64">
                  <c:v>2.2320000000000002</c:v>
                </c:pt>
                <c:pt idx="65">
                  <c:v>0</c:v>
                </c:pt>
                <c:pt idx="66">
                  <c:v>0</c:v>
                </c:pt>
                <c:pt idx="67">
                  <c:v>0</c:v>
                </c:pt>
                <c:pt idx="68">
                  <c:v>0</c:v>
                </c:pt>
                <c:pt idx="69">
                  <c:v>2.2320000000000002</c:v>
                </c:pt>
                <c:pt idx="70">
                  <c:v>4.32</c:v>
                </c:pt>
                <c:pt idx="71">
                  <c:v>47.616</c:v>
                </c:pt>
                <c:pt idx="72">
                  <c:v>56.543999999999997</c:v>
                </c:pt>
                <c:pt idx="73">
                  <c:v>78.624000000000009</c:v>
                </c:pt>
                <c:pt idx="74">
                  <c:v>43.152000000000001</c:v>
                </c:pt>
                <c:pt idx="75">
                  <c:v>28.08</c:v>
                </c:pt>
                <c:pt idx="76">
                  <c:v>4.4640000000000004</c:v>
                </c:pt>
                <c:pt idx="77">
                  <c:v>0</c:v>
                </c:pt>
                <c:pt idx="78">
                  <c:v>0</c:v>
                </c:pt>
                <c:pt idx="79">
                  <c:v>0</c:v>
                </c:pt>
                <c:pt idx="80">
                  <c:v>1.44</c:v>
                </c:pt>
                <c:pt idx="81">
                  <c:v>0.74399999999999999</c:v>
                </c:pt>
                <c:pt idx="82">
                  <c:v>49.680000000000007</c:v>
                </c:pt>
                <c:pt idx="83">
                  <c:v>20.832000000000001</c:v>
                </c:pt>
                <c:pt idx="84">
                  <c:v>90.024000000000001</c:v>
                </c:pt>
                <c:pt idx="85">
                  <c:v>68.903999999999996</c:v>
                </c:pt>
                <c:pt idx="86">
                  <c:v>52.080000000000005</c:v>
                </c:pt>
                <c:pt idx="87">
                  <c:v>3.6</c:v>
                </c:pt>
                <c:pt idx="88">
                  <c:v>0.74399999999999999</c:v>
                </c:pt>
                <c:pt idx="89">
                  <c:v>0.72</c:v>
                </c:pt>
                <c:pt idx="90">
                  <c:v>0</c:v>
                </c:pt>
                <c:pt idx="91">
                  <c:v>0</c:v>
                </c:pt>
                <c:pt idx="92">
                  <c:v>0</c:v>
                </c:pt>
                <c:pt idx="93">
                  <c:v>2.2320000000000002</c:v>
                </c:pt>
                <c:pt idx="94">
                  <c:v>43.92</c:v>
                </c:pt>
                <c:pt idx="95">
                  <c:v>52.080000000000005</c:v>
                </c:pt>
                <c:pt idx="96">
                  <c:v>127.96799999999999</c:v>
                </c:pt>
                <c:pt idx="97">
                  <c:v>30.24</c:v>
                </c:pt>
                <c:pt idx="98">
                  <c:v>11.16</c:v>
                </c:pt>
                <c:pt idx="99">
                  <c:v>16.559999999999999</c:v>
                </c:pt>
                <c:pt idx="100">
                  <c:v>8.1839999999999993</c:v>
                </c:pt>
                <c:pt idx="101">
                  <c:v>0</c:v>
                </c:pt>
                <c:pt idx="102">
                  <c:v>0</c:v>
                </c:pt>
                <c:pt idx="103">
                  <c:v>0</c:v>
                </c:pt>
                <c:pt idx="104">
                  <c:v>0.72</c:v>
                </c:pt>
                <c:pt idx="105">
                  <c:v>2.976</c:v>
                </c:pt>
                <c:pt idx="106">
                  <c:v>15.120000000000001</c:v>
                </c:pt>
                <c:pt idx="107">
                  <c:v>69.936000000000007</c:v>
                </c:pt>
                <c:pt idx="108">
                  <c:v>14.88</c:v>
                </c:pt>
                <c:pt idx="109">
                  <c:v>18.143999999999998</c:v>
                </c:pt>
                <c:pt idx="110">
                  <c:v>66.215999999999994</c:v>
                </c:pt>
                <c:pt idx="111">
                  <c:v>3.6</c:v>
                </c:pt>
                <c:pt idx="112">
                  <c:v>27.527999999999999</c:v>
                </c:pt>
                <c:pt idx="113">
                  <c:v>0</c:v>
                </c:pt>
                <c:pt idx="114">
                  <c:v>0</c:v>
                </c:pt>
                <c:pt idx="115">
                  <c:v>0</c:v>
                </c:pt>
                <c:pt idx="116">
                  <c:v>0.72</c:v>
                </c:pt>
                <c:pt idx="117">
                  <c:v>17.111999999999998</c:v>
                </c:pt>
                <c:pt idx="118">
                  <c:v>67.680000000000007</c:v>
                </c:pt>
                <c:pt idx="119">
                  <c:v>37.200000000000003</c:v>
                </c:pt>
                <c:pt idx="120">
                  <c:v>97.463999999999999</c:v>
                </c:pt>
                <c:pt idx="121">
                  <c:v>72.575999999999993</c:v>
                </c:pt>
                <c:pt idx="122">
                  <c:v>26.783999999999999</c:v>
                </c:pt>
                <c:pt idx="123">
                  <c:v>26.639999999999997</c:v>
                </c:pt>
                <c:pt idx="124">
                  <c:v>0.74399999999999999</c:v>
                </c:pt>
                <c:pt idx="125">
                  <c:v>0</c:v>
                </c:pt>
                <c:pt idx="126">
                  <c:v>0</c:v>
                </c:pt>
                <c:pt idx="127">
                  <c:v>0</c:v>
                </c:pt>
                <c:pt idx="128">
                  <c:v>0</c:v>
                </c:pt>
                <c:pt idx="129">
                  <c:v>31.248000000000001</c:v>
                </c:pt>
                <c:pt idx="130">
                  <c:v>33.840000000000003</c:v>
                </c:pt>
                <c:pt idx="131">
                  <c:v>35.712000000000003</c:v>
                </c:pt>
              </c:numCache>
            </c:numRef>
          </c:val>
          <c:smooth val="0"/>
        </c:ser>
        <c:ser>
          <c:idx val="14"/>
          <c:order val="8"/>
          <c:tx>
            <c:strRef>
              <c:f>ratetoamt!$E$35</c:f>
              <c:strCache>
                <c:ptCount val="1"/>
                <c:pt idx="0">
                  <c:v>Jerusalem</c:v>
                </c:pt>
              </c:strCache>
            </c:strRef>
          </c:tx>
          <c:spPr>
            <a:ln w="19050" cap="rnd">
              <a:solidFill>
                <a:schemeClr val="accent2">
                  <a:lumMod val="75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ratetoamt!$F$35:$EG$35</c:f>
              <c:numCache>
                <c:formatCode>General</c:formatCode>
                <c:ptCount val="132"/>
                <c:pt idx="0">
                  <c:v>142.84800000000001</c:v>
                </c:pt>
                <c:pt idx="1">
                  <c:v>110.208</c:v>
                </c:pt>
                <c:pt idx="2">
                  <c:v>37.943999999999996</c:v>
                </c:pt>
                <c:pt idx="3">
                  <c:v>7.2</c:v>
                </c:pt>
                <c:pt idx="4">
                  <c:v>1.488</c:v>
                </c:pt>
                <c:pt idx="5">
                  <c:v>0</c:v>
                </c:pt>
                <c:pt idx="6">
                  <c:v>0</c:v>
                </c:pt>
                <c:pt idx="7">
                  <c:v>0</c:v>
                </c:pt>
                <c:pt idx="8">
                  <c:v>0</c:v>
                </c:pt>
                <c:pt idx="9">
                  <c:v>8.1839999999999993</c:v>
                </c:pt>
                <c:pt idx="10">
                  <c:v>40.32</c:v>
                </c:pt>
                <c:pt idx="11">
                  <c:v>104.16000000000001</c:v>
                </c:pt>
                <c:pt idx="12">
                  <c:v>96.72</c:v>
                </c:pt>
                <c:pt idx="13">
                  <c:v>63.84</c:v>
                </c:pt>
                <c:pt idx="14">
                  <c:v>10.416</c:v>
                </c:pt>
                <c:pt idx="15">
                  <c:v>94.320000000000007</c:v>
                </c:pt>
                <c:pt idx="16">
                  <c:v>0.74399999999999999</c:v>
                </c:pt>
                <c:pt idx="17">
                  <c:v>0</c:v>
                </c:pt>
                <c:pt idx="18">
                  <c:v>0</c:v>
                </c:pt>
                <c:pt idx="19">
                  <c:v>0</c:v>
                </c:pt>
                <c:pt idx="20">
                  <c:v>0</c:v>
                </c:pt>
                <c:pt idx="21">
                  <c:v>42.408000000000001</c:v>
                </c:pt>
                <c:pt idx="22">
                  <c:v>18.72</c:v>
                </c:pt>
                <c:pt idx="23">
                  <c:v>90.024000000000001</c:v>
                </c:pt>
                <c:pt idx="24">
                  <c:v>104.16000000000001</c:v>
                </c:pt>
                <c:pt idx="25">
                  <c:v>90.72</c:v>
                </c:pt>
                <c:pt idx="26">
                  <c:v>74.400000000000006</c:v>
                </c:pt>
                <c:pt idx="27">
                  <c:v>10.08</c:v>
                </c:pt>
                <c:pt idx="28">
                  <c:v>17.856000000000002</c:v>
                </c:pt>
                <c:pt idx="29">
                  <c:v>0</c:v>
                </c:pt>
                <c:pt idx="30">
                  <c:v>0</c:v>
                </c:pt>
                <c:pt idx="31">
                  <c:v>0</c:v>
                </c:pt>
                <c:pt idx="32">
                  <c:v>0</c:v>
                </c:pt>
                <c:pt idx="33">
                  <c:v>0.74399999999999999</c:v>
                </c:pt>
                <c:pt idx="34">
                  <c:v>65.52</c:v>
                </c:pt>
                <c:pt idx="35">
                  <c:v>46.128</c:v>
                </c:pt>
                <c:pt idx="36">
                  <c:v>118.29600000000001</c:v>
                </c:pt>
                <c:pt idx="37">
                  <c:v>82.128</c:v>
                </c:pt>
                <c:pt idx="38">
                  <c:v>10.416</c:v>
                </c:pt>
                <c:pt idx="39">
                  <c:v>5.76</c:v>
                </c:pt>
                <c:pt idx="40">
                  <c:v>1.488</c:v>
                </c:pt>
                <c:pt idx="41">
                  <c:v>0</c:v>
                </c:pt>
                <c:pt idx="42">
                  <c:v>0</c:v>
                </c:pt>
                <c:pt idx="43">
                  <c:v>0</c:v>
                </c:pt>
                <c:pt idx="44">
                  <c:v>3.6</c:v>
                </c:pt>
                <c:pt idx="45">
                  <c:v>37.200000000000003</c:v>
                </c:pt>
                <c:pt idx="46">
                  <c:v>10.799999999999999</c:v>
                </c:pt>
                <c:pt idx="47">
                  <c:v>65.471999999999994</c:v>
                </c:pt>
                <c:pt idx="48">
                  <c:v>23.064</c:v>
                </c:pt>
                <c:pt idx="49">
                  <c:v>163.29599999999999</c:v>
                </c:pt>
                <c:pt idx="50">
                  <c:v>64.727999999999994</c:v>
                </c:pt>
                <c:pt idx="51">
                  <c:v>4.32</c:v>
                </c:pt>
                <c:pt idx="52">
                  <c:v>0.74399999999999999</c:v>
                </c:pt>
                <c:pt idx="53">
                  <c:v>0</c:v>
                </c:pt>
                <c:pt idx="54">
                  <c:v>0</c:v>
                </c:pt>
                <c:pt idx="55">
                  <c:v>0</c:v>
                </c:pt>
                <c:pt idx="56">
                  <c:v>3.6</c:v>
                </c:pt>
                <c:pt idx="57">
                  <c:v>23.064</c:v>
                </c:pt>
                <c:pt idx="58">
                  <c:v>48.96</c:v>
                </c:pt>
                <c:pt idx="59">
                  <c:v>70.680000000000007</c:v>
                </c:pt>
                <c:pt idx="60">
                  <c:v>89.28</c:v>
                </c:pt>
                <c:pt idx="61">
                  <c:v>137.76</c:v>
                </c:pt>
                <c:pt idx="62">
                  <c:v>29.76</c:v>
                </c:pt>
                <c:pt idx="63">
                  <c:v>4.32</c:v>
                </c:pt>
                <c:pt idx="64">
                  <c:v>2.976</c:v>
                </c:pt>
                <c:pt idx="65">
                  <c:v>0.72</c:v>
                </c:pt>
                <c:pt idx="66">
                  <c:v>0</c:v>
                </c:pt>
                <c:pt idx="67">
                  <c:v>0</c:v>
                </c:pt>
                <c:pt idx="68">
                  <c:v>0</c:v>
                </c:pt>
                <c:pt idx="69">
                  <c:v>4.4640000000000004</c:v>
                </c:pt>
                <c:pt idx="70">
                  <c:v>9.36</c:v>
                </c:pt>
                <c:pt idx="71">
                  <c:v>69.191999999999993</c:v>
                </c:pt>
                <c:pt idx="72">
                  <c:v>112.34399999999999</c:v>
                </c:pt>
                <c:pt idx="73">
                  <c:v>90.048000000000002</c:v>
                </c:pt>
                <c:pt idx="74">
                  <c:v>98.207999999999998</c:v>
                </c:pt>
                <c:pt idx="75">
                  <c:v>44.64</c:v>
                </c:pt>
                <c:pt idx="76">
                  <c:v>6.6959999999999997</c:v>
                </c:pt>
                <c:pt idx="77">
                  <c:v>0</c:v>
                </c:pt>
                <c:pt idx="78">
                  <c:v>0</c:v>
                </c:pt>
                <c:pt idx="79">
                  <c:v>0</c:v>
                </c:pt>
                <c:pt idx="80">
                  <c:v>1.44</c:v>
                </c:pt>
                <c:pt idx="81">
                  <c:v>2.2320000000000002</c:v>
                </c:pt>
                <c:pt idx="82">
                  <c:v>73.44</c:v>
                </c:pt>
                <c:pt idx="83">
                  <c:v>31.248000000000001</c:v>
                </c:pt>
                <c:pt idx="84">
                  <c:v>141.36000000000001</c:v>
                </c:pt>
                <c:pt idx="85">
                  <c:v>108.57599999999999</c:v>
                </c:pt>
                <c:pt idx="86">
                  <c:v>63.24</c:v>
                </c:pt>
                <c:pt idx="87">
                  <c:v>5.04</c:v>
                </c:pt>
                <c:pt idx="88">
                  <c:v>1.488</c:v>
                </c:pt>
                <c:pt idx="89">
                  <c:v>0</c:v>
                </c:pt>
                <c:pt idx="90">
                  <c:v>0</c:v>
                </c:pt>
                <c:pt idx="91">
                  <c:v>0</c:v>
                </c:pt>
                <c:pt idx="92">
                  <c:v>0.72</c:v>
                </c:pt>
                <c:pt idx="93">
                  <c:v>2.2320000000000002</c:v>
                </c:pt>
                <c:pt idx="94">
                  <c:v>77.039999999999992</c:v>
                </c:pt>
                <c:pt idx="95">
                  <c:v>65.471999999999994</c:v>
                </c:pt>
                <c:pt idx="96">
                  <c:v>180.048</c:v>
                </c:pt>
                <c:pt idx="97">
                  <c:v>55.776000000000003</c:v>
                </c:pt>
                <c:pt idx="98">
                  <c:v>14.88</c:v>
                </c:pt>
                <c:pt idx="99">
                  <c:v>25.200000000000003</c:v>
                </c:pt>
                <c:pt idx="100">
                  <c:v>6.6959999999999997</c:v>
                </c:pt>
                <c:pt idx="101">
                  <c:v>0</c:v>
                </c:pt>
                <c:pt idx="102">
                  <c:v>0</c:v>
                </c:pt>
                <c:pt idx="103">
                  <c:v>0</c:v>
                </c:pt>
                <c:pt idx="104">
                  <c:v>1.44</c:v>
                </c:pt>
                <c:pt idx="105">
                  <c:v>2.976</c:v>
                </c:pt>
                <c:pt idx="106">
                  <c:v>19.440000000000001</c:v>
                </c:pt>
                <c:pt idx="107">
                  <c:v>121.27200000000001</c:v>
                </c:pt>
                <c:pt idx="108">
                  <c:v>23.808</c:v>
                </c:pt>
                <c:pt idx="109">
                  <c:v>27.552</c:v>
                </c:pt>
                <c:pt idx="110">
                  <c:v>75.887999999999991</c:v>
                </c:pt>
                <c:pt idx="111">
                  <c:v>3.6</c:v>
                </c:pt>
                <c:pt idx="112">
                  <c:v>31.991999999999997</c:v>
                </c:pt>
                <c:pt idx="113">
                  <c:v>0</c:v>
                </c:pt>
                <c:pt idx="114">
                  <c:v>0</c:v>
                </c:pt>
                <c:pt idx="115">
                  <c:v>0</c:v>
                </c:pt>
                <c:pt idx="116">
                  <c:v>1.44</c:v>
                </c:pt>
                <c:pt idx="117">
                  <c:v>22.32</c:v>
                </c:pt>
                <c:pt idx="118">
                  <c:v>125.99999999999999</c:v>
                </c:pt>
                <c:pt idx="119">
                  <c:v>45.384</c:v>
                </c:pt>
                <c:pt idx="120">
                  <c:v>137.63999999999999</c:v>
                </c:pt>
                <c:pt idx="121">
                  <c:v>113.56800000000001</c:v>
                </c:pt>
                <c:pt idx="122">
                  <c:v>30.504000000000001</c:v>
                </c:pt>
                <c:pt idx="123">
                  <c:v>46.08</c:v>
                </c:pt>
                <c:pt idx="124">
                  <c:v>1.488</c:v>
                </c:pt>
                <c:pt idx="125">
                  <c:v>0</c:v>
                </c:pt>
                <c:pt idx="126">
                  <c:v>0</c:v>
                </c:pt>
                <c:pt idx="127">
                  <c:v>0</c:v>
                </c:pt>
                <c:pt idx="128">
                  <c:v>0</c:v>
                </c:pt>
                <c:pt idx="129">
                  <c:v>44.64</c:v>
                </c:pt>
                <c:pt idx="130">
                  <c:v>59.04</c:v>
                </c:pt>
                <c:pt idx="131">
                  <c:v>68.447999999999993</c:v>
                </c:pt>
              </c:numCache>
            </c:numRef>
          </c:val>
          <c:smooth val="0"/>
        </c:ser>
        <c:ser>
          <c:idx val="3"/>
          <c:order val="9"/>
          <c:tx>
            <c:strRef>
              <c:f>ratetoamt!$E$31</c:f>
              <c:strCache>
                <c:ptCount val="1"/>
                <c:pt idx="0">
                  <c:v>Ghor Safi</c:v>
                </c:pt>
              </c:strCache>
            </c:strRef>
          </c:tx>
          <c:spPr>
            <a:ln w="19050" cap="rnd">
              <a:solidFill>
                <a:schemeClr val="accent6">
                  <a:lumMod val="6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ratetoamt!$F$31:$EG$31</c:f>
              <c:numCache>
                <c:formatCode>General</c:formatCode>
                <c:ptCount val="132"/>
                <c:pt idx="0">
                  <c:v>95.231999999999999</c:v>
                </c:pt>
                <c:pt idx="1">
                  <c:v>82.656000000000006</c:v>
                </c:pt>
                <c:pt idx="2">
                  <c:v>52.080000000000005</c:v>
                </c:pt>
                <c:pt idx="3">
                  <c:v>10.08</c:v>
                </c:pt>
                <c:pt idx="4">
                  <c:v>0.74399999999999999</c:v>
                </c:pt>
                <c:pt idx="5">
                  <c:v>0.72</c:v>
                </c:pt>
                <c:pt idx="6">
                  <c:v>0</c:v>
                </c:pt>
                <c:pt idx="7">
                  <c:v>0</c:v>
                </c:pt>
                <c:pt idx="8">
                  <c:v>2.16</c:v>
                </c:pt>
                <c:pt idx="9">
                  <c:v>23.808</c:v>
                </c:pt>
                <c:pt idx="10">
                  <c:v>75.599999999999994</c:v>
                </c:pt>
                <c:pt idx="11">
                  <c:v>87.792000000000002</c:v>
                </c:pt>
                <c:pt idx="12">
                  <c:v>74.400000000000006</c:v>
                </c:pt>
                <c:pt idx="13">
                  <c:v>73.92</c:v>
                </c:pt>
                <c:pt idx="14">
                  <c:v>16.367999999999999</c:v>
                </c:pt>
                <c:pt idx="15">
                  <c:v>74.16</c:v>
                </c:pt>
                <c:pt idx="16">
                  <c:v>2.976</c:v>
                </c:pt>
                <c:pt idx="17">
                  <c:v>0</c:v>
                </c:pt>
                <c:pt idx="18">
                  <c:v>0</c:v>
                </c:pt>
                <c:pt idx="19">
                  <c:v>0</c:v>
                </c:pt>
                <c:pt idx="20">
                  <c:v>0.72</c:v>
                </c:pt>
                <c:pt idx="21">
                  <c:v>20.832000000000001</c:v>
                </c:pt>
                <c:pt idx="22">
                  <c:v>30.240000000000002</c:v>
                </c:pt>
                <c:pt idx="23">
                  <c:v>77.375999999999991</c:v>
                </c:pt>
                <c:pt idx="24">
                  <c:v>77.375999999999991</c:v>
                </c:pt>
                <c:pt idx="25">
                  <c:v>77.28</c:v>
                </c:pt>
                <c:pt idx="26">
                  <c:v>75.144000000000005</c:v>
                </c:pt>
                <c:pt idx="27">
                  <c:v>28.8</c:v>
                </c:pt>
                <c:pt idx="28">
                  <c:v>17.856000000000002</c:v>
                </c:pt>
                <c:pt idx="29">
                  <c:v>1.44</c:v>
                </c:pt>
                <c:pt idx="30">
                  <c:v>1.488</c:v>
                </c:pt>
                <c:pt idx="31">
                  <c:v>0</c:v>
                </c:pt>
                <c:pt idx="32">
                  <c:v>0</c:v>
                </c:pt>
                <c:pt idx="33">
                  <c:v>2.2320000000000002</c:v>
                </c:pt>
                <c:pt idx="34">
                  <c:v>51.12</c:v>
                </c:pt>
                <c:pt idx="35">
                  <c:v>63.983999999999995</c:v>
                </c:pt>
                <c:pt idx="36">
                  <c:v>96.72</c:v>
                </c:pt>
                <c:pt idx="37">
                  <c:v>71.688000000000002</c:v>
                </c:pt>
                <c:pt idx="38">
                  <c:v>29.015999999999998</c:v>
                </c:pt>
                <c:pt idx="39">
                  <c:v>11.52</c:v>
                </c:pt>
                <c:pt idx="40">
                  <c:v>2.2320000000000002</c:v>
                </c:pt>
                <c:pt idx="41">
                  <c:v>0.72</c:v>
                </c:pt>
                <c:pt idx="42">
                  <c:v>0.74399999999999999</c:v>
                </c:pt>
                <c:pt idx="43">
                  <c:v>0.74399999999999999</c:v>
                </c:pt>
                <c:pt idx="44">
                  <c:v>2.16</c:v>
                </c:pt>
                <c:pt idx="45">
                  <c:v>23.808</c:v>
                </c:pt>
                <c:pt idx="46">
                  <c:v>29.52</c:v>
                </c:pt>
                <c:pt idx="47">
                  <c:v>63.24</c:v>
                </c:pt>
                <c:pt idx="48">
                  <c:v>30.504000000000001</c:v>
                </c:pt>
                <c:pt idx="49">
                  <c:v>120.288</c:v>
                </c:pt>
                <c:pt idx="50">
                  <c:v>94.488</c:v>
                </c:pt>
                <c:pt idx="51">
                  <c:v>10.08</c:v>
                </c:pt>
                <c:pt idx="52">
                  <c:v>3.72</c:v>
                </c:pt>
                <c:pt idx="53">
                  <c:v>0.72</c:v>
                </c:pt>
                <c:pt idx="54">
                  <c:v>0</c:v>
                </c:pt>
                <c:pt idx="55">
                  <c:v>0</c:v>
                </c:pt>
                <c:pt idx="56">
                  <c:v>3.6</c:v>
                </c:pt>
                <c:pt idx="57">
                  <c:v>20.088000000000001</c:v>
                </c:pt>
                <c:pt idx="58">
                  <c:v>43.92</c:v>
                </c:pt>
                <c:pt idx="59">
                  <c:v>81.096000000000004</c:v>
                </c:pt>
                <c:pt idx="60">
                  <c:v>80.352000000000004</c:v>
                </c:pt>
                <c:pt idx="61">
                  <c:v>143.80799999999999</c:v>
                </c:pt>
                <c:pt idx="62">
                  <c:v>85.56</c:v>
                </c:pt>
                <c:pt idx="63">
                  <c:v>18</c:v>
                </c:pt>
                <c:pt idx="64">
                  <c:v>21.576000000000001</c:v>
                </c:pt>
                <c:pt idx="65">
                  <c:v>2.16</c:v>
                </c:pt>
                <c:pt idx="66">
                  <c:v>0</c:v>
                </c:pt>
                <c:pt idx="67">
                  <c:v>0.74399999999999999</c:v>
                </c:pt>
                <c:pt idx="68">
                  <c:v>0</c:v>
                </c:pt>
                <c:pt idx="69">
                  <c:v>7.44</c:v>
                </c:pt>
                <c:pt idx="70">
                  <c:v>25.200000000000003</c:v>
                </c:pt>
                <c:pt idx="71">
                  <c:v>72.912000000000006</c:v>
                </c:pt>
                <c:pt idx="72">
                  <c:v>171.12</c:v>
                </c:pt>
                <c:pt idx="73">
                  <c:v>110.88000000000001</c:v>
                </c:pt>
                <c:pt idx="74">
                  <c:v>224.68799999999999</c:v>
                </c:pt>
                <c:pt idx="75">
                  <c:v>87.84</c:v>
                </c:pt>
                <c:pt idx="76">
                  <c:v>8.9280000000000008</c:v>
                </c:pt>
                <c:pt idx="77">
                  <c:v>2.16</c:v>
                </c:pt>
                <c:pt idx="78">
                  <c:v>0.74399999999999999</c:v>
                </c:pt>
                <c:pt idx="79">
                  <c:v>0.74399999999999999</c:v>
                </c:pt>
                <c:pt idx="80">
                  <c:v>2.88</c:v>
                </c:pt>
                <c:pt idx="81">
                  <c:v>2.2320000000000002</c:v>
                </c:pt>
                <c:pt idx="82">
                  <c:v>149.76</c:v>
                </c:pt>
                <c:pt idx="83">
                  <c:v>66.959999999999994</c:v>
                </c:pt>
                <c:pt idx="84">
                  <c:v>101.18400000000001</c:v>
                </c:pt>
                <c:pt idx="85">
                  <c:v>103.008</c:v>
                </c:pt>
                <c:pt idx="86">
                  <c:v>127.96799999999999</c:v>
                </c:pt>
                <c:pt idx="87">
                  <c:v>25.919999999999998</c:v>
                </c:pt>
                <c:pt idx="88">
                  <c:v>2.976</c:v>
                </c:pt>
                <c:pt idx="89">
                  <c:v>5.76</c:v>
                </c:pt>
                <c:pt idx="90">
                  <c:v>0</c:v>
                </c:pt>
                <c:pt idx="91">
                  <c:v>0</c:v>
                </c:pt>
                <c:pt idx="92">
                  <c:v>0.72</c:v>
                </c:pt>
                <c:pt idx="93">
                  <c:v>3.72</c:v>
                </c:pt>
                <c:pt idx="94">
                  <c:v>128.16</c:v>
                </c:pt>
                <c:pt idx="95">
                  <c:v>104.904</c:v>
                </c:pt>
                <c:pt idx="96">
                  <c:v>177.072</c:v>
                </c:pt>
                <c:pt idx="97">
                  <c:v>198.23999999999998</c:v>
                </c:pt>
                <c:pt idx="98">
                  <c:v>82.584000000000003</c:v>
                </c:pt>
                <c:pt idx="99">
                  <c:v>97.92</c:v>
                </c:pt>
                <c:pt idx="100">
                  <c:v>20.832000000000001</c:v>
                </c:pt>
                <c:pt idx="101">
                  <c:v>1.44</c:v>
                </c:pt>
                <c:pt idx="102">
                  <c:v>1.488</c:v>
                </c:pt>
                <c:pt idx="103">
                  <c:v>0.74399999999999999</c:v>
                </c:pt>
                <c:pt idx="104">
                  <c:v>3.6</c:v>
                </c:pt>
                <c:pt idx="105">
                  <c:v>24.552</c:v>
                </c:pt>
                <c:pt idx="106">
                  <c:v>50.400000000000006</c:v>
                </c:pt>
                <c:pt idx="107">
                  <c:v>107.88</c:v>
                </c:pt>
                <c:pt idx="108">
                  <c:v>34.968000000000004</c:v>
                </c:pt>
                <c:pt idx="109">
                  <c:v>86.688000000000002</c:v>
                </c:pt>
                <c:pt idx="110">
                  <c:v>172.608</c:v>
                </c:pt>
                <c:pt idx="111">
                  <c:v>15.84</c:v>
                </c:pt>
                <c:pt idx="112">
                  <c:v>45.384</c:v>
                </c:pt>
                <c:pt idx="113">
                  <c:v>1.44</c:v>
                </c:pt>
                <c:pt idx="114">
                  <c:v>2.2320000000000002</c:v>
                </c:pt>
                <c:pt idx="115">
                  <c:v>0.74399999999999999</c:v>
                </c:pt>
                <c:pt idx="116">
                  <c:v>0.72</c:v>
                </c:pt>
                <c:pt idx="117">
                  <c:v>28.271999999999998</c:v>
                </c:pt>
                <c:pt idx="118">
                  <c:v>149.04</c:v>
                </c:pt>
                <c:pt idx="119">
                  <c:v>138.38399999999999</c:v>
                </c:pt>
                <c:pt idx="120">
                  <c:v>147.31200000000001</c:v>
                </c:pt>
                <c:pt idx="121">
                  <c:v>148.512</c:v>
                </c:pt>
                <c:pt idx="122">
                  <c:v>80.352000000000004</c:v>
                </c:pt>
                <c:pt idx="123">
                  <c:v>118.80000000000001</c:v>
                </c:pt>
                <c:pt idx="124">
                  <c:v>11.904</c:v>
                </c:pt>
                <c:pt idx="125">
                  <c:v>0</c:v>
                </c:pt>
                <c:pt idx="126">
                  <c:v>0</c:v>
                </c:pt>
                <c:pt idx="127">
                  <c:v>0</c:v>
                </c:pt>
                <c:pt idx="128">
                  <c:v>0.72</c:v>
                </c:pt>
                <c:pt idx="129">
                  <c:v>38.687999999999995</c:v>
                </c:pt>
                <c:pt idx="130">
                  <c:v>76.319999999999993</c:v>
                </c:pt>
                <c:pt idx="131">
                  <c:v>104.16000000000001</c:v>
                </c:pt>
              </c:numCache>
            </c:numRef>
          </c:val>
          <c:smooth val="0"/>
        </c:ser>
        <c:dLbls>
          <c:showLegendKey val="0"/>
          <c:showVal val="0"/>
          <c:showCatName val="0"/>
          <c:showSerName val="0"/>
          <c:showPercent val="0"/>
          <c:showBubbleSize val="0"/>
        </c:dLbls>
        <c:smooth val="0"/>
        <c:axId val="876426960"/>
        <c:axId val="876427352"/>
      </c:lineChart>
      <c:dateAx>
        <c:axId val="87642696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smtClean="0"/>
                  <a:t>Date</a:t>
                </a:r>
                <a:endParaRPr lang="en-US" sz="1600" b="1" dirty="0"/>
              </a:p>
            </c:rich>
          </c:tx>
          <c:layout>
            <c:manualLayout>
              <c:xMode val="edge"/>
              <c:yMode val="edge"/>
              <c:x val="0.50268958488192506"/>
              <c:y val="0.8110278842155732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1980000" spcFirstLastPara="1" vertOverflow="ellipsis" wrap="square" anchor="ctr" anchorCtr="1"/>
          <a:lstStyle/>
          <a:p>
            <a:pPr>
              <a:defRPr sz="1400" b="0" i="0" u="none" strike="noStrike" kern="1200" baseline="0">
                <a:solidFill>
                  <a:srgbClr val="595555"/>
                </a:solidFill>
                <a:latin typeface="+mn-lt"/>
                <a:ea typeface="+mn-ea"/>
                <a:cs typeface="+mn-cs"/>
              </a:defRPr>
            </a:pPr>
            <a:endParaRPr lang="en-US"/>
          </a:p>
        </c:txPr>
        <c:crossAx val="876427352"/>
        <c:crosses val="autoZero"/>
        <c:auto val="1"/>
        <c:lblOffset val="100"/>
        <c:baseTimeUnit val="months"/>
      </c:dateAx>
      <c:valAx>
        <c:axId val="876427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smtClean="0"/>
                  <a:t>Precipitation (mm)</a:t>
                </a:r>
                <a:endParaRPr lang="en-US" sz="1600" b="1" dirty="0"/>
              </a:p>
            </c:rich>
          </c:tx>
          <c:layout>
            <c:manualLayout>
              <c:xMode val="edge"/>
              <c:yMode val="edge"/>
              <c:x val="3.658139623765334E-3"/>
              <c:y val="0.163525281883707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6426960"/>
        <c:crosses val="autoZero"/>
        <c:crossBetween val="between"/>
      </c:valAx>
      <c:spPr>
        <a:noFill/>
        <a:ln>
          <a:noFill/>
        </a:ln>
        <a:effectLst/>
      </c:spPr>
    </c:plotArea>
    <c:legend>
      <c:legendPos val="b"/>
      <c:layout>
        <c:manualLayout>
          <c:xMode val="edge"/>
          <c:yMode val="edge"/>
          <c:x val="1.4665674086729403E-2"/>
          <c:y val="0.86360494959251477"/>
          <c:w val="0.98415856121952183"/>
          <c:h val="0.12982291723536749"/>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595555"/>
              </a:solidFill>
              <a:latin typeface="+mn-lt"/>
              <a:ea typeface="+mn-ea"/>
              <a:cs typeface="+mn-cs"/>
            </a:defRPr>
          </a:pPr>
          <a:endParaRPr lang="en-US"/>
        </a:p>
      </c:txPr>
    </c:legend>
    <c:plotVisOnly val="1"/>
    <c:dispBlanksAs val="gap"/>
    <c:showDLblsOverMax val="0"/>
  </c:chart>
  <c:spPr>
    <a:noFill/>
    <a:ln>
      <a:solidFill>
        <a:srgbClr val="FFFFFF">
          <a:lumMod val="75000"/>
        </a:srgbClr>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rgbClr val="595555"/>
                </a:solidFill>
                <a:latin typeface="+mn-lt"/>
                <a:ea typeface="+mn-ea"/>
                <a:cs typeface="+mn-cs"/>
              </a:defRPr>
            </a:pPr>
            <a:r>
              <a:rPr lang="en-US" sz="1800" b="1" dirty="0" smtClean="0">
                <a:solidFill>
                  <a:srgbClr val="595555"/>
                </a:solidFill>
              </a:rPr>
              <a:t>Rain Gauge </a:t>
            </a:r>
            <a:r>
              <a:rPr lang="en-US" sz="1800" b="1" dirty="0">
                <a:solidFill>
                  <a:srgbClr val="595555"/>
                </a:solidFill>
              </a:rPr>
              <a:t>Data - Low Precipitation Stations</a:t>
            </a:r>
          </a:p>
        </c:rich>
      </c:tx>
      <c:layout>
        <c:manualLayout>
          <c:xMode val="edge"/>
          <c:yMode val="edge"/>
          <c:x val="0.33178973737943673"/>
          <c:y val="1.641712634620436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rgbClr val="595555"/>
              </a:solidFill>
              <a:latin typeface="+mn-lt"/>
              <a:ea typeface="+mn-ea"/>
              <a:cs typeface="+mn-cs"/>
            </a:defRPr>
          </a:pPr>
          <a:endParaRPr lang="en-US"/>
        </a:p>
      </c:txPr>
    </c:title>
    <c:autoTitleDeleted val="0"/>
    <c:plotArea>
      <c:layout>
        <c:manualLayout>
          <c:layoutTarget val="inner"/>
          <c:xMode val="edge"/>
          <c:yMode val="edge"/>
          <c:x val="6.8000782602596621E-2"/>
          <c:y val="0.10819706171423434"/>
          <c:w val="0.91134829137918938"/>
          <c:h val="0.63673656484428809"/>
        </c:manualLayout>
      </c:layout>
      <c:lineChart>
        <c:grouping val="standard"/>
        <c:varyColors val="0"/>
        <c:ser>
          <c:idx val="3"/>
          <c:order val="0"/>
          <c:tx>
            <c:strRef>
              <c:f>ratetoamt!$E$24</c:f>
              <c:strCache>
                <c:ptCount val="1"/>
                <c:pt idx="0">
                  <c:v>Eilat</c:v>
                </c:pt>
              </c:strCache>
            </c:strRef>
          </c:tx>
          <c:spPr>
            <a:ln w="19050" cap="rnd">
              <a:solidFill>
                <a:schemeClr val="accent4"/>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ratetoamt!$F$24:$EG$24</c:f>
              <c:numCache>
                <c:formatCode>General</c:formatCode>
                <c:ptCount val="132"/>
                <c:pt idx="0">
                  <c:v>2.976</c:v>
                </c:pt>
                <c:pt idx="1">
                  <c:v>6.048</c:v>
                </c:pt>
                <c:pt idx="2">
                  <c:v>5.952</c:v>
                </c:pt>
                <c:pt idx="3">
                  <c:v>0.72</c:v>
                </c:pt>
                <c:pt idx="4">
                  <c:v>0</c:v>
                </c:pt>
                <c:pt idx="5">
                  <c:v>0.72</c:v>
                </c:pt>
                <c:pt idx="6">
                  <c:v>0</c:v>
                </c:pt>
                <c:pt idx="7">
                  <c:v>0</c:v>
                </c:pt>
                <c:pt idx="8">
                  <c:v>0</c:v>
                </c:pt>
                <c:pt idx="9">
                  <c:v>0</c:v>
                </c:pt>
                <c:pt idx="10">
                  <c:v>0</c:v>
                </c:pt>
                <c:pt idx="11">
                  <c:v>0</c:v>
                </c:pt>
                <c:pt idx="12">
                  <c:v>2.2320000000000002</c:v>
                </c:pt>
                <c:pt idx="13">
                  <c:v>2.6880000000000002</c:v>
                </c:pt>
                <c:pt idx="14">
                  <c:v>0.74399999999999999</c:v>
                </c:pt>
                <c:pt idx="15">
                  <c:v>2.88</c:v>
                </c:pt>
                <c:pt idx="16">
                  <c:v>0.74399999999999999</c:v>
                </c:pt>
                <c:pt idx="17">
                  <c:v>0</c:v>
                </c:pt>
                <c:pt idx="18">
                  <c:v>0</c:v>
                </c:pt>
                <c:pt idx="19">
                  <c:v>0.74399999999999999</c:v>
                </c:pt>
                <c:pt idx="20">
                  <c:v>0.72</c:v>
                </c:pt>
                <c:pt idx="21">
                  <c:v>0.74399999999999999</c:v>
                </c:pt>
                <c:pt idx="22">
                  <c:v>0.72</c:v>
                </c:pt>
                <c:pt idx="23">
                  <c:v>6.6959999999999997</c:v>
                </c:pt>
                <c:pt idx="24">
                  <c:v>5.2080000000000002</c:v>
                </c:pt>
                <c:pt idx="25">
                  <c:v>9.4079999999999995</c:v>
                </c:pt>
                <c:pt idx="26">
                  <c:v>2.2320000000000002</c:v>
                </c:pt>
                <c:pt idx="27">
                  <c:v>3.6</c:v>
                </c:pt>
                <c:pt idx="28">
                  <c:v>0.74399999999999999</c:v>
                </c:pt>
                <c:pt idx="29">
                  <c:v>0</c:v>
                </c:pt>
                <c:pt idx="30">
                  <c:v>0</c:v>
                </c:pt>
                <c:pt idx="31">
                  <c:v>0</c:v>
                </c:pt>
                <c:pt idx="32">
                  <c:v>0</c:v>
                </c:pt>
                <c:pt idx="33">
                  <c:v>0.74399999999999999</c:v>
                </c:pt>
                <c:pt idx="34">
                  <c:v>0</c:v>
                </c:pt>
                <c:pt idx="35">
                  <c:v>0.74399999999999999</c:v>
                </c:pt>
                <c:pt idx="36">
                  <c:v>4.4640000000000004</c:v>
                </c:pt>
                <c:pt idx="37">
                  <c:v>3.48</c:v>
                </c:pt>
                <c:pt idx="38">
                  <c:v>0</c:v>
                </c:pt>
                <c:pt idx="39">
                  <c:v>0.72</c:v>
                </c:pt>
                <c:pt idx="40">
                  <c:v>0.74399999999999999</c:v>
                </c:pt>
                <c:pt idx="41">
                  <c:v>0</c:v>
                </c:pt>
                <c:pt idx="42">
                  <c:v>0</c:v>
                </c:pt>
                <c:pt idx="43">
                  <c:v>0</c:v>
                </c:pt>
                <c:pt idx="44">
                  <c:v>0</c:v>
                </c:pt>
                <c:pt idx="45">
                  <c:v>0.74399999999999999</c:v>
                </c:pt>
                <c:pt idx="46">
                  <c:v>0</c:v>
                </c:pt>
                <c:pt idx="47">
                  <c:v>0</c:v>
                </c:pt>
                <c:pt idx="48">
                  <c:v>0</c:v>
                </c:pt>
                <c:pt idx="49">
                  <c:v>0.67200000000000004</c:v>
                </c:pt>
                <c:pt idx="50">
                  <c:v>0.74399999999999999</c:v>
                </c:pt>
                <c:pt idx="51">
                  <c:v>0</c:v>
                </c:pt>
                <c:pt idx="52">
                  <c:v>0.74399999999999999</c:v>
                </c:pt>
                <c:pt idx="53">
                  <c:v>0</c:v>
                </c:pt>
                <c:pt idx="54">
                  <c:v>0</c:v>
                </c:pt>
                <c:pt idx="55">
                  <c:v>0</c:v>
                </c:pt>
                <c:pt idx="56">
                  <c:v>0</c:v>
                </c:pt>
                <c:pt idx="57">
                  <c:v>0</c:v>
                </c:pt>
                <c:pt idx="58">
                  <c:v>0.72</c:v>
                </c:pt>
                <c:pt idx="59">
                  <c:v>1.488</c:v>
                </c:pt>
                <c:pt idx="60">
                  <c:v>19.343999999999998</c:v>
                </c:pt>
                <c:pt idx="61">
                  <c:v>7.3919999999999995</c:v>
                </c:pt>
                <c:pt idx="62">
                  <c:v>2.976</c:v>
                </c:pt>
                <c:pt idx="63">
                  <c:v>0.72</c:v>
                </c:pt>
                <c:pt idx="64">
                  <c:v>2.976</c:v>
                </c:pt>
                <c:pt idx="65">
                  <c:v>0</c:v>
                </c:pt>
                <c:pt idx="66">
                  <c:v>0</c:v>
                </c:pt>
                <c:pt idx="67">
                  <c:v>0</c:v>
                </c:pt>
                <c:pt idx="68">
                  <c:v>0</c:v>
                </c:pt>
                <c:pt idx="69">
                  <c:v>0</c:v>
                </c:pt>
                <c:pt idx="70">
                  <c:v>1.44</c:v>
                </c:pt>
                <c:pt idx="71">
                  <c:v>4.4640000000000004</c:v>
                </c:pt>
                <c:pt idx="72">
                  <c:v>2.2320000000000002</c:v>
                </c:pt>
                <c:pt idx="73">
                  <c:v>3.36</c:v>
                </c:pt>
                <c:pt idx="74">
                  <c:v>2.976</c:v>
                </c:pt>
                <c:pt idx="75">
                  <c:v>7.92</c:v>
                </c:pt>
                <c:pt idx="76">
                  <c:v>0.74399999999999999</c:v>
                </c:pt>
                <c:pt idx="77">
                  <c:v>0</c:v>
                </c:pt>
                <c:pt idx="78">
                  <c:v>0</c:v>
                </c:pt>
                <c:pt idx="79">
                  <c:v>0</c:v>
                </c:pt>
                <c:pt idx="80">
                  <c:v>0</c:v>
                </c:pt>
                <c:pt idx="81">
                  <c:v>0</c:v>
                </c:pt>
                <c:pt idx="82">
                  <c:v>0.72</c:v>
                </c:pt>
                <c:pt idx="83">
                  <c:v>0</c:v>
                </c:pt>
                <c:pt idx="84">
                  <c:v>3.72</c:v>
                </c:pt>
                <c:pt idx="85">
                  <c:v>0.69600000000000006</c:v>
                </c:pt>
                <c:pt idx="86">
                  <c:v>1.488</c:v>
                </c:pt>
                <c:pt idx="87">
                  <c:v>0</c:v>
                </c:pt>
                <c:pt idx="88">
                  <c:v>0.74399999999999999</c:v>
                </c:pt>
                <c:pt idx="89">
                  <c:v>0</c:v>
                </c:pt>
                <c:pt idx="90">
                  <c:v>0</c:v>
                </c:pt>
                <c:pt idx="91">
                  <c:v>0</c:v>
                </c:pt>
                <c:pt idx="92">
                  <c:v>0.72</c:v>
                </c:pt>
                <c:pt idx="93">
                  <c:v>4.4640000000000004</c:v>
                </c:pt>
                <c:pt idx="94">
                  <c:v>13.68</c:v>
                </c:pt>
                <c:pt idx="95">
                  <c:v>2.976</c:v>
                </c:pt>
                <c:pt idx="96">
                  <c:v>16.367999999999999</c:v>
                </c:pt>
                <c:pt idx="97">
                  <c:v>11.424000000000001</c:v>
                </c:pt>
                <c:pt idx="98">
                  <c:v>0</c:v>
                </c:pt>
                <c:pt idx="99">
                  <c:v>0.72</c:v>
                </c:pt>
                <c:pt idx="100">
                  <c:v>1.488</c:v>
                </c:pt>
                <c:pt idx="101">
                  <c:v>0</c:v>
                </c:pt>
                <c:pt idx="102">
                  <c:v>0</c:v>
                </c:pt>
                <c:pt idx="103">
                  <c:v>0</c:v>
                </c:pt>
                <c:pt idx="104">
                  <c:v>0</c:v>
                </c:pt>
                <c:pt idx="105">
                  <c:v>0</c:v>
                </c:pt>
                <c:pt idx="106">
                  <c:v>1.44</c:v>
                </c:pt>
                <c:pt idx="107">
                  <c:v>3.72</c:v>
                </c:pt>
                <c:pt idx="108">
                  <c:v>1.488</c:v>
                </c:pt>
                <c:pt idx="109">
                  <c:v>6.0479999999999992</c:v>
                </c:pt>
                <c:pt idx="110">
                  <c:v>18.600000000000001</c:v>
                </c:pt>
                <c:pt idx="111">
                  <c:v>0.72</c:v>
                </c:pt>
                <c:pt idx="112">
                  <c:v>9.6719999999999988</c:v>
                </c:pt>
                <c:pt idx="113">
                  <c:v>0</c:v>
                </c:pt>
                <c:pt idx="114">
                  <c:v>0</c:v>
                </c:pt>
                <c:pt idx="115">
                  <c:v>0</c:v>
                </c:pt>
                <c:pt idx="116">
                  <c:v>0</c:v>
                </c:pt>
                <c:pt idx="117">
                  <c:v>0</c:v>
                </c:pt>
                <c:pt idx="118">
                  <c:v>5.04</c:v>
                </c:pt>
                <c:pt idx="119">
                  <c:v>2.976</c:v>
                </c:pt>
                <c:pt idx="120">
                  <c:v>3.72</c:v>
                </c:pt>
                <c:pt idx="121">
                  <c:v>10.08</c:v>
                </c:pt>
                <c:pt idx="122">
                  <c:v>2.2320000000000002</c:v>
                </c:pt>
                <c:pt idx="123">
                  <c:v>0</c:v>
                </c:pt>
                <c:pt idx="124">
                  <c:v>0</c:v>
                </c:pt>
                <c:pt idx="125">
                  <c:v>0</c:v>
                </c:pt>
                <c:pt idx="126">
                  <c:v>0</c:v>
                </c:pt>
                <c:pt idx="127">
                  <c:v>0</c:v>
                </c:pt>
                <c:pt idx="128">
                  <c:v>0</c:v>
                </c:pt>
                <c:pt idx="129">
                  <c:v>9.6719999999999988</c:v>
                </c:pt>
                <c:pt idx="130">
                  <c:v>2.88</c:v>
                </c:pt>
                <c:pt idx="131">
                  <c:v>0.74399999999999999</c:v>
                </c:pt>
              </c:numCache>
            </c:numRef>
          </c:val>
          <c:smooth val="0"/>
        </c:ser>
        <c:ser>
          <c:idx val="6"/>
          <c:order val="1"/>
          <c:tx>
            <c:strRef>
              <c:f>ratetoamt!$E$27</c:f>
              <c:strCache>
                <c:ptCount val="1"/>
                <c:pt idx="0">
                  <c:v>Ma'an</c:v>
                </c:pt>
              </c:strCache>
            </c:strRef>
          </c:tx>
          <c:spPr>
            <a:ln w="19050" cap="rnd">
              <a:solidFill>
                <a:schemeClr val="accent1">
                  <a:lumMod val="6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ratetoamt!$F$27:$EG$27</c:f>
              <c:numCache>
                <c:formatCode>General</c:formatCode>
                <c:ptCount val="132"/>
                <c:pt idx="0">
                  <c:v>21.576000000000001</c:v>
                </c:pt>
                <c:pt idx="1">
                  <c:v>12.095999999999998</c:v>
                </c:pt>
                <c:pt idx="2">
                  <c:v>11.16</c:v>
                </c:pt>
                <c:pt idx="3">
                  <c:v>7.92</c:v>
                </c:pt>
                <c:pt idx="4">
                  <c:v>0.74399999999999999</c:v>
                </c:pt>
                <c:pt idx="5">
                  <c:v>0</c:v>
                </c:pt>
                <c:pt idx="6">
                  <c:v>0</c:v>
                </c:pt>
                <c:pt idx="7">
                  <c:v>0</c:v>
                </c:pt>
                <c:pt idx="8">
                  <c:v>0</c:v>
                </c:pt>
                <c:pt idx="9">
                  <c:v>0.74399999999999999</c:v>
                </c:pt>
                <c:pt idx="10">
                  <c:v>2.16</c:v>
                </c:pt>
                <c:pt idx="11">
                  <c:v>5.952</c:v>
                </c:pt>
                <c:pt idx="12">
                  <c:v>15.624000000000001</c:v>
                </c:pt>
                <c:pt idx="13">
                  <c:v>28.224</c:v>
                </c:pt>
                <c:pt idx="14">
                  <c:v>13.391999999999999</c:v>
                </c:pt>
                <c:pt idx="15">
                  <c:v>7.2</c:v>
                </c:pt>
                <c:pt idx="16">
                  <c:v>0.74399999999999999</c:v>
                </c:pt>
                <c:pt idx="17">
                  <c:v>0</c:v>
                </c:pt>
                <c:pt idx="18">
                  <c:v>0</c:v>
                </c:pt>
                <c:pt idx="19">
                  <c:v>0</c:v>
                </c:pt>
                <c:pt idx="20">
                  <c:v>0</c:v>
                </c:pt>
                <c:pt idx="21">
                  <c:v>0</c:v>
                </c:pt>
                <c:pt idx="22">
                  <c:v>6.4799999999999995</c:v>
                </c:pt>
                <c:pt idx="23">
                  <c:v>17.111999999999998</c:v>
                </c:pt>
                <c:pt idx="24">
                  <c:v>18.600000000000001</c:v>
                </c:pt>
                <c:pt idx="25">
                  <c:v>24.191999999999997</c:v>
                </c:pt>
                <c:pt idx="26">
                  <c:v>12.648000000000001</c:v>
                </c:pt>
                <c:pt idx="27">
                  <c:v>8.64</c:v>
                </c:pt>
                <c:pt idx="28">
                  <c:v>1.488</c:v>
                </c:pt>
                <c:pt idx="29">
                  <c:v>0</c:v>
                </c:pt>
                <c:pt idx="30">
                  <c:v>0</c:v>
                </c:pt>
                <c:pt idx="31">
                  <c:v>0</c:v>
                </c:pt>
                <c:pt idx="32">
                  <c:v>0</c:v>
                </c:pt>
                <c:pt idx="33">
                  <c:v>0.74399999999999999</c:v>
                </c:pt>
                <c:pt idx="34">
                  <c:v>2.88</c:v>
                </c:pt>
                <c:pt idx="35">
                  <c:v>12.648000000000001</c:v>
                </c:pt>
                <c:pt idx="36">
                  <c:v>29.76</c:v>
                </c:pt>
                <c:pt idx="37">
                  <c:v>14.616000000000001</c:v>
                </c:pt>
                <c:pt idx="38">
                  <c:v>12.648000000000001</c:v>
                </c:pt>
                <c:pt idx="39">
                  <c:v>2.88</c:v>
                </c:pt>
                <c:pt idx="40">
                  <c:v>0</c:v>
                </c:pt>
                <c:pt idx="41">
                  <c:v>0</c:v>
                </c:pt>
                <c:pt idx="42">
                  <c:v>0</c:v>
                </c:pt>
                <c:pt idx="43">
                  <c:v>0</c:v>
                </c:pt>
                <c:pt idx="44">
                  <c:v>0</c:v>
                </c:pt>
                <c:pt idx="45">
                  <c:v>0.74399999999999999</c:v>
                </c:pt>
                <c:pt idx="46">
                  <c:v>3.6</c:v>
                </c:pt>
                <c:pt idx="47">
                  <c:v>11.16</c:v>
                </c:pt>
                <c:pt idx="48">
                  <c:v>14.88</c:v>
                </c:pt>
                <c:pt idx="49">
                  <c:v>16.8</c:v>
                </c:pt>
                <c:pt idx="50">
                  <c:v>14.135999999999999</c:v>
                </c:pt>
                <c:pt idx="51">
                  <c:v>2.88</c:v>
                </c:pt>
                <c:pt idx="52">
                  <c:v>2.976</c:v>
                </c:pt>
                <c:pt idx="53">
                  <c:v>0</c:v>
                </c:pt>
                <c:pt idx="54">
                  <c:v>0</c:v>
                </c:pt>
                <c:pt idx="55">
                  <c:v>0</c:v>
                </c:pt>
                <c:pt idx="56">
                  <c:v>0</c:v>
                </c:pt>
                <c:pt idx="57">
                  <c:v>1.488</c:v>
                </c:pt>
                <c:pt idx="58">
                  <c:v>4.32</c:v>
                </c:pt>
                <c:pt idx="59">
                  <c:v>15.624000000000001</c:v>
                </c:pt>
                <c:pt idx="60">
                  <c:v>32.735999999999997</c:v>
                </c:pt>
                <c:pt idx="61">
                  <c:v>23.520000000000003</c:v>
                </c:pt>
                <c:pt idx="62">
                  <c:v>14.135999999999999</c:v>
                </c:pt>
                <c:pt idx="63">
                  <c:v>2.88</c:v>
                </c:pt>
                <c:pt idx="64">
                  <c:v>2.2320000000000002</c:v>
                </c:pt>
                <c:pt idx="65">
                  <c:v>0</c:v>
                </c:pt>
                <c:pt idx="66">
                  <c:v>0</c:v>
                </c:pt>
                <c:pt idx="67">
                  <c:v>0</c:v>
                </c:pt>
                <c:pt idx="68">
                  <c:v>0</c:v>
                </c:pt>
                <c:pt idx="69">
                  <c:v>0</c:v>
                </c:pt>
                <c:pt idx="70">
                  <c:v>4.32</c:v>
                </c:pt>
                <c:pt idx="71">
                  <c:v>13.391999999999999</c:v>
                </c:pt>
                <c:pt idx="72">
                  <c:v>15.624000000000001</c:v>
                </c:pt>
                <c:pt idx="73">
                  <c:v>20.16</c:v>
                </c:pt>
                <c:pt idx="74">
                  <c:v>14.88</c:v>
                </c:pt>
                <c:pt idx="75">
                  <c:v>11.52</c:v>
                </c:pt>
                <c:pt idx="76">
                  <c:v>0</c:v>
                </c:pt>
                <c:pt idx="77">
                  <c:v>0</c:v>
                </c:pt>
                <c:pt idx="78">
                  <c:v>0</c:v>
                </c:pt>
                <c:pt idx="79">
                  <c:v>0</c:v>
                </c:pt>
                <c:pt idx="80">
                  <c:v>0.72</c:v>
                </c:pt>
                <c:pt idx="81">
                  <c:v>0</c:v>
                </c:pt>
                <c:pt idx="82">
                  <c:v>4.32</c:v>
                </c:pt>
                <c:pt idx="83">
                  <c:v>16.367999999999999</c:v>
                </c:pt>
                <c:pt idx="84">
                  <c:v>16.367999999999999</c:v>
                </c:pt>
                <c:pt idx="85">
                  <c:v>13.224</c:v>
                </c:pt>
                <c:pt idx="86">
                  <c:v>19.343999999999998</c:v>
                </c:pt>
                <c:pt idx="87">
                  <c:v>3.6</c:v>
                </c:pt>
                <c:pt idx="88">
                  <c:v>0</c:v>
                </c:pt>
                <c:pt idx="89">
                  <c:v>0</c:v>
                </c:pt>
                <c:pt idx="90">
                  <c:v>0</c:v>
                </c:pt>
                <c:pt idx="91">
                  <c:v>0</c:v>
                </c:pt>
                <c:pt idx="92">
                  <c:v>1.44</c:v>
                </c:pt>
                <c:pt idx="93">
                  <c:v>2.976</c:v>
                </c:pt>
                <c:pt idx="94">
                  <c:v>12.959999999999999</c:v>
                </c:pt>
                <c:pt idx="95">
                  <c:v>11.16</c:v>
                </c:pt>
                <c:pt idx="96">
                  <c:v>28.271999999999998</c:v>
                </c:pt>
                <c:pt idx="97">
                  <c:v>24.863999999999997</c:v>
                </c:pt>
                <c:pt idx="98">
                  <c:v>9.6719999999999988</c:v>
                </c:pt>
                <c:pt idx="99">
                  <c:v>2.16</c:v>
                </c:pt>
                <c:pt idx="100">
                  <c:v>4.4640000000000004</c:v>
                </c:pt>
                <c:pt idx="101">
                  <c:v>0</c:v>
                </c:pt>
                <c:pt idx="102">
                  <c:v>0</c:v>
                </c:pt>
                <c:pt idx="103">
                  <c:v>0</c:v>
                </c:pt>
                <c:pt idx="104">
                  <c:v>0</c:v>
                </c:pt>
                <c:pt idx="105">
                  <c:v>0</c:v>
                </c:pt>
                <c:pt idx="106">
                  <c:v>5.04</c:v>
                </c:pt>
                <c:pt idx="107">
                  <c:v>14.88</c:v>
                </c:pt>
                <c:pt idx="108">
                  <c:v>13.391999999999999</c:v>
                </c:pt>
                <c:pt idx="109">
                  <c:v>14.783999999999999</c:v>
                </c:pt>
                <c:pt idx="110">
                  <c:v>31.991999999999997</c:v>
                </c:pt>
                <c:pt idx="111">
                  <c:v>2.88</c:v>
                </c:pt>
                <c:pt idx="112">
                  <c:v>14.135999999999999</c:v>
                </c:pt>
                <c:pt idx="113">
                  <c:v>0</c:v>
                </c:pt>
                <c:pt idx="114">
                  <c:v>0</c:v>
                </c:pt>
                <c:pt idx="115">
                  <c:v>0</c:v>
                </c:pt>
                <c:pt idx="116">
                  <c:v>0</c:v>
                </c:pt>
                <c:pt idx="117">
                  <c:v>2.976</c:v>
                </c:pt>
                <c:pt idx="118">
                  <c:v>6.4799999999999995</c:v>
                </c:pt>
                <c:pt idx="119">
                  <c:v>14.88</c:v>
                </c:pt>
                <c:pt idx="120">
                  <c:v>23.808</c:v>
                </c:pt>
                <c:pt idx="121">
                  <c:v>24.191999999999997</c:v>
                </c:pt>
                <c:pt idx="122">
                  <c:v>13.391999999999999</c:v>
                </c:pt>
                <c:pt idx="123">
                  <c:v>5.76</c:v>
                </c:pt>
                <c:pt idx="124">
                  <c:v>0</c:v>
                </c:pt>
                <c:pt idx="125">
                  <c:v>0</c:v>
                </c:pt>
                <c:pt idx="126">
                  <c:v>0</c:v>
                </c:pt>
                <c:pt idx="127">
                  <c:v>0</c:v>
                </c:pt>
                <c:pt idx="128">
                  <c:v>0.72</c:v>
                </c:pt>
                <c:pt idx="129">
                  <c:v>26.040000000000003</c:v>
                </c:pt>
                <c:pt idx="130">
                  <c:v>18.72</c:v>
                </c:pt>
                <c:pt idx="131">
                  <c:v>12.648000000000001</c:v>
                </c:pt>
              </c:numCache>
            </c:numRef>
          </c:val>
          <c:smooth val="0"/>
        </c:ser>
        <c:ser>
          <c:idx val="7"/>
          <c:order val="2"/>
          <c:tx>
            <c:strRef>
              <c:f>ratetoamt!$E$28</c:f>
              <c:strCache>
                <c:ptCount val="1"/>
                <c:pt idx="0">
                  <c:v>Prince Hasan</c:v>
                </c:pt>
              </c:strCache>
            </c:strRef>
          </c:tx>
          <c:spPr>
            <a:ln w="19050" cap="rnd">
              <a:solidFill>
                <a:schemeClr val="accent2">
                  <a:lumMod val="6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ratetoamt!$F$28:$EG$28</c:f>
              <c:numCache>
                <c:formatCode>General</c:formatCode>
                <c:ptCount val="132"/>
                <c:pt idx="0">
                  <c:v>8.9280000000000008</c:v>
                </c:pt>
                <c:pt idx="1">
                  <c:v>14.112</c:v>
                </c:pt>
                <c:pt idx="2">
                  <c:v>19.343999999999998</c:v>
                </c:pt>
                <c:pt idx="3">
                  <c:v>12.24</c:v>
                </c:pt>
                <c:pt idx="4">
                  <c:v>2.2320000000000002</c:v>
                </c:pt>
                <c:pt idx="5">
                  <c:v>0</c:v>
                </c:pt>
                <c:pt idx="6">
                  <c:v>0</c:v>
                </c:pt>
                <c:pt idx="7">
                  <c:v>0</c:v>
                </c:pt>
                <c:pt idx="8">
                  <c:v>0</c:v>
                </c:pt>
                <c:pt idx="9">
                  <c:v>0.74399999999999999</c:v>
                </c:pt>
                <c:pt idx="10">
                  <c:v>2.88</c:v>
                </c:pt>
                <c:pt idx="11">
                  <c:v>2.976</c:v>
                </c:pt>
                <c:pt idx="12">
                  <c:v>8.9280000000000008</c:v>
                </c:pt>
                <c:pt idx="13">
                  <c:v>26.207999999999998</c:v>
                </c:pt>
                <c:pt idx="14">
                  <c:v>0</c:v>
                </c:pt>
                <c:pt idx="15">
                  <c:v>35.28</c:v>
                </c:pt>
                <c:pt idx="16">
                  <c:v>0.74399999999999999</c:v>
                </c:pt>
                <c:pt idx="17">
                  <c:v>0</c:v>
                </c:pt>
                <c:pt idx="18">
                  <c:v>0</c:v>
                </c:pt>
                <c:pt idx="19">
                  <c:v>0</c:v>
                </c:pt>
                <c:pt idx="20">
                  <c:v>0.72</c:v>
                </c:pt>
                <c:pt idx="21">
                  <c:v>3.72</c:v>
                </c:pt>
                <c:pt idx="22">
                  <c:v>0.72</c:v>
                </c:pt>
                <c:pt idx="23">
                  <c:v>6.6959999999999997</c:v>
                </c:pt>
                <c:pt idx="24">
                  <c:v>7.44</c:v>
                </c:pt>
                <c:pt idx="25">
                  <c:v>22.176000000000002</c:v>
                </c:pt>
                <c:pt idx="26">
                  <c:v>12.648000000000001</c:v>
                </c:pt>
                <c:pt idx="27">
                  <c:v>7.92</c:v>
                </c:pt>
                <c:pt idx="28">
                  <c:v>9.6719999999999988</c:v>
                </c:pt>
                <c:pt idx="29">
                  <c:v>0</c:v>
                </c:pt>
                <c:pt idx="30">
                  <c:v>0</c:v>
                </c:pt>
                <c:pt idx="31">
                  <c:v>0</c:v>
                </c:pt>
                <c:pt idx="32">
                  <c:v>0</c:v>
                </c:pt>
                <c:pt idx="33">
                  <c:v>0.74399999999999999</c:v>
                </c:pt>
                <c:pt idx="34">
                  <c:v>2.88</c:v>
                </c:pt>
                <c:pt idx="35">
                  <c:v>0.74399999999999999</c:v>
                </c:pt>
                <c:pt idx="36">
                  <c:v>32.735999999999997</c:v>
                </c:pt>
                <c:pt idx="37">
                  <c:v>4.1760000000000002</c:v>
                </c:pt>
                <c:pt idx="38">
                  <c:v>0</c:v>
                </c:pt>
                <c:pt idx="39">
                  <c:v>0</c:v>
                </c:pt>
                <c:pt idx="40">
                  <c:v>0</c:v>
                </c:pt>
                <c:pt idx="41">
                  <c:v>0</c:v>
                </c:pt>
                <c:pt idx="42">
                  <c:v>0</c:v>
                </c:pt>
                <c:pt idx="43">
                  <c:v>0</c:v>
                </c:pt>
                <c:pt idx="44">
                  <c:v>0.72</c:v>
                </c:pt>
                <c:pt idx="45">
                  <c:v>3.72</c:v>
                </c:pt>
                <c:pt idx="46">
                  <c:v>0.72</c:v>
                </c:pt>
                <c:pt idx="47">
                  <c:v>2.2320000000000002</c:v>
                </c:pt>
                <c:pt idx="48">
                  <c:v>0</c:v>
                </c:pt>
                <c:pt idx="49">
                  <c:v>22.848000000000003</c:v>
                </c:pt>
                <c:pt idx="50">
                  <c:v>2.2320000000000002</c:v>
                </c:pt>
                <c:pt idx="51">
                  <c:v>0.72</c:v>
                </c:pt>
                <c:pt idx="52">
                  <c:v>2.2320000000000002</c:v>
                </c:pt>
                <c:pt idx="53">
                  <c:v>0</c:v>
                </c:pt>
                <c:pt idx="54">
                  <c:v>0</c:v>
                </c:pt>
                <c:pt idx="55">
                  <c:v>0</c:v>
                </c:pt>
                <c:pt idx="56">
                  <c:v>0</c:v>
                </c:pt>
                <c:pt idx="57">
                  <c:v>1.488</c:v>
                </c:pt>
                <c:pt idx="58">
                  <c:v>4.32</c:v>
                </c:pt>
                <c:pt idx="59">
                  <c:v>20.832000000000001</c:v>
                </c:pt>
                <c:pt idx="60">
                  <c:v>11.904</c:v>
                </c:pt>
                <c:pt idx="61">
                  <c:v>33.6</c:v>
                </c:pt>
                <c:pt idx="62">
                  <c:v>5.2080000000000002</c:v>
                </c:pt>
                <c:pt idx="63">
                  <c:v>5.76</c:v>
                </c:pt>
                <c:pt idx="64">
                  <c:v>0.74399999999999999</c:v>
                </c:pt>
                <c:pt idx="65">
                  <c:v>0</c:v>
                </c:pt>
                <c:pt idx="66">
                  <c:v>0</c:v>
                </c:pt>
                <c:pt idx="67">
                  <c:v>0</c:v>
                </c:pt>
                <c:pt idx="68">
                  <c:v>0</c:v>
                </c:pt>
                <c:pt idx="69">
                  <c:v>0.74399999999999999</c:v>
                </c:pt>
                <c:pt idx="70">
                  <c:v>0</c:v>
                </c:pt>
                <c:pt idx="71">
                  <c:v>14.135999999999999</c:v>
                </c:pt>
                <c:pt idx="72">
                  <c:v>14.135999999999999</c:v>
                </c:pt>
                <c:pt idx="73">
                  <c:v>33.6</c:v>
                </c:pt>
                <c:pt idx="74">
                  <c:v>5.952</c:v>
                </c:pt>
                <c:pt idx="75">
                  <c:v>15.84</c:v>
                </c:pt>
                <c:pt idx="76">
                  <c:v>0.74399999999999999</c:v>
                </c:pt>
                <c:pt idx="77">
                  <c:v>0</c:v>
                </c:pt>
                <c:pt idx="78">
                  <c:v>0</c:v>
                </c:pt>
                <c:pt idx="79">
                  <c:v>0</c:v>
                </c:pt>
                <c:pt idx="80">
                  <c:v>0</c:v>
                </c:pt>
                <c:pt idx="81">
                  <c:v>0.74399999999999999</c:v>
                </c:pt>
                <c:pt idx="82">
                  <c:v>4.32</c:v>
                </c:pt>
                <c:pt idx="83">
                  <c:v>4.4640000000000004</c:v>
                </c:pt>
                <c:pt idx="84">
                  <c:v>29.015999999999998</c:v>
                </c:pt>
                <c:pt idx="85">
                  <c:v>25.751999999999999</c:v>
                </c:pt>
                <c:pt idx="86">
                  <c:v>3.72</c:v>
                </c:pt>
                <c:pt idx="87">
                  <c:v>0</c:v>
                </c:pt>
                <c:pt idx="88">
                  <c:v>0.74399999999999999</c:v>
                </c:pt>
                <c:pt idx="89">
                  <c:v>0</c:v>
                </c:pt>
                <c:pt idx="90">
                  <c:v>0</c:v>
                </c:pt>
                <c:pt idx="91">
                  <c:v>0</c:v>
                </c:pt>
                <c:pt idx="92">
                  <c:v>0</c:v>
                </c:pt>
                <c:pt idx="93">
                  <c:v>2.976</c:v>
                </c:pt>
                <c:pt idx="94">
                  <c:v>4.32</c:v>
                </c:pt>
                <c:pt idx="95">
                  <c:v>2.976</c:v>
                </c:pt>
                <c:pt idx="96">
                  <c:v>26.040000000000003</c:v>
                </c:pt>
                <c:pt idx="97">
                  <c:v>2.6880000000000002</c:v>
                </c:pt>
                <c:pt idx="98">
                  <c:v>0</c:v>
                </c:pt>
                <c:pt idx="99">
                  <c:v>0</c:v>
                </c:pt>
                <c:pt idx="100">
                  <c:v>3.72</c:v>
                </c:pt>
                <c:pt idx="101">
                  <c:v>0</c:v>
                </c:pt>
                <c:pt idx="102">
                  <c:v>0</c:v>
                </c:pt>
                <c:pt idx="103">
                  <c:v>0</c:v>
                </c:pt>
                <c:pt idx="104">
                  <c:v>0</c:v>
                </c:pt>
                <c:pt idx="105">
                  <c:v>0.74399999999999999</c:v>
                </c:pt>
                <c:pt idx="106">
                  <c:v>16.559999999999999</c:v>
                </c:pt>
                <c:pt idx="107">
                  <c:v>16.367999999999999</c:v>
                </c:pt>
                <c:pt idx="108">
                  <c:v>1.488</c:v>
                </c:pt>
                <c:pt idx="109">
                  <c:v>2.016</c:v>
                </c:pt>
                <c:pt idx="110">
                  <c:v>17.856000000000002</c:v>
                </c:pt>
                <c:pt idx="111">
                  <c:v>0</c:v>
                </c:pt>
                <c:pt idx="112">
                  <c:v>7.44</c:v>
                </c:pt>
                <c:pt idx="113">
                  <c:v>0</c:v>
                </c:pt>
                <c:pt idx="114">
                  <c:v>0</c:v>
                </c:pt>
                <c:pt idx="115">
                  <c:v>0</c:v>
                </c:pt>
                <c:pt idx="116">
                  <c:v>0</c:v>
                </c:pt>
                <c:pt idx="117">
                  <c:v>8.1839999999999993</c:v>
                </c:pt>
                <c:pt idx="118">
                  <c:v>10.08</c:v>
                </c:pt>
                <c:pt idx="119">
                  <c:v>22.32</c:v>
                </c:pt>
                <c:pt idx="120">
                  <c:v>19.343999999999998</c:v>
                </c:pt>
                <c:pt idx="121">
                  <c:v>14.783999999999999</c:v>
                </c:pt>
                <c:pt idx="122">
                  <c:v>4.4640000000000004</c:v>
                </c:pt>
                <c:pt idx="123">
                  <c:v>3.6</c:v>
                </c:pt>
                <c:pt idx="124">
                  <c:v>0.74399999999999999</c:v>
                </c:pt>
                <c:pt idx="125">
                  <c:v>0</c:v>
                </c:pt>
                <c:pt idx="126">
                  <c:v>0</c:v>
                </c:pt>
                <c:pt idx="127">
                  <c:v>0</c:v>
                </c:pt>
                <c:pt idx="128">
                  <c:v>0</c:v>
                </c:pt>
                <c:pt idx="129">
                  <c:v>25.296000000000003</c:v>
                </c:pt>
                <c:pt idx="130">
                  <c:v>18.72</c:v>
                </c:pt>
                <c:pt idx="131">
                  <c:v>15.624000000000001</c:v>
                </c:pt>
              </c:numCache>
            </c:numRef>
          </c:val>
          <c:smooth val="0"/>
        </c:ser>
        <c:ser>
          <c:idx val="9"/>
          <c:order val="3"/>
          <c:tx>
            <c:strRef>
              <c:f>ratetoamt!$E$30</c:f>
              <c:strCache>
                <c:ptCount val="1"/>
                <c:pt idx="0">
                  <c:v>Aqaba King Hussein International</c:v>
                </c:pt>
              </c:strCache>
            </c:strRef>
          </c:tx>
          <c:spPr>
            <a:ln w="19050" cap="rnd">
              <a:solidFill>
                <a:schemeClr val="accent4">
                  <a:lumMod val="6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ratetoamt!$F$30:$EG$30</c:f>
              <c:numCache>
                <c:formatCode>General</c:formatCode>
                <c:ptCount val="132"/>
                <c:pt idx="0">
                  <c:v>8.9280000000000008</c:v>
                </c:pt>
                <c:pt idx="1">
                  <c:v>4.032</c:v>
                </c:pt>
                <c:pt idx="2">
                  <c:v>5.952</c:v>
                </c:pt>
                <c:pt idx="3">
                  <c:v>1.44</c:v>
                </c:pt>
                <c:pt idx="4">
                  <c:v>0</c:v>
                </c:pt>
                <c:pt idx="5">
                  <c:v>0.72</c:v>
                </c:pt>
                <c:pt idx="6">
                  <c:v>0</c:v>
                </c:pt>
                <c:pt idx="7">
                  <c:v>0</c:v>
                </c:pt>
                <c:pt idx="8">
                  <c:v>0</c:v>
                </c:pt>
                <c:pt idx="9">
                  <c:v>0</c:v>
                </c:pt>
                <c:pt idx="10">
                  <c:v>0.72</c:v>
                </c:pt>
                <c:pt idx="11">
                  <c:v>1.488</c:v>
                </c:pt>
                <c:pt idx="12">
                  <c:v>20.832000000000001</c:v>
                </c:pt>
                <c:pt idx="13">
                  <c:v>9.4079999999999995</c:v>
                </c:pt>
                <c:pt idx="14">
                  <c:v>4.4640000000000004</c:v>
                </c:pt>
                <c:pt idx="15">
                  <c:v>2.88</c:v>
                </c:pt>
                <c:pt idx="16">
                  <c:v>0.74399999999999999</c:v>
                </c:pt>
                <c:pt idx="17">
                  <c:v>0</c:v>
                </c:pt>
                <c:pt idx="18">
                  <c:v>0</c:v>
                </c:pt>
                <c:pt idx="19">
                  <c:v>0</c:v>
                </c:pt>
                <c:pt idx="20">
                  <c:v>0</c:v>
                </c:pt>
                <c:pt idx="21">
                  <c:v>0</c:v>
                </c:pt>
                <c:pt idx="22">
                  <c:v>0</c:v>
                </c:pt>
                <c:pt idx="23">
                  <c:v>4.4640000000000004</c:v>
                </c:pt>
                <c:pt idx="24">
                  <c:v>13.391999999999999</c:v>
                </c:pt>
                <c:pt idx="25">
                  <c:v>12.095999999999998</c:v>
                </c:pt>
                <c:pt idx="26">
                  <c:v>2.2320000000000002</c:v>
                </c:pt>
                <c:pt idx="27">
                  <c:v>3.6</c:v>
                </c:pt>
                <c:pt idx="28">
                  <c:v>0.74399999999999999</c:v>
                </c:pt>
                <c:pt idx="29">
                  <c:v>0</c:v>
                </c:pt>
                <c:pt idx="30">
                  <c:v>0</c:v>
                </c:pt>
                <c:pt idx="31">
                  <c:v>0</c:v>
                </c:pt>
                <c:pt idx="32">
                  <c:v>0</c:v>
                </c:pt>
                <c:pt idx="33">
                  <c:v>0</c:v>
                </c:pt>
                <c:pt idx="34">
                  <c:v>0</c:v>
                </c:pt>
                <c:pt idx="35">
                  <c:v>1.488</c:v>
                </c:pt>
                <c:pt idx="36">
                  <c:v>18.600000000000001</c:v>
                </c:pt>
                <c:pt idx="37">
                  <c:v>2.7840000000000003</c:v>
                </c:pt>
                <c:pt idx="38">
                  <c:v>0.74399999999999999</c:v>
                </c:pt>
                <c:pt idx="39">
                  <c:v>0.72</c:v>
                </c:pt>
                <c:pt idx="40">
                  <c:v>0.74399999999999999</c:v>
                </c:pt>
                <c:pt idx="41">
                  <c:v>0</c:v>
                </c:pt>
                <c:pt idx="42">
                  <c:v>0</c:v>
                </c:pt>
                <c:pt idx="43">
                  <c:v>0</c:v>
                </c:pt>
                <c:pt idx="44">
                  <c:v>0</c:v>
                </c:pt>
                <c:pt idx="45">
                  <c:v>0.74399999999999999</c:v>
                </c:pt>
                <c:pt idx="46">
                  <c:v>0</c:v>
                </c:pt>
                <c:pt idx="47">
                  <c:v>7.44</c:v>
                </c:pt>
                <c:pt idx="48">
                  <c:v>0.74399999999999999</c:v>
                </c:pt>
                <c:pt idx="49">
                  <c:v>2.6880000000000002</c:v>
                </c:pt>
                <c:pt idx="50">
                  <c:v>2.976</c:v>
                </c:pt>
                <c:pt idx="51">
                  <c:v>0</c:v>
                </c:pt>
                <c:pt idx="52">
                  <c:v>1.488</c:v>
                </c:pt>
                <c:pt idx="53">
                  <c:v>0</c:v>
                </c:pt>
                <c:pt idx="54">
                  <c:v>0</c:v>
                </c:pt>
                <c:pt idx="55">
                  <c:v>0</c:v>
                </c:pt>
                <c:pt idx="56">
                  <c:v>0</c:v>
                </c:pt>
                <c:pt idx="57">
                  <c:v>0</c:v>
                </c:pt>
                <c:pt idx="58">
                  <c:v>0</c:v>
                </c:pt>
                <c:pt idx="59">
                  <c:v>1.488</c:v>
                </c:pt>
                <c:pt idx="60">
                  <c:v>18.600000000000001</c:v>
                </c:pt>
                <c:pt idx="61">
                  <c:v>6.72</c:v>
                </c:pt>
                <c:pt idx="62">
                  <c:v>2.2320000000000002</c:v>
                </c:pt>
                <c:pt idx="63">
                  <c:v>1.44</c:v>
                </c:pt>
                <c:pt idx="64">
                  <c:v>2.2320000000000002</c:v>
                </c:pt>
                <c:pt idx="65">
                  <c:v>0</c:v>
                </c:pt>
                <c:pt idx="66">
                  <c:v>0</c:v>
                </c:pt>
                <c:pt idx="67">
                  <c:v>0.74399999999999999</c:v>
                </c:pt>
                <c:pt idx="68">
                  <c:v>0</c:v>
                </c:pt>
                <c:pt idx="69">
                  <c:v>0</c:v>
                </c:pt>
                <c:pt idx="70">
                  <c:v>2.88</c:v>
                </c:pt>
                <c:pt idx="71">
                  <c:v>3.72</c:v>
                </c:pt>
                <c:pt idx="72">
                  <c:v>2.2320000000000002</c:v>
                </c:pt>
                <c:pt idx="73">
                  <c:v>4.7039999999999997</c:v>
                </c:pt>
                <c:pt idx="74">
                  <c:v>0.74399999999999999</c:v>
                </c:pt>
                <c:pt idx="75">
                  <c:v>1.44</c:v>
                </c:pt>
                <c:pt idx="76">
                  <c:v>0</c:v>
                </c:pt>
                <c:pt idx="77">
                  <c:v>0</c:v>
                </c:pt>
                <c:pt idx="78">
                  <c:v>0</c:v>
                </c:pt>
                <c:pt idx="79">
                  <c:v>0</c:v>
                </c:pt>
                <c:pt idx="80">
                  <c:v>0</c:v>
                </c:pt>
                <c:pt idx="81">
                  <c:v>0</c:v>
                </c:pt>
                <c:pt idx="82">
                  <c:v>0.72</c:v>
                </c:pt>
                <c:pt idx="83">
                  <c:v>0.74399999999999999</c:v>
                </c:pt>
                <c:pt idx="84">
                  <c:v>3.72</c:v>
                </c:pt>
                <c:pt idx="85">
                  <c:v>2.0880000000000001</c:v>
                </c:pt>
                <c:pt idx="86">
                  <c:v>1.488</c:v>
                </c:pt>
                <c:pt idx="87">
                  <c:v>0.72</c:v>
                </c:pt>
                <c:pt idx="88">
                  <c:v>0.74399999999999999</c:v>
                </c:pt>
                <c:pt idx="89">
                  <c:v>0</c:v>
                </c:pt>
                <c:pt idx="90">
                  <c:v>0</c:v>
                </c:pt>
                <c:pt idx="91">
                  <c:v>0</c:v>
                </c:pt>
                <c:pt idx="92">
                  <c:v>0.72</c:v>
                </c:pt>
                <c:pt idx="93">
                  <c:v>4.4640000000000004</c:v>
                </c:pt>
                <c:pt idx="94">
                  <c:v>10.799999999999999</c:v>
                </c:pt>
                <c:pt idx="95">
                  <c:v>0.74399999999999999</c:v>
                </c:pt>
                <c:pt idx="96">
                  <c:v>20.832000000000001</c:v>
                </c:pt>
                <c:pt idx="97">
                  <c:v>9.4079999999999995</c:v>
                </c:pt>
                <c:pt idx="98">
                  <c:v>0.74399999999999999</c:v>
                </c:pt>
                <c:pt idx="99">
                  <c:v>0</c:v>
                </c:pt>
                <c:pt idx="100">
                  <c:v>4.4640000000000004</c:v>
                </c:pt>
                <c:pt idx="101">
                  <c:v>0</c:v>
                </c:pt>
                <c:pt idx="102">
                  <c:v>0</c:v>
                </c:pt>
                <c:pt idx="103">
                  <c:v>0</c:v>
                </c:pt>
                <c:pt idx="104">
                  <c:v>0</c:v>
                </c:pt>
                <c:pt idx="105">
                  <c:v>0</c:v>
                </c:pt>
                <c:pt idx="106">
                  <c:v>0</c:v>
                </c:pt>
                <c:pt idx="107">
                  <c:v>5.2080000000000002</c:v>
                </c:pt>
                <c:pt idx="108">
                  <c:v>2.976</c:v>
                </c:pt>
                <c:pt idx="109">
                  <c:v>6.72</c:v>
                </c:pt>
                <c:pt idx="110">
                  <c:v>20.832000000000001</c:v>
                </c:pt>
                <c:pt idx="111">
                  <c:v>0.72</c:v>
                </c:pt>
                <c:pt idx="112">
                  <c:v>5.952</c:v>
                </c:pt>
                <c:pt idx="113">
                  <c:v>0</c:v>
                </c:pt>
                <c:pt idx="114">
                  <c:v>0</c:v>
                </c:pt>
                <c:pt idx="115">
                  <c:v>0</c:v>
                </c:pt>
                <c:pt idx="116">
                  <c:v>0</c:v>
                </c:pt>
                <c:pt idx="117">
                  <c:v>0</c:v>
                </c:pt>
                <c:pt idx="118">
                  <c:v>1.44</c:v>
                </c:pt>
                <c:pt idx="119">
                  <c:v>7.44</c:v>
                </c:pt>
                <c:pt idx="120">
                  <c:v>8.9280000000000008</c:v>
                </c:pt>
                <c:pt idx="121">
                  <c:v>12.767999999999999</c:v>
                </c:pt>
                <c:pt idx="122">
                  <c:v>2.976</c:v>
                </c:pt>
                <c:pt idx="123">
                  <c:v>0.72</c:v>
                </c:pt>
                <c:pt idx="124">
                  <c:v>0</c:v>
                </c:pt>
                <c:pt idx="125">
                  <c:v>0</c:v>
                </c:pt>
                <c:pt idx="126">
                  <c:v>0</c:v>
                </c:pt>
                <c:pt idx="127">
                  <c:v>0</c:v>
                </c:pt>
                <c:pt idx="128">
                  <c:v>0</c:v>
                </c:pt>
                <c:pt idx="129">
                  <c:v>11.904</c:v>
                </c:pt>
                <c:pt idx="130">
                  <c:v>8.64</c:v>
                </c:pt>
                <c:pt idx="131">
                  <c:v>1.488</c:v>
                </c:pt>
              </c:numCache>
            </c:numRef>
          </c:val>
          <c:smooth val="0"/>
        </c:ser>
        <c:ser>
          <c:idx val="11"/>
          <c:order val="4"/>
          <c:tx>
            <c:strRef>
              <c:f>ratetoamt!$E$32</c:f>
              <c:strCache>
                <c:ptCount val="1"/>
                <c:pt idx="0">
                  <c:v>H4 (Eastern Jordan)</c:v>
                </c:pt>
              </c:strCache>
            </c:strRef>
          </c:tx>
          <c:spPr>
            <a:ln w="19050" cap="rnd">
              <a:solidFill>
                <a:schemeClr val="accent6">
                  <a:lumMod val="6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ratetoamt!$F$32:$EG$32</c:f>
              <c:numCache>
                <c:formatCode>General</c:formatCode>
                <c:ptCount val="132"/>
                <c:pt idx="0">
                  <c:v>16.367999999999999</c:v>
                </c:pt>
                <c:pt idx="1">
                  <c:v>10.08</c:v>
                </c:pt>
                <c:pt idx="2">
                  <c:v>28.271999999999998</c:v>
                </c:pt>
                <c:pt idx="3">
                  <c:v>19.440000000000001</c:v>
                </c:pt>
                <c:pt idx="4">
                  <c:v>1.488</c:v>
                </c:pt>
                <c:pt idx="5">
                  <c:v>4.32</c:v>
                </c:pt>
                <c:pt idx="6">
                  <c:v>0</c:v>
                </c:pt>
                <c:pt idx="7">
                  <c:v>0</c:v>
                </c:pt>
                <c:pt idx="8">
                  <c:v>0</c:v>
                </c:pt>
                <c:pt idx="9">
                  <c:v>0</c:v>
                </c:pt>
                <c:pt idx="10">
                  <c:v>0.72</c:v>
                </c:pt>
                <c:pt idx="11">
                  <c:v>2.2320000000000002</c:v>
                </c:pt>
                <c:pt idx="12">
                  <c:v>12.648000000000001</c:v>
                </c:pt>
                <c:pt idx="13">
                  <c:v>65.856000000000009</c:v>
                </c:pt>
                <c:pt idx="14">
                  <c:v>0</c:v>
                </c:pt>
                <c:pt idx="15">
                  <c:v>29.52</c:v>
                </c:pt>
                <c:pt idx="16">
                  <c:v>0.74399999999999999</c:v>
                </c:pt>
                <c:pt idx="17">
                  <c:v>0</c:v>
                </c:pt>
                <c:pt idx="18">
                  <c:v>0</c:v>
                </c:pt>
                <c:pt idx="19">
                  <c:v>0</c:v>
                </c:pt>
                <c:pt idx="20">
                  <c:v>0</c:v>
                </c:pt>
                <c:pt idx="21">
                  <c:v>8.9280000000000008</c:v>
                </c:pt>
                <c:pt idx="22">
                  <c:v>4.32</c:v>
                </c:pt>
                <c:pt idx="23">
                  <c:v>14.88</c:v>
                </c:pt>
                <c:pt idx="24">
                  <c:v>1.488</c:v>
                </c:pt>
                <c:pt idx="25">
                  <c:v>12.767999999999999</c:v>
                </c:pt>
                <c:pt idx="26">
                  <c:v>8.1839999999999993</c:v>
                </c:pt>
                <c:pt idx="27">
                  <c:v>34.56</c:v>
                </c:pt>
                <c:pt idx="28">
                  <c:v>27.527999999999999</c:v>
                </c:pt>
                <c:pt idx="29">
                  <c:v>0</c:v>
                </c:pt>
                <c:pt idx="30">
                  <c:v>0</c:v>
                </c:pt>
                <c:pt idx="31">
                  <c:v>0</c:v>
                </c:pt>
                <c:pt idx="32">
                  <c:v>0</c:v>
                </c:pt>
                <c:pt idx="33">
                  <c:v>0.74399999999999999</c:v>
                </c:pt>
                <c:pt idx="34">
                  <c:v>0.72</c:v>
                </c:pt>
                <c:pt idx="35">
                  <c:v>2.976</c:v>
                </c:pt>
                <c:pt idx="36">
                  <c:v>33.479999999999997</c:v>
                </c:pt>
                <c:pt idx="37">
                  <c:v>6.2639999999999993</c:v>
                </c:pt>
                <c:pt idx="38">
                  <c:v>2.2320000000000002</c:v>
                </c:pt>
                <c:pt idx="39">
                  <c:v>0.72</c:v>
                </c:pt>
                <c:pt idx="40">
                  <c:v>0</c:v>
                </c:pt>
                <c:pt idx="41">
                  <c:v>0</c:v>
                </c:pt>
                <c:pt idx="42">
                  <c:v>0</c:v>
                </c:pt>
                <c:pt idx="43">
                  <c:v>0</c:v>
                </c:pt>
                <c:pt idx="44">
                  <c:v>1.44</c:v>
                </c:pt>
                <c:pt idx="45">
                  <c:v>3.72</c:v>
                </c:pt>
                <c:pt idx="46">
                  <c:v>2.16</c:v>
                </c:pt>
                <c:pt idx="47">
                  <c:v>1.488</c:v>
                </c:pt>
                <c:pt idx="48">
                  <c:v>0</c:v>
                </c:pt>
                <c:pt idx="49">
                  <c:v>8.7359999999999989</c:v>
                </c:pt>
                <c:pt idx="50">
                  <c:v>6.6959999999999997</c:v>
                </c:pt>
                <c:pt idx="51">
                  <c:v>3.6</c:v>
                </c:pt>
                <c:pt idx="52">
                  <c:v>3.72</c:v>
                </c:pt>
                <c:pt idx="53">
                  <c:v>0</c:v>
                </c:pt>
                <c:pt idx="54">
                  <c:v>0</c:v>
                </c:pt>
                <c:pt idx="55">
                  <c:v>0</c:v>
                </c:pt>
                <c:pt idx="56">
                  <c:v>0</c:v>
                </c:pt>
                <c:pt idx="57">
                  <c:v>0</c:v>
                </c:pt>
                <c:pt idx="58">
                  <c:v>2.88</c:v>
                </c:pt>
                <c:pt idx="59">
                  <c:v>8.1839999999999993</c:v>
                </c:pt>
                <c:pt idx="60">
                  <c:v>11.16</c:v>
                </c:pt>
                <c:pt idx="61">
                  <c:v>34.271999999999998</c:v>
                </c:pt>
                <c:pt idx="62">
                  <c:v>8.1839999999999993</c:v>
                </c:pt>
                <c:pt idx="63">
                  <c:v>11.52</c:v>
                </c:pt>
                <c:pt idx="64">
                  <c:v>0</c:v>
                </c:pt>
                <c:pt idx="65">
                  <c:v>0</c:v>
                </c:pt>
                <c:pt idx="66">
                  <c:v>0</c:v>
                </c:pt>
                <c:pt idx="67">
                  <c:v>0</c:v>
                </c:pt>
                <c:pt idx="68">
                  <c:v>0</c:v>
                </c:pt>
                <c:pt idx="69">
                  <c:v>1.488</c:v>
                </c:pt>
                <c:pt idx="70">
                  <c:v>0</c:v>
                </c:pt>
                <c:pt idx="71">
                  <c:v>12.648000000000001</c:v>
                </c:pt>
                <c:pt idx="72">
                  <c:v>12.648000000000001</c:v>
                </c:pt>
                <c:pt idx="73">
                  <c:v>27.552</c:v>
                </c:pt>
                <c:pt idx="74">
                  <c:v>0</c:v>
                </c:pt>
                <c:pt idx="75">
                  <c:v>12.24</c:v>
                </c:pt>
                <c:pt idx="76">
                  <c:v>3.72</c:v>
                </c:pt>
                <c:pt idx="77">
                  <c:v>0</c:v>
                </c:pt>
                <c:pt idx="78">
                  <c:v>0</c:v>
                </c:pt>
                <c:pt idx="79">
                  <c:v>0</c:v>
                </c:pt>
                <c:pt idx="80">
                  <c:v>0</c:v>
                </c:pt>
                <c:pt idx="81">
                  <c:v>0</c:v>
                </c:pt>
                <c:pt idx="82">
                  <c:v>13.68</c:v>
                </c:pt>
                <c:pt idx="83">
                  <c:v>10.416</c:v>
                </c:pt>
                <c:pt idx="84">
                  <c:v>26.040000000000003</c:v>
                </c:pt>
                <c:pt idx="85">
                  <c:v>26.448</c:v>
                </c:pt>
                <c:pt idx="86">
                  <c:v>0</c:v>
                </c:pt>
                <c:pt idx="87">
                  <c:v>2.16</c:v>
                </c:pt>
                <c:pt idx="88">
                  <c:v>1.488</c:v>
                </c:pt>
                <c:pt idx="89">
                  <c:v>0</c:v>
                </c:pt>
                <c:pt idx="90">
                  <c:v>0</c:v>
                </c:pt>
                <c:pt idx="91">
                  <c:v>0</c:v>
                </c:pt>
                <c:pt idx="92">
                  <c:v>0</c:v>
                </c:pt>
                <c:pt idx="93">
                  <c:v>5.952</c:v>
                </c:pt>
                <c:pt idx="94">
                  <c:v>1.44</c:v>
                </c:pt>
                <c:pt idx="95">
                  <c:v>0.74399999999999999</c:v>
                </c:pt>
                <c:pt idx="96">
                  <c:v>15.624000000000001</c:v>
                </c:pt>
                <c:pt idx="97">
                  <c:v>4.7039999999999997</c:v>
                </c:pt>
                <c:pt idx="98">
                  <c:v>2.2320000000000002</c:v>
                </c:pt>
                <c:pt idx="99">
                  <c:v>0</c:v>
                </c:pt>
                <c:pt idx="100">
                  <c:v>6.6959999999999997</c:v>
                </c:pt>
                <c:pt idx="101">
                  <c:v>0</c:v>
                </c:pt>
                <c:pt idx="102">
                  <c:v>0</c:v>
                </c:pt>
                <c:pt idx="103">
                  <c:v>0</c:v>
                </c:pt>
                <c:pt idx="104">
                  <c:v>0</c:v>
                </c:pt>
                <c:pt idx="105">
                  <c:v>2.976</c:v>
                </c:pt>
                <c:pt idx="106">
                  <c:v>56.88</c:v>
                </c:pt>
                <c:pt idx="107">
                  <c:v>25.296000000000003</c:v>
                </c:pt>
                <c:pt idx="108">
                  <c:v>12.648000000000001</c:v>
                </c:pt>
                <c:pt idx="109">
                  <c:v>1.3440000000000001</c:v>
                </c:pt>
                <c:pt idx="110">
                  <c:v>16.367999999999999</c:v>
                </c:pt>
                <c:pt idx="111">
                  <c:v>2.16</c:v>
                </c:pt>
                <c:pt idx="112">
                  <c:v>7.44</c:v>
                </c:pt>
                <c:pt idx="113">
                  <c:v>0.72</c:v>
                </c:pt>
                <c:pt idx="114">
                  <c:v>0</c:v>
                </c:pt>
                <c:pt idx="115">
                  <c:v>0</c:v>
                </c:pt>
                <c:pt idx="116">
                  <c:v>0</c:v>
                </c:pt>
                <c:pt idx="117">
                  <c:v>8.9280000000000008</c:v>
                </c:pt>
                <c:pt idx="118">
                  <c:v>3.6</c:v>
                </c:pt>
                <c:pt idx="119">
                  <c:v>32.735999999999997</c:v>
                </c:pt>
                <c:pt idx="120">
                  <c:v>5.2080000000000002</c:v>
                </c:pt>
                <c:pt idx="121">
                  <c:v>8.0640000000000001</c:v>
                </c:pt>
                <c:pt idx="122">
                  <c:v>8.9280000000000008</c:v>
                </c:pt>
                <c:pt idx="123">
                  <c:v>1.44</c:v>
                </c:pt>
                <c:pt idx="124">
                  <c:v>0</c:v>
                </c:pt>
                <c:pt idx="125">
                  <c:v>0</c:v>
                </c:pt>
                <c:pt idx="126">
                  <c:v>0</c:v>
                </c:pt>
                <c:pt idx="127">
                  <c:v>0.74399999999999999</c:v>
                </c:pt>
                <c:pt idx="128">
                  <c:v>0</c:v>
                </c:pt>
                <c:pt idx="129">
                  <c:v>34.223999999999997</c:v>
                </c:pt>
                <c:pt idx="130">
                  <c:v>17.28</c:v>
                </c:pt>
                <c:pt idx="131">
                  <c:v>5.2080000000000002</c:v>
                </c:pt>
              </c:numCache>
            </c:numRef>
          </c:val>
          <c:smooth val="0"/>
        </c:ser>
        <c:ser>
          <c:idx val="12"/>
          <c:order val="5"/>
          <c:tx>
            <c:strRef>
              <c:f>ratetoamt!$E$33</c:f>
              <c:strCache>
                <c:ptCount val="1"/>
                <c:pt idx="0">
                  <c:v>King Hussein</c:v>
                </c:pt>
              </c:strCache>
            </c:strRef>
          </c:tx>
          <c:spPr>
            <a:ln w="19050" cap="rnd">
              <a:solidFill>
                <a:schemeClr val="accent1">
                  <a:lumMod val="80000"/>
                  <a:lumOff val="20000"/>
                </a:schemeClr>
              </a:solidFill>
              <a:round/>
            </a:ln>
            <a:effectLst/>
          </c:spPr>
          <c:marker>
            <c:symbol val="none"/>
          </c:marker>
          <c:cat>
            <c:numRef>
              <c:f>ratetoamt!$F$20:$EG$20</c:f>
              <c:numCache>
                <c:formatCode>m/d/yyyy</c:formatCode>
                <c:ptCount val="132"/>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numCache>
            </c:numRef>
          </c:cat>
          <c:val>
            <c:numRef>
              <c:f>ratetoamt!$F$33:$EG$33</c:f>
              <c:numCache>
                <c:formatCode>General</c:formatCode>
                <c:ptCount val="132"/>
                <c:pt idx="0">
                  <c:v>29.76</c:v>
                </c:pt>
                <c:pt idx="1">
                  <c:v>45.024000000000001</c:v>
                </c:pt>
                <c:pt idx="2">
                  <c:v>9.6719999999999988</c:v>
                </c:pt>
                <c:pt idx="3">
                  <c:v>4.32</c:v>
                </c:pt>
                <c:pt idx="4">
                  <c:v>5.2080000000000002</c:v>
                </c:pt>
                <c:pt idx="5">
                  <c:v>0</c:v>
                </c:pt>
                <c:pt idx="6">
                  <c:v>0</c:v>
                </c:pt>
                <c:pt idx="7">
                  <c:v>0</c:v>
                </c:pt>
                <c:pt idx="8">
                  <c:v>0.72</c:v>
                </c:pt>
                <c:pt idx="9">
                  <c:v>3.72</c:v>
                </c:pt>
                <c:pt idx="10">
                  <c:v>13.68</c:v>
                </c:pt>
                <c:pt idx="11">
                  <c:v>23.808</c:v>
                </c:pt>
                <c:pt idx="12">
                  <c:v>27.527999999999999</c:v>
                </c:pt>
                <c:pt idx="13">
                  <c:v>29.567999999999998</c:v>
                </c:pt>
                <c:pt idx="14">
                  <c:v>0</c:v>
                </c:pt>
                <c:pt idx="15">
                  <c:v>78.48</c:v>
                </c:pt>
                <c:pt idx="16">
                  <c:v>0</c:v>
                </c:pt>
                <c:pt idx="17">
                  <c:v>0</c:v>
                </c:pt>
                <c:pt idx="18">
                  <c:v>0</c:v>
                </c:pt>
                <c:pt idx="19">
                  <c:v>0</c:v>
                </c:pt>
                <c:pt idx="20">
                  <c:v>0</c:v>
                </c:pt>
                <c:pt idx="21">
                  <c:v>19.343999999999998</c:v>
                </c:pt>
                <c:pt idx="22">
                  <c:v>0.72</c:v>
                </c:pt>
                <c:pt idx="23">
                  <c:v>8.9280000000000008</c:v>
                </c:pt>
                <c:pt idx="24">
                  <c:v>22.32</c:v>
                </c:pt>
                <c:pt idx="25">
                  <c:v>30.911999999999999</c:v>
                </c:pt>
                <c:pt idx="26">
                  <c:v>19.343999999999998</c:v>
                </c:pt>
                <c:pt idx="27">
                  <c:v>2.88</c:v>
                </c:pt>
                <c:pt idx="28">
                  <c:v>5.2080000000000002</c:v>
                </c:pt>
                <c:pt idx="29">
                  <c:v>0</c:v>
                </c:pt>
                <c:pt idx="30">
                  <c:v>2.2320000000000002</c:v>
                </c:pt>
                <c:pt idx="31">
                  <c:v>0</c:v>
                </c:pt>
                <c:pt idx="32">
                  <c:v>0</c:v>
                </c:pt>
                <c:pt idx="33">
                  <c:v>0</c:v>
                </c:pt>
                <c:pt idx="34">
                  <c:v>25.200000000000003</c:v>
                </c:pt>
                <c:pt idx="35">
                  <c:v>12.648000000000001</c:v>
                </c:pt>
                <c:pt idx="36">
                  <c:v>57.287999999999997</c:v>
                </c:pt>
                <c:pt idx="37">
                  <c:v>20.88</c:v>
                </c:pt>
                <c:pt idx="38">
                  <c:v>2.2320000000000002</c:v>
                </c:pt>
                <c:pt idx="39">
                  <c:v>2.88</c:v>
                </c:pt>
                <c:pt idx="40">
                  <c:v>2.2320000000000002</c:v>
                </c:pt>
                <c:pt idx="41">
                  <c:v>0</c:v>
                </c:pt>
                <c:pt idx="42">
                  <c:v>0</c:v>
                </c:pt>
                <c:pt idx="43">
                  <c:v>0</c:v>
                </c:pt>
                <c:pt idx="44">
                  <c:v>1.44</c:v>
                </c:pt>
                <c:pt idx="45">
                  <c:v>5.2080000000000002</c:v>
                </c:pt>
                <c:pt idx="46">
                  <c:v>3.6</c:v>
                </c:pt>
                <c:pt idx="47">
                  <c:v>20.832000000000001</c:v>
                </c:pt>
                <c:pt idx="48">
                  <c:v>0.74399999999999999</c:v>
                </c:pt>
                <c:pt idx="49">
                  <c:v>92.736000000000004</c:v>
                </c:pt>
                <c:pt idx="50">
                  <c:v>23.064</c:v>
                </c:pt>
                <c:pt idx="51">
                  <c:v>0</c:v>
                </c:pt>
                <c:pt idx="52">
                  <c:v>1.488</c:v>
                </c:pt>
                <c:pt idx="53">
                  <c:v>0</c:v>
                </c:pt>
                <c:pt idx="54">
                  <c:v>0</c:v>
                </c:pt>
                <c:pt idx="55">
                  <c:v>0</c:v>
                </c:pt>
                <c:pt idx="56">
                  <c:v>0.72</c:v>
                </c:pt>
                <c:pt idx="57">
                  <c:v>11.904</c:v>
                </c:pt>
                <c:pt idx="58">
                  <c:v>38.880000000000003</c:v>
                </c:pt>
                <c:pt idx="59">
                  <c:v>55.055999999999997</c:v>
                </c:pt>
                <c:pt idx="60">
                  <c:v>49.103999999999999</c:v>
                </c:pt>
                <c:pt idx="61">
                  <c:v>51.071999999999996</c:v>
                </c:pt>
                <c:pt idx="62">
                  <c:v>0.74399999999999999</c:v>
                </c:pt>
                <c:pt idx="63">
                  <c:v>0.72</c:v>
                </c:pt>
                <c:pt idx="64">
                  <c:v>0.74399999999999999</c:v>
                </c:pt>
                <c:pt idx="65">
                  <c:v>0</c:v>
                </c:pt>
                <c:pt idx="66">
                  <c:v>0</c:v>
                </c:pt>
                <c:pt idx="67">
                  <c:v>0</c:v>
                </c:pt>
                <c:pt idx="68">
                  <c:v>0</c:v>
                </c:pt>
                <c:pt idx="69">
                  <c:v>4.4640000000000004</c:v>
                </c:pt>
                <c:pt idx="70">
                  <c:v>0</c:v>
                </c:pt>
                <c:pt idx="71">
                  <c:v>32.735999999999997</c:v>
                </c:pt>
                <c:pt idx="72">
                  <c:v>23.808</c:v>
                </c:pt>
                <c:pt idx="73">
                  <c:v>57.791999999999994</c:v>
                </c:pt>
                <c:pt idx="74">
                  <c:v>11.904</c:v>
                </c:pt>
                <c:pt idx="75">
                  <c:v>22.32</c:v>
                </c:pt>
                <c:pt idx="76">
                  <c:v>2.2320000000000002</c:v>
                </c:pt>
                <c:pt idx="77">
                  <c:v>0</c:v>
                </c:pt>
                <c:pt idx="78">
                  <c:v>0</c:v>
                </c:pt>
                <c:pt idx="79">
                  <c:v>0</c:v>
                </c:pt>
                <c:pt idx="80">
                  <c:v>0.72</c:v>
                </c:pt>
                <c:pt idx="81">
                  <c:v>0.74399999999999999</c:v>
                </c:pt>
                <c:pt idx="82">
                  <c:v>29.52</c:v>
                </c:pt>
                <c:pt idx="83">
                  <c:v>10.416</c:v>
                </c:pt>
                <c:pt idx="84">
                  <c:v>66.215999999999994</c:v>
                </c:pt>
                <c:pt idx="85">
                  <c:v>49.415999999999997</c:v>
                </c:pt>
                <c:pt idx="86">
                  <c:v>28.271999999999998</c:v>
                </c:pt>
                <c:pt idx="87">
                  <c:v>0.72</c:v>
                </c:pt>
                <c:pt idx="88">
                  <c:v>0.74399999999999999</c:v>
                </c:pt>
                <c:pt idx="89">
                  <c:v>2.16</c:v>
                </c:pt>
                <c:pt idx="90">
                  <c:v>0</c:v>
                </c:pt>
                <c:pt idx="91">
                  <c:v>0</c:v>
                </c:pt>
                <c:pt idx="92">
                  <c:v>0</c:v>
                </c:pt>
                <c:pt idx="93">
                  <c:v>2.2320000000000002</c:v>
                </c:pt>
                <c:pt idx="94">
                  <c:v>23.76</c:v>
                </c:pt>
                <c:pt idx="95">
                  <c:v>30.504000000000001</c:v>
                </c:pt>
                <c:pt idx="96">
                  <c:v>94.488</c:v>
                </c:pt>
                <c:pt idx="97">
                  <c:v>2.016</c:v>
                </c:pt>
                <c:pt idx="98">
                  <c:v>0.74399999999999999</c:v>
                </c:pt>
                <c:pt idx="99">
                  <c:v>7.2</c:v>
                </c:pt>
                <c:pt idx="100">
                  <c:v>5.952</c:v>
                </c:pt>
                <c:pt idx="101">
                  <c:v>0</c:v>
                </c:pt>
                <c:pt idx="102">
                  <c:v>0</c:v>
                </c:pt>
                <c:pt idx="103">
                  <c:v>0</c:v>
                </c:pt>
                <c:pt idx="104">
                  <c:v>0.72</c:v>
                </c:pt>
                <c:pt idx="105">
                  <c:v>9.6719999999999988</c:v>
                </c:pt>
                <c:pt idx="106">
                  <c:v>10.08</c:v>
                </c:pt>
                <c:pt idx="107">
                  <c:v>47.616</c:v>
                </c:pt>
                <c:pt idx="108">
                  <c:v>0.74399999999999999</c:v>
                </c:pt>
                <c:pt idx="109">
                  <c:v>0.67200000000000004</c:v>
                </c:pt>
                <c:pt idx="110">
                  <c:v>31.991999999999997</c:v>
                </c:pt>
                <c:pt idx="111">
                  <c:v>0</c:v>
                </c:pt>
                <c:pt idx="112">
                  <c:v>14.88</c:v>
                </c:pt>
                <c:pt idx="113">
                  <c:v>0</c:v>
                </c:pt>
                <c:pt idx="114">
                  <c:v>0</c:v>
                </c:pt>
                <c:pt idx="115">
                  <c:v>0</c:v>
                </c:pt>
                <c:pt idx="116">
                  <c:v>0</c:v>
                </c:pt>
                <c:pt idx="117">
                  <c:v>13.391999999999999</c:v>
                </c:pt>
                <c:pt idx="118">
                  <c:v>30.959999999999997</c:v>
                </c:pt>
                <c:pt idx="119">
                  <c:v>29.015999999999998</c:v>
                </c:pt>
                <c:pt idx="120">
                  <c:v>44.64</c:v>
                </c:pt>
                <c:pt idx="121">
                  <c:v>38.304000000000002</c:v>
                </c:pt>
                <c:pt idx="122">
                  <c:v>3.72</c:v>
                </c:pt>
                <c:pt idx="123">
                  <c:v>12.24</c:v>
                </c:pt>
                <c:pt idx="124">
                  <c:v>0.74399999999999999</c:v>
                </c:pt>
                <c:pt idx="125">
                  <c:v>0</c:v>
                </c:pt>
                <c:pt idx="126">
                  <c:v>0</c:v>
                </c:pt>
                <c:pt idx="127">
                  <c:v>0</c:v>
                </c:pt>
                <c:pt idx="128">
                  <c:v>0</c:v>
                </c:pt>
                <c:pt idx="129">
                  <c:v>15.624000000000001</c:v>
                </c:pt>
                <c:pt idx="130">
                  <c:v>18.72</c:v>
                </c:pt>
                <c:pt idx="131">
                  <c:v>24.552</c:v>
                </c:pt>
              </c:numCache>
            </c:numRef>
          </c:val>
          <c:smooth val="0"/>
        </c:ser>
        <c:dLbls>
          <c:showLegendKey val="0"/>
          <c:showVal val="0"/>
          <c:showCatName val="0"/>
          <c:showSerName val="0"/>
          <c:showPercent val="0"/>
          <c:showBubbleSize val="0"/>
        </c:dLbls>
        <c:smooth val="0"/>
        <c:axId val="876428136"/>
        <c:axId val="664150704"/>
      </c:lineChart>
      <c:dateAx>
        <c:axId val="87642813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smtClean="0"/>
                  <a:t>Date</a:t>
                </a:r>
                <a:endParaRPr lang="en-US" sz="1600" b="1" dirty="0"/>
              </a:p>
            </c:rich>
          </c:tx>
          <c:layout>
            <c:manualLayout>
              <c:xMode val="edge"/>
              <c:yMode val="edge"/>
              <c:x val="0.50816444370822156"/>
              <c:y val="0.8905143136658745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1980000" spcFirstLastPara="1" vertOverflow="ellipsis" wrap="square" anchor="ctr" anchorCtr="1"/>
          <a:lstStyle/>
          <a:p>
            <a:pPr>
              <a:defRPr sz="1400" b="0" i="0" u="none" strike="noStrike" kern="1200" baseline="0">
                <a:solidFill>
                  <a:srgbClr val="595555"/>
                </a:solidFill>
                <a:latin typeface="+mn-lt"/>
                <a:ea typeface="+mn-ea"/>
                <a:cs typeface="+mn-cs"/>
              </a:defRPr>
            </a:pPr>
            <a:endParaRPr lang="en-US"/>
          </a:p>
        </c:txPr>
        <c:crossAx val="664150704"/>
        <c:crosses val="autoZero"/>
        <c:auto val="1"/>
        <c:lblOffset val="100"/>
        <c:baseTimeUnit val="months"/>
      </c:dateAx>
      <c:valAx>
        <c:axId val="664150704"/>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smtClean="0"/>
                  <a:t>Precipitation (mm)</a:t>
                </a:r>
                <a:endParaRPr lang="en-US" sz="1600" b="1" dirty="0"/>
              </a:p>
            </c:rich>
          </c:tx>
          <c:layout>
            <c:manualLayout>
              <c:xMode val="edge"/>
              <c:yMode val="edge"/>
              <c:x val="2.2937918344444874E-3"/>
              <c:y val="0.2301725065099723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6428136"/>
        <c:crosses val="autoZero"/>
        <c:crossBetween val="between"/>
        <c:majorUnit val="50"/>
      </c:valAx>
      <c:spPr>
        <a:noFill/>
        <a:ln>
          <a:noFill/>
        </a:ln>
        <a:effectLst/>
      </c:spPr>
    </c:plotArea>
    <c:legend>
      <c:legendPos val="b"/>
      <c:layout>
        <c:manualLayout>
          <c:xMode val="edge"/>
          <c:yMode val="edge"/>
          <c:x val="3.1870999911956521E-2"/>
          <c:y val="0.93532308898288141"/>
          <c:w val="0.9527187984684693"/>
          <c:h val="6.467691101711860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FFFFFF">
          <a:lumMod val="75000"/>
        </a:srgbClr>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51168" y="770161"/>
            <a:ext cx="2851386" cy="2361510"/>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6.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8.png"/><Relationship Id="rId25" Type="http://schemas.openxmlformats.org/officeDocument/2006/relationships/image" Target="../media/image45.tif"/><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49.jpeg"/><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jpeg"/><Relationship Id="rId24" Type="http://schemas.openxmlformats.org/officeDocument/2006/relationships/chart" Target="../charts/chart1.xml"/><Relationship Id="rId32" Type="http://schemas.openxmlformats.org/officeDocument/2006/relationships/image" Target="../media/image50.png"/><Relationship Id="rId5" Type="http://schemas.openxmlformats.org/officeDocument/2006/relationships/image" Target="../media/image26.png"/><Relationship Id="rId15" Type="http://schemas.openxmlformats.org/officeDocument/2006/relationships/image" Target="../media/image36.jpeg"/><Relationship Id="rId23" Type="http://schemas.openxmlformats.org/officeDocument/2006/relationships/image" Target="../media/image44.png"/><Relationship Id="rId28" Type="http://schemas.openxmlformats.org/officeDocument/2006/relationships/image" Target="../media/image48.png"/><Relationship Id="rId10" Type="http://schemas.openxmlformats.org/officeDocument/2006/relationships/image" Target="../media/image31.jpeg"/><Relationship Id="rId19" Type="http://schemas.openxmlformats.org/officeDocument/2006/relationships/image" Target="../media/image40.png"/><Relationship Id="rId31" Type="http://schemas.openxmlformats.org/officeDocument/2006/relationships/chart" Target="../charts/chart3.xml"/><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7.png"/><Relationship Id="rId30"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12644928" y="28722554"/>
            <a:ext cx="11195501" cy="215079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sz="2400" dirty="0" smtClean="0">
                <a:solidFill>
                  <a:srgbClr val="595555"/>
                </a:solidFill>
              </a:rPr>
              <a:t>The PrIME Google Earth Engine interface, because of its ease-of-use and free access, will support decision-making regarding rainwater harvesting within the region and allows the user to import new data for continuous monitoring of climatological trends in the region. </a:t>
            </a:r>
          </a:p>
          <a:p>
            <a:pPr marL="347663" indent="-347663">
              <a:spcBef>
                <a:spcPts val="1200"/>
              </a:spcBef>
              <a:buClr>
                <a:srgbClr val="75AADB"/>
              </a:buClr>
            </a:pPr>
            <a:r>
              <a:rPr lang="en-US" sz="2400" dirty="0" smtClean="0">
                <a:solidFill>
                  <a:srgbClr val="595555"/>
                </a:solidFill>
              </a:rPr>
              <a:t>Due to time constraints, the PrIME QGIS option has limited functionality. </a:t>
            </a:r>
          </a:p>
          <a:p>
            <a:pPr marL="347663" indent="-347663">
              <a:buClr>
                <a:srgbClr val="75AADB"/>
              </a:buClr>
            </a:pPr>
            <a:endParaRPr lang="en-US" dirty="0" smtClean="0">
              <a:solidFill>
                <a:srgbClr val="595555"/>
              </a:solidFill>
            </a:endParaRPr>
          </a:p>
        </p:txBody>
      </p:sp>
      <p:sp>
        <p:nvSpPr>
          <p:cNvPr id="17" name="Text Placeholder 16"/>
          <p:cNvSpPr>
            <a:spLocks noGrp="1"/>
          </p:cNvSpPr>
          <p:nvPr>
            <p:ph type="body" sz="quarter" idx="11"/>
          </p:nvPr>
        </p:nvSpPr>
        <p:spPr>
          <a:xfrm>
            <a:off x="3474909" y="860634"/>
            <a:ext cx="20514319" cy="3185330"/>
          </a:xfrm>
        </p:spPr>
        <p:txBody>
          <a:bodyPr/>
          <a:lstStyle/>
          <a:p>
            <a:r>
              <a:rPr lang="en-US" sz="5000" dirty="0"/>
              <a:t>Utilizing NASA Earth Observations to Create </a:t>
            </a:r>
            <a:r>
              <a:rPr lang="en-US" sz="5000" dirty="0" smtClean="0"/>
              <a:t>a Precipitation </a:t>
            </a:r>
            <a:r>
              <a:rPr lang="en-US" sz="5000" dirty="0"/>
              <a:t>Climatology of Jordan, Israel, and </a:t>
            </a:r>
            <a:r>
              <a:rPr lang="en-US" sz="5000" dirty="0" smtClean="0"/>
              <a:t>the </a:t>
            </a:r>
            <a:r>
              <a:rPr lang="en-US" sz="5000" dirty="0"/>
              <a:t>West Bank to Identify Optimal Rainwater </a:t>
            </a:r>
            <a:r>
              <a:rPr lang="en-US" sz="5000" dirty="0" smtClean="0"/>
              <a:t>Harvesting Locations </a:t>
            </a:r>
            <a:r>
              <a:rPr lang="en-US" sz="5000" dirty="0"/>
              <a:t>for Underserved Schools </a:t>
            </a:r>
          </a:p>
        </p:txBody>
      </p:sp>
      <p:sp>
        <p:nvSpPr>
          <p:cNvPr id="5" name="Text Placeholder 4"/>
          <p:cNvSpPr>
            <a:spLocks noGrp="1"/>
          </p:cNvSpPr>
          <p:nvPr>
            <p:ph type="body" sz="quarter" idx="10"/>
          </p:nvPr>
        </p:nvSpPr>
        <p:spPr>
          <a:xfrm rot="16200000">
            <a:off x="11258215" y="17939753"/>
            <a:ext cx="28712695" cy="2314074"/>
          </a:xfrm>
        </p:spPr>
        <p:txBody>
          <a:bodyPr/>
          <a:lstStyle/>
          <a:p>
            <a:r>
              <a:rPr lang="en-US" b="1" dirty="0" smtClean="0"/>
              <a:t>Middle East </a:t>
            </a:r>
            <a:r>
              <a:rPr lang="en-US" dirty="0" smtClean="0"/>
              <a:t>Water Resources</a:t>
            </a:r>
            <a:endParaRPr lang="en-US" dirty="0"/>
          </a:p>
        </p:txBody>
      </p:sp>
      <p:sp>
        <p:nvSpPr>
          <p:cNvPr id="9" name="Text Placeholder 16"/>
          <p:cNvSpPr txBox="1">
            <a:spLocks/>
          </p:cNvSpPr>
          <p:nvPr/>
        </p:nvSpPr>
        <p:spPr>
          <a:xfrm>
            <a:off x="1525665" y="31043699"/>
            <a:ext cx="2872251" cy="90893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Hannah Rosenblum</a:t>
            </a:r>
          </a:p>
          <a:p>
            <a:pPr algn="ctr">
              <a:lnSpc>
                <a:spcPct val="100000"/>
              </a:lnSpc>
              <a:spcBef>
                <a:spcPts val="0"/>
              </a:spcBef>
            </a:pPr>
            <a:r>
              <a:rPr lang="en-US" i="1" dirty="0" smtClean="0">
                <a:solidFill>
                  <a:schemeClr val="tx1">
                    <a:lumMod val="75000"/>
                  </a:schemeClr>
                </a:solidFill>
              </a:rPr>
              <a:t>Project Lead</a:t>
            </a:r>
          </a:p>
        </p:txBody>
      </p:sp>
      <p:sp>
        <p:nvSpPr>
          <p:cNvPr id="10" name="Text Placeholder 16"/>
          <p:cNvSpPr txBox="1">
            <a:spLocks/>
          </p:cNvSpPr>
          <p:nvPr/>
        </p:nvSpPr>
        <p:spPr>
          <a:xfrm>
            <a:off x="12767499" y="31510439"/>
            <a:ext cx="10921333" cy="58064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Water Resources Action Project, Inc. (WRAP)</a:t>
            </a:r>
          </a:p>
        </p:txBody>
      </p:sp>
      <p:sp>
        <p:nvSpPr>
          <p:cNvPr id="11" name="Text Placeholder 16"/>
          <p:cNvSpPr txBox="1">
            <a:spLocks/>
          </p:cNvSpPr>
          <p:nvPr/>
        </p:nvSpPr>
        <p:spPr>
          <a:xfrm>
            <a:off x="12777481" y="32843072"/>
            <a:ext cx="11012736" cy="20763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schemeClr>
                </a:solidFill>
              </a:rPr>
              <a:t>The Middle East Water Resources team would like to thank Brendan McGinnis of WRAP and Dr. Kenton Ross, </a:t>
            </a:r>
            <a:r>
              <a:rPr lang="en-US" sz="2400" dirty="0" smtClean="0">
                <a:solidFill>
                  <a:schemeClr val="tx1">
                    <a:lumMod val="75000"/>
                  </a:schemeClr>
                </a:solidFill>
              </a:rPr>
              <a:t>Kathleen </a:t>
            </a:r>
            <a:r>
              <a:rPr lang="en-US" sz="2400" dirty="0">
                <a:solidFill>
                  <a:schemeClr val="tx1">
                    <a:lumMod val="75000"/>
                  </a:schemeClr>
                </a:solidFill>
              </a:rPr>
              <a:t>Moore, </a:t>
            </a:r>
            <a:r>
              <a:rPr lang="en-US" sz="2400" dirty="0" smtClean="0">
                <a:solidFill>
                  <a:schemeClr val="tx1">
                    <a:lumMod val="75000"/>
                  </a:schemeClr>
                </a:solidFill>
              </a:rPr>
              <a:t>Emily </a:t>
            </a:r>
            <a:r>
              <a:rPr lang="en-US" sz="2400" dirty="0">
                <a:solidFill>
                  <a:schemeClr val="tx1">
                    <a:lumMod val="75000"/>
                  </a:schemeClr>
                </a:solidFill>
              </a:rPr>
              <a:t>Gotschalk, Tyler Rhodes, Jordan Vaa, and Mike Bender, of NASA DEVELOP, whose time and support made this project possible. </a:t>
            </a:r>
            <a:endParaRPr lang="en-US" sz="2400" dirty="0" smtClean="0">
              <a:solidFill>
                <a:schemeClr val="tx1">
                  <a:lumMod val="75000"/>
                </a:schemeClr>
              </a:solidFill>
            </a:endParaRPr>
          </a:p>
          <a:p>
            <a:pPr>
              <a:lnSpc>
                <a:spcPct val="100000"/>
              </a:lnSpc>
              <a:spcBef>
                <a:spcPts val="0"/>
              </a:spcBef>
            </a:pPr>
            <a:endParaRPr lang="en-US" sz="1400" i="1" dirty="0" smtClean="0">
              <a:solidFill>
                <a:schemeClr val="tx1">
                  <a:lumMod val="75000"/>
                </a:schemeClr>
              </a:solidFill>
            </a:endParaRPr>
          </a:p>
          <a:p>
            <a:pPr>
              <a:lnSpc>
                <a:spcPct val="100000"/>
              </a:lnSpc>
              <a:spcBef>
                <a:spcPts val="0"/>
              </a:spcBef>
            </a:pPr>
            <a:r>
              <a:rPr lang="en-US" sz="1400" i="1" dirty="0" smtClean="0">
                <a:solidFill>
                  <a:schemeClr val="tx1">
                    <a:lumMod val="75000"/>
                  </a:schemeClr>
                </a:solidFill>
              </a:rPr>
              <a:t>Any </a:t>
            </a:r>
            <a:r>
              <a:rPr lang="en-US" sz="1400" i="1" dirty="0">
                <a:solidFill>
                  <a:schemeClr val="tx1">
                    <a:lumMod val="75000"/>
                  </a:schemeClr>
                </a:solidFill>
              </a:rPr>
              <a:t>opinions,  findings, and conclusions or recommendations expressed in this material are those of the author(s) and do not necessarily reflect the views of the National Aeronautics and Space Administration. </a:t>
            </a:r>
            <a:r>
              <a:rPr lang="en-US" sz="1400" i="1" dirty="0" smtClean="0">
                <a:solidFill>
                  <a:schemeClr val="tx1">
                    <a:lumMod val="75000"/>
                  </a:schemeClr>
                </a:solidFill>
                <a:ea typeface="Questrial"/>
                <a:cs typeface="Arial" panose="020B0604020202020204" pitchFamily="34" charset="0"/>
                <a:sym typeface="Questrial"/>
              </a:rPr>
              <a:t>This </a:t>
            </a:r>
            <a:r>
              <a:rPr lang="en-US" sz="1400" i="1" dirty="0">
                <a:solidFill>
                  <a:schemeClr val="tx1">
                    <a:lumMod val="75000"/>
                  </a:schemeClr>
                </a:solidFill>
                <a:ea typeface="Questrial"/>
                <a:cs typeface="Arial" panose="020B0604020202020204" pitchFamily="34" charset="0"/>
                <a:sym typeface="Questrial"/>
              </a:rPr>
              <a:t>material is based upon work supported by NASA </a:t>
            </a:r>
            <a:r>
              <a:rPr lang="en-US" sz="1400" i="1" dirty="0" smtClean="0">
                <a:solidFill>
                  <a:schemeClr val="tx1">
                    <a:lumMod val="75000"/>
                  </a:schemeClr>
                </a:solidFill>
                <a:ea typeface="Questrial"/>
                <a:cs typeface="Arial" panose="020B0604020202020204" pitchFamily="34" charset="0"/>
                <a:sym typeface="Questrial"/>
              </a:rPr>
              <a:t>through contract </a:t>
            </a:r>
            <a:r>
              <a:rPr lang="en-US" sz="1400" i="1" dirty="0">
                <a:solidFill>
                  <a:schemeClr val="tx1">
                    <a:lumMod val="75000"/>
                  </a:schemeClr>
                </a:solidFill>
                <a:ea typeface="Questrial"/>
                <a:cs typeface="Arial" panose="020B0604020202020204" pitchFamily="34" charset="0"/>
                <a:sym typeface="Questrial"/>
              </a:rPr>
              <a:t>NNL11AA00B </a:t>
            </a:r>
            <a:r>
              <a:rPr lang="en-US" sz="1400" i="1" dirty="0" smtClean="0">
                <a:solidFill>
                  <a:schemeClr val="tx1">
                    <a:lumMod val="75000"/>
                  </a:schemeClr>
                </a:solidFill>
                <a:ea typeface="Questrial"/>
                <a:cs typeface="Arial" panose="020B0604020202020204" pitchFamily="34" charset="0"/>
                <a:sym typeface="Questrial"/>
              </a:rPr>
              <a:t>and cooperative agreement NNX14AB60A. </a:t>
            </a:r>
            <a:endParaRPr lang="en-US" i="1" dirty="0" smtClean="0">
              <a:solidFill>
                <a:schemeClr val="tx1">
                  <a:lumMod val="75000"/>
                </a:schemeClr>
              </a:solidFill>
              <a:ea typeface="Questrial"/>
              <a:cs typeface="Arial" panose="020B0604020202020204" pitchFamily="34" charset="0"/>
              <a:sym typeface="Questrial"/>
            </a:endParaRPr>
          </a:p>
        </p:txBody>
      </p:sp>
      <p:sp>
        <p:nvSpPr>
          <p:cNvPr id="8" name="Text Placeholder 16"/>
          <p:cNvSpPr txBox="1">
            <a:spLocks/>
          </p:cNvSpPr>
          <p:nvPr/>
        </p:nvSpPr>
        <p:spPr>
          <a:xfrm>
            <a:off x="12798056" y="12558926"/>
            <a:ext cx="11066047" cy="14924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smtClean="0">
                <a:solidFill>
                  <a:schemeClr val="tx1">
                    <a:lumMod val="75000"/>
                  </a:schemeClr>
                </a:solidFill>
              </a:rPr>
              <a:t>WRAP can use PrIME to visualize the climatology and to </a:t>
            </a:r>
            <a:r>
              <a:rPr lang="en-US" sz="2400" dirty="0">
                <a:solidFill>
                  <a:schemeClr val="tx1">
                    <a:lumMod val="75000"/>
                  </a:schemeClr>
                </a:solidFill>
              </a:rPr>
              <a:t>determine which </a:t>
            </a:r>
            <a:r>
              <a:rPr lang="en-US" sz="2400" dirty="0" smtClean="0">
                <a:solidFill>
                  <a:schemeClr val="tx1">
                    <a:lumMod val="75000"/>
                  </a:schemeClr>
                </a:solidFill>
              </a:rPr>
              <a:t>schools </a:t>
            </a:r>
            <a:r>
              <a:rPr lang="en-US" sz="2400" dirty="0">
                <a:solidFill>
                  <a:schemeClr val="tx1">
                    <a:lumMod val="75000"/>
                  </a:schemeClr>
                </a:solidFill>
              </a:rPr>
              <a:t>would benefit most from their assistance</a:t>
            </a:r>
            <a:r>
              <a:rPr lang="en-US" sz="2400" dirty="0" smtClean="0">
                <a:solidFill>
                  <a:schemeClr val="tx1">
                    <a:lumMod val="75000"/>
                  </a:schemeClr>
                </a:solidFill>
              </a:rPr>
              <a:t>. They can also share the interfaces with their partner schools for use as educational tools. </a:t>
            </a:r>
          </a:p>
          <a:p>
            <a:endParaRPr lang="en-US" dirty="0" smtClean="0">
              <a:solidFill>
                <a:schemeClr val="tx1">
                  <a:lumMod val="75000"/>
                </a:schemeClr>
              </a:solidFill>
            </a:endParaRPr>
          </a:p>
        </p:txBody>
      </p:sp>
      <p:sp>
        <p:nvSpPr>
          <p:cNvPr id="6" name="Text Placeholder 16"/>
          <p:cNvSpPr txBox="1">
            <a:spLocks/>
          </p:cNvSpPr>
          <p:nvPr/>
        </p:nvSpPr>
        <p:spPr>
          <a:xfrm>
            <a:off x="897138" y="5238292"/>
            <a:ext cx="11597393" cy="65876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600" dirty="0" smtClean="0">
                <a:solidFill>
                  <a:schemeClr val="tx1">
                    <a:lumMod val="75000"/>
                  </a:schemeClr>
                </a:solidFill>
              </a:rPr>
              <a:t>Water resources are declining in the Middle East as a result of the combination of diminished supply from overexploitation and drought, increased demand due to growing populations, and inadequate infrastructure. Water shortages have led to sanitation issues in schools and, in severe cases, even school closures. Rainwater harvesting is an eco-friendly, low-tech and cost-effective method of collecting and storing water for local use. The Water Resources Action Project, Inc. (WRAP) provides rain barrels and cisterns to underserved schools in the region to increase their water resources for sanitation purposes. This study used data from Tropical Rainfall Measuring Mission (TRMM), Global Precipitation Measurement (GPM), and other NASA Earth observations to quantify and visualize precipitation to identify locations most suitable for rainwater harvesting. Results indicate that precipitation is greatest in the north, nearest the Mediterranean Sea, and along the Jordan Rift Valley. The team created a climatology which characterizes the precipitation regime of the region, as well as an interactive interface to help WRAP determine which schools would benefit most from their assistance. The interface will be shared with the schools to which WRAP provides rainwater harvesting systems as an educational tool that can be used to improve students’ understanding of the region’s precipitation and climate as well as Geographic Information Systems and other monitoring and analysis technologies.</a:t>
            </a:r>
          </a:p>
        </p:txBody>
      </p:sp>
      <p:sp>
        <p:nvSpPr>
          <p:cNvPr id="15" name="Text Placeholder 16"/>
          <p:cNvSpPr txBox="1">
            <a:spLocks/>
          </p:cNvSpPr>
          <p:nvPr/>
        </p:nvSpPr>
        <p:spPr>
          <a:xfrm>
            <a:off x="897138" y="12582393"/>
            <a:ext cx="11654513" cy="196932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sz="2400" b="1" dirty="0" smtClean="0">
                <a:solidFill>
                  <a:schemeClr val="accent1">
                    <a:lumMod val="60000"/>
                    <a:lumOff val="40000"/>
                  </a:schemeClr>
                </a:solidFill>
              </a:rPr>
              <a:t>Identify</a:t>
            </a:r>
            <a:r>
              <a:rPr lang="en-US" sz="2400" dirty="0" smtClean="0"/>
              <a:t> </a:t>
            </a:r>
            <a:r>
              <a:rPr lang="en-US" sz="2400" dirty="0">
                <a:solidFill>
                  <a:schemeClr val="tx1">
                    <a:lumMod val="75000"/>
                  </a:schemeClr>
                </a:solidFill>
              </a:rPr>
              <a:t>and analyze patterns </a:t>
            </a:r>
            <a:r>
              <a:rPr lang="en-US" sz="2400" dirty="0" smtClean="0">
                <a:solidFill>
                  <a:schemeClr val="tx1">
                    <a:lumMod val="75000"/>
                  </a:schemeClr>
                </a:solidFill>
              </a:rPr>
              <a:t>of rainfall </a:t>
            </a:r>
            <a:r>
              <a:rPr lang="en-US" sz="2400" dirty="0">
                <a:solidFill>
                  <a:schemeClr val="tx1">
                    <a:lumMod val="75000"/>
                  </a:schemeClr>
                </a:solidFill>
              </a:rPr>
              <a:t>in Israel, Jordan, and the West </a:t>
            </a:r>
            <a:r>
              <a:rPr lang="en-US" sz="2400" dirty="0" smtClean="0">
                <a:solidFill>
                  <a:schemeClr val="tx1">
                    <a:lumMod val="75000"/>
                  </a:schemeClr>
                </a:solidFill>
              </a:rPr>
              <a:t>Bank.  </a:t>
            </a:r>
          </a:p>
          <a:p>
            <a:pPr marL="347663" indent="-347663">
              <a:buClr>
                <a:srgbClr val="75AADB"/>
              </a:buClr>
            </a:pPr>
            <a:r>
              <a:rPr lang="en-US" sz="2400" b="1" dirty="0" smtClean="0">
                <a:solidFill>
                  <a:schemeClr val="accent1">
                    <a:lumMod val="60000"/>
                    <a:lumOff val="40000"/>
                  </a:schemeClr>
                </a:solidFill>
              </a:rPr>
              <a:t>Develop</a:t>
            </a:r>
            <a:r>
              <a:rPr lang="en-US" sz="2400" dirty="0" smtClean="0"/>
              <a:t> </a:t>
            </a:r>
            <a:r>
              <a:rPr lang="en-US" sz="2400" dirty="0">
                <a:solidFill>
                  <a:schemeClr val="tx1">
                    <a:lumMod val="75000"/>
                  </a:schemeClr>
                </a:solidFill>
              </a:rPr>
              <a:t>an interactive interface to enhance WRAP’s decision-making process and educational resources. </a:t>
            </a:r>
            <a:endParaRPr lang="en-US" sz="2400" dirty="0" smtClean="0">
              <a:solidFill>
                <a:schemeClr val="tx1">
                  <a:lumMod val="75000"/>
                </a:schemeClr>
              </a:solidFill>
            </a:endParaRPr>
          </a:p>
        </p:txBody>
      </p:sp>
      <p:sp>
        <p:nvSpPr>
          <p:cNvPr id="16" name="TextBox 15"/>
          <p:cNvSpPr txBox="1"/>
          <p:nvPr/>
        </p:nvSpPr>
        <p:spPr>
          <a:xfrm>
            <a:off x="897138" y="4544422"/>
            <a:ext cx="11516347"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Abstract</a:t>
            </a:r>
          </a:p>
        </p:txBody>
      </p:sp>
      <p:sp>
        <p:nvSpPr>
          <p:cNvPr id="23" name="TextBox 22"/>
          <p:cNvSpPr txBox="1"/>
          <p:nvPr/>
        </p:nvSpPr>
        <p:spPr>
          <a:xfrm>
            <a:off x="897138" y="11922628"/>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Objectives</a:t>
            </a:r>
          </a:p>
        </p:txBody>
      </p:sp>
      <p:sp>
        <p:nvSpPr>
          <p:cNvPr id="24" name="TextBox 23"/>
          <p:cNvSpPr txBox="1"/>
          <p:nvPr/>
        </p:nvSpPr>
        <p:spPr>
          <a:xfrm>
            <a:off x="897138" y="19055539"/>
            <a:ext cx="8622152"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Methodology</a:t>
            </a:r>
          </a:p>
        </p:txBody>
      </p:sp>
      <p:sp>
        <p:nvSpPr>
          <p:cNvPr id="25" name="TextBox 24"/>
          <p:cNvSpPr txBox="1"/>
          <p:nvPr/>
        </p:nvSpPr>
        <p:spPr>
          <a:xfrm>
            <a:off x="897138" y="14142148"/>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Study Area</a:t>
            </a:r>
          </a:p>
        </p:txBody>
      </p:sp>
      <p:sp>
        <p:nvSpPr>
          <p:cNvPr id="26" name="TextBox 25"/>
          <p:cNvSpPr txBox="1"/>
          <p:nvPr/>
        </p:nvSpPr>
        <p:spPr>
          <a:xfrm>
            <a:off x="12721811" y="4553859"/>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Earth Observations</a:t>
            </a:r>
          </a:p>
        </p:txBody>
      </p:sp>
      <p:sp>
        <p:nvSpPr>
          <p:cNvPr id="27" name="TextBox 26"/>
          <p:cNvSpPr txBox="1"/>
          <p:nvPr/>
        </p:nvSpPr>
        <p:spPr>
          <a:xfrm>
            <a:off x="12774382" y="11880907"/>
            <a:ext cx="2811604"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Results</a:t>
            </a:r>
          </a:p>
        </p:txBody>
      </p:sp>
      <p:sp>
        <p:nvSpPr>
          <p:cNvPr id="28" name="TextBox 27"/>
          <p:cNvSpPr txBox="1"/>
          <p:nvPr/>
        </p:nvSpPr>
        <p:spPr>
          <a:xfrm>
            <a:off x="12732068" y="28069008"/>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Conclusions</a:t>
            </a:r>
          </a:p>
        </p:txBody>
      </p:sp>
      <p:sp>
        <p:nvSpPr>
          <p:cNvPr id="29" name="TextBox 28"/>
          <p:cNvSpPr txBox="1"/>
          <p:nvPr/>
        </p:nvSpPr>
        <p:spPr>
          <a:xfrm>
            <a:off x="12767499" y="32182508"/>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Acknowledgements</a:t>
            </a:r>
          </a:p>
        </p:txBody>
      </p:sp>
      <p:sp>
        <p:nvSpPr>
          <p:cNvPr id="30" name="TextBox 29"/>
          <p:cNvSpPr txBox="1"/>
          <p:nvPr/>
        </p:nvSpPr>
        <p:spPr>
          <a:xfrm>
            <a:off x="12732068" y="30740660"/>
            <a:ext cx="8229600"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Project Partner</a:t>
            </a:r>
          </a:p>
        </p:txBody>
      </p:sp>
      <p:sp>
        <p:nvSpPr>
          <p:cNvPr id="31" name="TextBox 30"/>
          <p:cNvSpPr txBox="1"/>
          <p:nvPr/>
        </p:nvSpPr>
        <p:spPr>
          <a:xfrm>
            <a:off x="897138" y="28055398"/>
            <a:ext cx="4542503" cy="769441"/>
          </a:xfrm>
          <a:prstGeom prst="rect">
            <a:avLst/>
          </a:prstGeom>
          <a:noFill/>
        </p:spPr>
        <p:txBody>
          <a:bodyPr wrap="square" rtlCol="0">
            <a:spAutoFit/>
          </a:bodyPr>
          <a:lstStyle/>
          <a:p>
            <a:r>
              <a:rPr lang="en-US" sz="4400" b="1" dirty="0" smtClean="0">
                <a:solidFill>
                  <a:srgbClr val="75AADB"/>
                </a:solidFill>
                <a:latin typeface="Century Gothic" panose="020B0502020202020204" pitchFamily="34" charset="0"/>
              </a:rPr>
              <a:t>Team Members</a:t>
            </a:r>
          </a:p>
        </p:txBody>
      </p:sp>
      <p:sp>
        <p:nvSpPr>
          <p:cNvPr id="34" name="Text Placeholder 16"/>
          <p:cNvSpPr txBox="1">
            <a:spLocks/>
          </p:cNvSpPr>
          <p:nvPr/>
        </p:nvSpPr>
        <p:spPr>
          <a:xfrm>
            <a:off x="4860768" y="30979400"/>
            <a:ext cx="2872251" cy="56229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rgbClr val="595555"/>
                </a:solidFill>
              </a:rPr>
              <a:t>Vishal Arya</a:t>
            </a:r>
          </a:p>
        </p:txBody>
      </p:sp>
      <p:sp>
        <p:nvSpPr>
          <p:cNvPr id="36" name="Text Placeholder 16"/>
          <p:cNvSpPr txBox="1">
            <a:spLocks/>
          </p:cNvSpPr>
          <p:nvPr/>
        </p:nvSpPr>
        <p:spPr>
          <a:xfrm>
            <a:off x="8119255" y="30997506"/>
            <a:ext cx="3002160" cy="56814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Raghda El-Behaedi</a:t>
            </a:r>
          </a:p>
        </p:txBody>
      </p:sp>
      <p:sp>
        <p:nvSpPr>
          <p:cNvPr id="38" name="TextBox 37"/>
          <p:cNvSpPr txBox="1"/>
          <p:nvPr/>
        </p:nvSpPr>
        <p:spPr>
          <a:xfrm>
            <a:off x="843099" y="34694241"/>
            <a:ext cx="18035451" cy="871515"/>
          </a:xfrm>
          <a:prstGeom prst="rect">
            <a:avLst/>
          </a:prstGeom>
          <a:noFill/>
        </p:spPr>
        <p:txBody>
          <a:bodyPr wrap="square" rtlCol="0">
            <a:noAutofit/>
          </a:bodyPr>
          <a:lstStyle/>
          <a:p>
            <a:r>
              <a:rPr lang="en-US" sz="4800" dirty="0" smtClean="0">
                <a:solidFill>
                  <a:schemeClr val="bg1"/>
                </a:solidFill>
                <a:latin typeface="+mj-lt"/>
              </a:rPr>
              <a:t>NASA Langley Research Center – Summer 2016</a:t>
            </a:r>
            <a:endParaRPr lang="en-US" sz="4800" dirty="0">
              <a:solidFill>
                <a:schemeClr val="bg1"/>
              </a:solidFill>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8092">
            <a:off x="19187200" y="5060124"/>
            <a:ext cx="4117491" cy="35101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3968" y="5704399"/>
            <a:ext cx="4416344" cy="221524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3629">
            <a:off x="13103319" y="9268082"/>
            <a:ext cx="4432506" cy="2900829"/>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86208">
            <a:off x="20532618" y="9065367"/>
            <a:ext cx="2989124" cy="3302900"/>
          </a:xfrm>
          <a:prstGeom prst="rect">
            <a:avLst/>
          </a:prstGeom>
        </p:spPr>
      </p:pic>
      <p:grpSp>
        <p:nvGrpSpPr>
          <p:cNvPr id="32" name="Group 31"/>
          <p:cNvGrpSpPr/>
          <p:nvPr/>
        </p:nvGrpSpPr>
        <p:grpSpPr>
          <a:xfrm>
            <a:off x="5238772" y="28942130"/>
            <a:ext cx="2057404" cy="2081788"/>
            <a:chOff x="5106935" y="28789730"/>
            <a:chExt cx="2057404" cy="2081788"/>
          </a:xfrm>
        </p:grpSpPr>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6935" y="28789730"/>
              <a:ext cx="2057404" cy="2081788"/>
            </a:xfrm>
            <a:prstGeom prst="rect">
              <a:avLst/>
            </a:prstGeom>
          </p:spPr>
        </p:pic>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t="9230" b="24227"/>
            <a:stretch/>
          </p:blipFill>
          <p:spPr>
            <a:xfrm>
              <a:off x="5311135" y="29007664"/>
              <a:ext cx="1649005" cy="1645920"/>
            </a:xfrm>
            <a:prstGeom prst="ellipse">
              <a:avLst/>
            </a:prstGeom>
          </p:spPr>
        </p:pic>
      </p:grpSp>
      <p:grpSp>
        <p:nvGrpSpPr>
          <p:cNvPr id="22" name="Group 21"/>
          <p:cNvGrpSpPr/>
          <p:nvPr/>
        </p:nvGrpSpPr>
        <p:grpSpPr>
          <a:xfrm>
            <a:off x="8564585" y="28923608"/>
            <a:ext cx="2057404" cy="2081788"/>
            <a:chOff x="8563505" y="28771208"/>
            <a:chExt cx="2057404" cy="2081788"/>
          </a:xfrm>
        </p:grpSpPr>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3505" y="28771208"/>
              <a:ext cx="2057404" cy="2081788"/>
            </a:xfrm>
            <a:prstGeom prst="rect">
              <a:avLst/>
            </a:prstGeom>
          </p:spPr>
        </p:pic>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4786" t="12694" r="2913" b="24931"/>
            <a:stretch/>
          </p:blipFill>
          <p:spPr>
            <a:xfrm>
              <a:off x="8780308" y="28989142"/>
              <a:ext cx="1623798" cy="1645920"/>
            </a:xfrm>
            <a:prstGeom prst="ellipse">
              <a:avLst/>
            </a:prstGeom>
          </p:spPr>
        </p:pic>
      </p:grpSp>
      <p:grpSp>
        <p:nvGrpSpPr>
          <p:cNvPr id="14" name="Group 13"/>
          <p:cNvGrpSpPr/>
          <p:nvPr/>
        </p:nvGrpSpPr>
        <p:grpSpPr>
          <a:xfrm>
            <a:off x="1891147" y="32014755"/>
            <a:ext cx="2080295" cy="2104950"/>
            <a:chOff x="1721426" y="31938555"/>
            <a:chExt cx="2080295" cy="2104950"/>
          </a:xfrm>
        </p:grpSpPr>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1426" y="31938555"/>
              <a:ext cx="2080295" cy="2104950"/>
            </a:xfrm>
            <a:prstGeom prst="ellipse">
              <a:avLst/>
            </a:prstGeom>
          </p:spPr>
        </p:pic>
        <p:pic>
          <p:nvPicPr>
            <p:cNvPr id="47" name="Picture 46"/>
            <p:cNvPicPr>
              <a:picLocks noChangeAspect="1"/>
            </p:cNvPicPr>
            <p:nvPr/>
          </p:nvPicPr>
          <p:blipFill rotWithShape="1">
            <a:blip r:embed="rId9" cstate="print">
              <a:extLst>
                <a:ext uri="{28A0092B-C50C-407E-A947-70E740481C1C}">
                  <a14:useLocalDpi xmlns:a14="http://schemas.microsoft.com/office/drawing/2010/main" val="0"/>
                </a:ext>
              </a:extLst>
            </a:blip>
            <a:srcRect l="5313" t="9427" r="3636" b="29033"/>
            <a:stretch/>
          </p:blipFill>
          <p:spPr>
            <a:xfrm>
              <a:off x="1949585" y="32168070"/>
              <a:ext cx="1623977" cy="1645920"/>
            </a:xfrm>
            <a:prstGeom prst="ellipse">
              <a:avLst/>
            </a:prstGeom>
          </p:spPr>
        </p:pic>
      </p:grpSp>
      <p:sp>
        <p:nvSpPr>
          <p:cNvPr id="48" name="Text Placeholder 16"/>
          <p:cNvSpPr txBox="1">
            <a:spLocks/>
          </p:cNvSpPr>
          <p:nvPr/>
        </p:nvSpPr>
        <p:spPr>
          <a:xfrm>
            <a:off x="12644928" y="5313863"/>
            <a:ext cx="4482255" cy="74231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dirty="0" smtClean="0">
                <a:solidFill>
                  <a:schemeClr val="tx1">
                    <a:lumMod val="75000"/>
                  </a:schemeClr>
                </a:solidFill>
              </a:rPr>
              <a:t>Global Precipitation Measurement (GPM)</a:t>
            </a:r>
          </a:p>
        </p:txBody>
      </p:sp>
      <p:sp>
        <p:nvSpPr>
          <p:cNvPr id="49" name="Text Placeholder 16"/>
          <p:cNvSpPr txBox="1">
            <a:spLocks/>
          </p:cNvSpPr>
          <p:nvPr/>
        </p:nvSpPr>
        <p:spPr>
          <a:xfrm>
            <a:off x="20838845" y="5332029"/>
            <a:ext cx="3906501" cy="115146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dirty="0">
                <a:solidFill>
                  <a:schemeClr val="tx1">
                    <a:lumMod val="75000"/>
                  </a:schemeClr>
                </a:solidFill>
              </a:rPr>
              <a:t>Tropical Rainfall Measuring Mission (</a:t>
            </a:r>
            <a:r>
              <a:rPr lang="en-US" dirty="0" smtClean="0">
                <a:solidFill>
                  <a:schemeClr val="tx1">
                    <a:lumMod val="75000"/>
                  </a:schemeClr>
                </a:solidFill>
              </a:rPr>
              <a:t>TRMM)</a:t>
            </a:r>
            <a:endParaRPr lang="en-US" dirty="0">
              <a:solidFill>
                <a:schemeClr val="tx1">
                  <a:lumMod val="75000"/>
                </a:schemeClr>
              </a:solidFill>
            </a:endParaRPr>
          </a:p>
        </p:txBody>
      </p:sp>
      <p:sp>
        <p:nvSpPr>
          <p:cNvPr id="51" name="Text Placeholder 16"/>
          <p:cNvSpPr txBox="1">
            <a:spLocks/>
          </p:cNvSpPr>
          <p:nvPr/>
        </p:nvSpPr>
        <p:spPr>
          <a:xfrm>
            <a:off x="12644928" y="8737523"/>
            <a:ext cx="4572835" cy="119714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dirty="0" smtClean="0">
                <a:solidFill>
                  <a:schemeClr val="tx1">
                    <a:lumMod val="75000"/>
                  </a:schemeClr>
                </a:solidFill>
              </a:rPr>
              <a:t>Gravity </a:t>
            </a:r>
            <a:r>
              <a:rPr lang="en-US" dirty="0">
                <a:solidFill>
                  <a:schemeClr val="tx1">
                    <a:lumMod val="75000"/>
                  </a:schemeClr>
                </a:solidFill>
              </a:rPr>
              <a:t>Recovery </a:t>
            </a:r>
            <a:r>
              <a:rPr lang="en-US" dirty="0" smtClean="0">
                <a:solidFill>
                  <a:schemeClr val="tx1">
                    <a:lumMod val="75000"/>
                  </a:schemeClr>
                </a:solidFill>
              </a:rPr>
              <a:t>and</a:t>
            </a:r>
            <a:br>
              <a:rPr lang="en-US" dirty="0" smtClean="0">
                <a:solidFill>
                  <a:schemeClr val="tx1">
                    <a:lumMod val="75000"/>
                  </a:schemeClr>
                </a:solidFill>
              </a:rPr>
            </a:br>
            <a:r>
              <a:rPr lang="en-US" dirty="0" smtClean="0">
                <a:solidFill>
                  <a:schemeClr val="tx1">
                    <a:lumMod val="75000"/>
                  </a:schemeClr>
                </a:solidFill>
              </a:rPr>
              <a:t> </a:t>
            </a:r>
            <a:r>
              <a:rPr lang="en-US" dirty="0">
                <a:solidFill>
                  <a:schemeClr val="tx1">
                    <a:lumMod val="75000"/>
                  </a:schemeClr>
                </a:solidFill>
              </a:rPr>
              <a:t>Climate Experiment (</a:t>
            </a:r>
            <a:r>
              <a:rPr lang="en-US" dirty="0" smtClean="0">
                <a:solidFill>
                  <a:schemeClr val="tx1">
                    <a:lumMod val="75000"/>
                  </a:schemeClr>
                </a:solidFill>
              </a:rPr>
              <a:t>GRACE)</a:t>
            </a:r>
            <a:endParaRPr lang="en-US" dirty="0">
              <a:solidFill>
                <a:schemeClr val="tx1">
                  <a:lumMod val="75000"/>
                </a:schemeClr>
              </a:solidFill>
            </a:endParaRPr>
          </a:p>
        </p:txBody>
      </p:sp>
      <p:sp>
        <p:nvSpPr>
          <p:cNvPr id="52" name="Text Placeholder 16"/>
          <p:cNvSpPr txBox="1">
            <a:spLocks/>
          </p:cNvSpPr>
          <p:nvPr/>
        </p:nvSpPr>
        <p:spPr>
          <a:xfrm>
            <a:off x="20961668" y="8743749"/>
            <a:ext cx="3205646" cy="118641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dirty="0" smtClean="0">
                <a:solidFill>
                  <a:schemeClr val="tx1">
                    <a:lumMod val="75000"/>
                  </a:schemeClr>
                </a:solidFill>
              </a:rPr>
              <a:t>S</a:t>
            </a:r>
            <a:r>
              <a:rPr lang="en-US" dirty="0">
                <a:solidFill>
                  <a:schemeClr val="tx1">
                    <a:lumMod val="75000"/>
                  </a:schemeClr>
                </a:solidFill>
              </a:rPr>
              <a:t>huttle Radar Topography Mission (SRTM)</a:t>
            </a:r>
          </a:p>
          <a:p>
            <a:pPr marL="347663" indent="-347663">
              <a:buClr>
                <a:srgbClr val="75AADB"/>
              </a:buClr>
            </a:pPr>
            <a:endParaRPr lang="en-US" dirty="0">
              <a:solidFill>
                <a:schemeClr val="tx1">
                  <a:lumMod val="75000"/>
                </a:schemeClr>
              </a:solidFill>
            </a:endParaRPr>
          </a:p>
        </p:txBody>
      </p:sp>
      <p:sp>
        <p:nvSpPr>
          <p:cNvPr id="53" name="Text Placeholder 16"/>
          <p:cNvSpPr txBox="1">
            <a:spLocks/>
          </p:cNvSpPr>
          <p:nvPr/>
        </p:nvSpPr>
        <p:spPr>
          <a:xfrm>
            <a:off x="1552606" y="34088170"/>
            <a:ext cx="2756948" cy="49233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Michael Sclater</a:t>
            </a:r>
          </a:p>
        </p:txBody>
      </p:sp>
      <p:grpSp>
        <p:nvGrpSpPr>
          <p:cNvPr id="33" name="Group 32"/>
          <p:cNvGrpSpPr/>
          <p:nvPr/>
        </p:nvGrpSpPr>
        <p:grpSpPr>
          <a:xfrm>
            <a:off x="1914038" y="28937196"/>
            <a:ext cx="2057404" cy="2081788"/>
            <a:chOff x="1914038" y="28784796"/>
            <a:chExt cx="2057404" cy="2081788"/>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038" y="28784796"/>
              <a:ext cx="2057404" cy="2081788"/>
            </a:xfrm>
            <a:prstGeom prst="ellipse">
              <a:avLst/>
            </a:prstGeom>
          </p:spPr>
        </p:pic>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l="3983" t="10271" r="4862" b="28376"/>
            <a:stretch/>
          </p:blipFill>
          <p:spPr>
            <a:xfrm>
              <a:off x="2127604" y="29002730"/>
              <a:ext cx="1630273" cy="1645920"/>
            </a:xfrm>
            <a:prstGeom prst="ellipse">
              <a:avLst/>
            </a:prstGeom>
          </p:spPr>
        </p:pic>
      </p:grpSp>
      <p:sp>
        <p:nvSpPr>
          <p:cNvPr id="55" name="Text Placeholder 16"/>
          <p:cNvSpPr txBox="1">
            <a:spLocks/>
          </p:cNvSpPr>
          <p:nvPr/>
        </p:nvSpPr>
        <p:spPr>
          <a:xfrm>
            <a:off x="897138" y="14813051"/>
            <a:ext cx="5277021" cy="146344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sz="2400" dirty="0" smtClean="0">
                <a:solidFill>
                  <a:schemeClr val="tx1">
                    <a:lumMod val="75000"/>
                  </a:schemeClr>
                </a:solidFill>
              </a:rPr>
              <a:t>Jordan, Israel, and the West Bank together comprise 115,767 km</a:t>
            </a:r>
            <a:r>
              <a:rPr lang="en-US" sz="2400" baseline="30000" dirty="0" smtClean="0">
                <a:solidFill>
                  <a:schemeClr val="tx1">
                    <a:lumMod val="75000"/>
                  </a:schemeClr>
                </a:solidFill>
              </a:rPr>
              <a:t>2 </a:t>
            </a:r>
            <a:r>
              <a:rPr lang="en-US" sz="2400" dirty="0" smtClean="0">
                <a:solidFill>
                  <a:schemeClr val="tx1">
                    <a:lumMod val="75000"/>
                  </a:schemeClr>
                </a:solidFill>
              </a:rPr>
              <a:t>of arid land in the Middle East. </a:t>
            </a:r>
            <a:endParaRPr lang="en-US" sz="2400" baseline="30000" dirty="0" smtClean="0">
              <a:solidFill>
                <a:schemeClr val="tx1">
                  <a:lumMod val="75000"/>
                </a:schemeClr>
              </a:solidFill>
            </a:endParaRPr>
          </a:p>
        </p:txBody>
      </p:sp>
      <p:pic>
        <p:nvPicPr>
          <p:cNvPr id="56" name="Picture 55"/>
          <p:cNvPicPr>
            <a:picLocks noChangeAspect="1"/>
          </p:cNvPicPr>
          <p:nvPr/>
        </p:nvPicPr>
        <p:blipFill rotWithShape="1">
          <a:blip r:embed="rId11">
            <a:extLst>
              <a:ext uri="{28A0092B-C50C-407E-A947-70E740481C1C}">
                <a14:useLocalDpi xmlns:a14="http://schemas.microsoft.com/office/drawing/2010/main" val="0"/>
              </a:ext>
            </a:extLst>
          </a:blip>
          <a:srcRect t="6629" r="13278" b="38524"/>
          <a:stretch/>
        </p:blipFill>
        <p:spPr>
          <a:xfrm>
            <a:off x="7419522" y="14588176"/>
            <a:ext cx="4823035" cy="4437875"/>
          </a:xfrm>
          <a:prstGeom prst="rect">
            <a:avLst/>
          </a:prstGeom>
        </p:spPr>
      </p:pic>
      <p:pic>
        <p:nvPicPr>
          <p:cNvPr id="57" name="Picture 56"/>
          <p:cNvPicPr>
            <a:picLocks noChangeAspect="1"/>
          </p:cNvPicPr>
          <p:nvPr/>
        </p:nvPicPr>
        <p:blipFill rotWithShape="1">
          <a:blip r:embed="rId12">
            <a:extLst>
              <a:ext uri="{28A0092B-C50C-407E-A947-70E740481C1C}">
                <a14:useLocalDpi xmlns:a14="http://schemas.microsoft.com/office/drawing/2010/main" val="0"/>
              </a:ext>
            </a:extLst>
          </a:blip>
          <a:srcRect l="27346" t="24799" r="18569" b="3712"/>
          <a:stretch/>
        </p:blipFill>
        <p:spPr>
          <a:xfrm>
            <a:off x="1748343" y="16136352"/>
            <a:ext cx="2618103" cy="2206100"/>
          </a:xfrm>
          <a:prstGeom prst="rect">
            <a:avLst/>
          </a:prstGeom>
        </p:spPr>
      </p:pic>
      <p:sp>
        <p:nvSpPr>
          <p:cNvPr id="58" name="Rectangle 57"/>
          <p:cNvSpPr/>
          <p:nvPr/>
        </p:nvSpPr>
        <p:spPr>
          <a:xfrm>
            <a:off x="2769873" y="17072406"/>
            <a:ext cx="501347" cy="4491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p:cNvCxnSpPr/>
          <p:nvPr/>
        </p:nvCxnSpPr>
        <p:spPr>
          <a:xfrm flipV="1">
            <a:off x="3269299" y="14586983"/>
            <a:ext cx="4179451" cy="24851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69299" y="17513910"/>
            <a:ext cx="4179451" cy="1486073"/>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73210" y="19633478"/>
            <a:ext cx="1134690" cy="646331"/>
          </a:xfrm>
          <a:prstGeom prst="rect">
            <a:avLst/>
          </a:prstGeom>
          <a:noFill/>
        </p:spPr>
        <p:txBody>
          <a:bodyPr wrap="square" rtlCol="0">
            <a:spAutoFit/>
          </a:bodyPr>
          <a:lstStyle/>
          <a:p>
            <a:r>
              <a:rPr lang="en-US" sz="3600" dirty="0" smtClean="0">
                <a:solidFill>
                  <a:srgbClr val="595555"/>
                </a:solidFill>
              </a:rPr>
              <a:t>Data</a:t>
            </a:r>
            <a:endParaRPr lang="en-US" sz="3600" dirty="0">
              <a:solidFill>
                <a:srgbClr val="595555"/>
              </a:solidFill>
            </a:endParaRPr>
          </a:p>
        </p:txBody>
      </p:sp>
      <p:sp>
        <p:nvSpPr>
          <p:cNvPr id="76" name="TextBox 75"/>
          <p:cNvSpPr txBox="1"/>
          <p:nvPr/>
        </p:nvSpPr>
        <p:spPr>
          <a:xfrm>
            <a:off x="9459227" y="19625353"/>
            <a:ext cx="1463045" cy="646331"/>
          </a:xfrm>
          <a:prstGeom prst="rect">
            <a:avLst/>
          </a:prstGeom>
          <a:noFill/>
        </p:spPr>
        <p:txBody>
          <a:bodyPr wrap="square" rtlCol="0">
            <a:spAutoFit/>
          </a:bodyPr>
          <a:lstStyle/>
          <a:p>
            <a:r>
              <a:rPr lang="en-US" sz="3600" dirty="0" smtClean="0">
                <a:solidFill>
                  <a:srgbClr val="595555"/>
                </a:solidFill>
              </a:rPr>
              <a:t>Results</a:t>
            </a:r>
            <a:endParaRPr lang="en-US" sz="3600" dirty="0">
              <a:solidFill>
                <a:srgbClr val="595555"/>
              </a:solidFill>
            </a:endParaRPr>
          </a:p>
        </p:txBody>
      </p:sp>
      <p:sp>
        <p:nvSpPr>
          <p:cNvPr id="144" name="TextBox 143"/>
          <p:cNvSpPr txBox="1"/>
          <p:nvPr/>
        </p:nvSpPr>
        <p:spPr>
          <a:xfrm>
            <a:off x="5045742" y="19610248"/>
            <a:ext cx="2254748" cy="646331"/>
          </a:xfrm>
          <a:prstGeom prst="rect">
            <a:avLst/>
          </a:prstGeom>
          <a:noFill/>
        </p:spPr>
        <p:txBody>
          <a:bodyPr wrap="square" rtlCol="0">
            <a:spAutoFit/>
          </a:bodyPr>
          <a:lstStyle/>
          <a:p>
            <a:r>
              <a:rPr lang="en-US" sz="3600" dirty="0" smtClean="0">
                <a:solidFill>
                  <a:srgbClr val="595555"/>
                </a:solidFill>
              </a:rPr>
              <a:t>Processing</a:t>
            </a:r>
            <a:endParaRPr lang="en-US" sz="3600" dirty="0">
              <a:solidFill>
                <a:srgbClr val="595555"/>
              </a:solidFill>
            </a:endParaRPr>
          </a:p>
        </p:txBody>
      </p:sp>
      <p:sp>
        <p:nvSpPr>
          <p:cNvPr id="151" name="Text Placeholder 16"/>
          <p:cNvSpPr txBox="1">
            <a:spLocks/>
          </p:cNvSpPr>
          <p:nvPr/>
        </p:nvSpPr>
        <p:spPr>
          <a:xfrm>
            <a:off x="897138" y="18431053"/>
            <a:ext cx="5518777" cy="55178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dirty="0" smtClean="0">
                <a:solidFill>
                  <a:schemeClr val="tx1">
                    <a:lumMod val="75000"/>
                  </a:schemeClr>
                </a:solidFill>
              </a:rPr>
              <a:t>Study Period: 2005 </a:t>
            </a:r>
            <a:r>
              <a:rPr lang="en-US" dirty="0">
                <a:solidFill>
                  <a:schemeClr val="tx1">
                    <a:lumMod val="75000"/>
                  </a:schemeClr>
                </a:solidFill>
              </a:rPr>
              <a:t>– </a:t>
            </a:r>
            <a:r>
              <a:rPr lang="en-US" dirty="0" smtClean="0">
                <a:solidFill>
                  <a:schemeClr val="tx1">
                    <a:lumMod val="75000"/>
                  </a:schemeClr>
                </a:solidFill>
              </a:rPr>
              <a:t>2016  </a:t>
            </a:r>
            <a:endParaRPr lang="en-US" sz="2800" baseline="30000" dirty="0" smtClean="0">
              <a:solidFill>
                <a:schemeClr val="tx1">
                  <a:lumMod val="75000"/>
                </a:schemeClr>
              </a:solidFill>
            </a:endParaRPr>
          </a:p>
        </p:txBody>
      </p:sp>
      <p:sp>
        <p:nvSpPr>
          <p:cNvPr id="152" name="TextBox 151"/>
          <p:cNvSpPr txBox="1"/>
          <p:nvPr/>
        </p:nvSpPr>
        <p:spPr>
          <a:xfrm>
            <a:off x="1464495" y="27380671"/>
            <a:ext cx="1985329" cy="677108"/>
          </a:xfrm>
          <a:prstGeom prst="rect">
            <a:avLst/>
          </a:prstGeom>
          <a:noFill/>
        </p:spPr>
        <p:txBody>
          <a:bodyPr wrap="square" rtlCol="0">
            <a:spAutoFit/>
          </a:bodyPr>
          <a:lstStyle/>
          <a:p>
            <a:pPr algn="ctr"/>
            <a:r>
              <a:rPr lang="en-US" sz="1900" dirty="0" smtClean="0">
                <a:solidFill>
                  <a:schemeClr val="tx1">
                    <a:lumMod val="75000"/>
                  </a:schemeClr>
                </a:solidFill>
              </a:rPr>
              <a:t>Precipitation and DEM rasters </a:t>
            </a:r>
            <a:endParaRPr lang="en-US" sz="1900" dirty="0">
              <a:solidFill>
                <a:schemeClr val="tx1">
                  <a:lumMod val="75000"/>
                </a:schemeClr>
              </a:solidFill>
            </a:endParaRPr>
          </a:p>
        </p:txBody>
      </p:sp>
      <p:sp>
        <p:nvSpPr>
          <p:cNvPr id="153" name="TextBox 152"/>
          <p:cNvSpPr txBox="1"/>
          <p:nvPr/>
        </p:nvSpPr>
        <p:spPr>
          <a:xfrm>
            <a:off x="4952219" y="27380671"/>
            <a:ext cx="1857392" cy="677108"/>
          </a:xfrm>
          <a:prstGeom prst="rect">
            <a:avLst/>
          </a:prstGeom>
          <a:noFill/>
        </p:spPr>
        <p:txBody>
          <a:bodyPr wrap="square" rtlCol="0">
            <a:spAutoFit/>
          </a:bodyPr>
          <a:lstStyle/>
          <a:p>
            <a:pPr algn="ctr"/>
            <a:r>
              <a:rPr lang="en-US" sz="1900" dirty="0" smtClean="0">
                <a:solidFill>
                  <a:schemeClr val="tx1">
                    <a:lumMod val="75000"/>
                  </a:schemeClr>
                </a:solidFill>
              </a:rPr>
              <a:t>Clipped rasters to study area extent</a:t>
            </a:r>
            <a:endParaRPr lang="en-US" sz="1900" dirty="0">
              <a:solidFill>
                <a:schemeClr val="tx1">
                  <a:lumMod val="75000"/>
                </a:schemeClr>
              </a:solidFill>
            </a:endParaRPr>
          </a:p>
        </p:txBody>
      </p:sp>
      <p:sp>
        <p:nvSpPr>
          <p:cNvPr id="154" name="TextBox 153"/>
          <p:cNvSpPr txBox="1"/>
          <p:nvPr/>
        </p:nvSpPr>
        <p:spPr>
          <a:xfrm>
            <a:off x="8114689" y="27414773"/>
            <a:ext cx="4269700" cy="677108"/>
          </a:xfrm>
          <a:prstGeom prst="rect">
            <a:avLst/>
          </a:prstGeom>
          <a:noFill/>
        </p:spPr>
        <p:txBody>
          <a:bodyPr wrap="square" rtlCol="0">
            <a:spAutoFit/>
          </a:bodyPr>
          <a:lstStyle/>
          <a:p>
            <a:pPr algn="ctr"/>
            <a:r>
              <a:rPr lang="en-US" sz="1900" dirty="0" smtClean="0">
                <a:solidFill>
                  <a:schemeClr val="tx1">
                    <a:lumMod val="75000"/>
                  </a:schemeClr>
                </a:solidFill>
              </a:rPr>
              <a:t>Validation and creation of PrIME, the Precipitation Interface for the Middle East. </a:t>
            </a:r>
            <a:endParaRPr lang="en-US" sz="1900" dirty="0">
              <a:solidFill>
                <a:schemeClr val="tx1">
                  <a:lumMod val="75000"/>
                </a:schemeClr>
              </a:solidFill>
            </a:endParaRPr>
          </a:p>
        </p:txBody>
      </p:sp>
      <p:grpSp>
        <p:nvGrpSpPr>
          <p:cNvPr id="155" name="Group 154"/>
          <p:cNvGrpSpPr/>
          <p:nvPr/>
        </p:nvGrpSpPr>
        <p:grpSpPr>
          <a:xfrm>
            <a:off x="7407180" y="14532865"/>
            <a:ext cx="1674046" cy="1137920"/>
            <a:chOff x="0" y="0"/>
            <a:chExt cx="1199508" cy="1486852"/>
          </a:xfrm>
        </p:grpSpPr>
        <p:pic>
          <p:nvPicPr>
            <p:cNvPr id="156" name="Picture 155"/>
            <p:cNvPicPr/>
            <p:nvPr/>
          </p:nvPicPr>
          <p:blipFill rotWithShape="1">
            <a:blip r:embed="rId13">
              <a:extLst>
                <a:ext uri="{28A0092B-C50C-407E-A947-70E740481C1C}">
                  <a14:useLocalDpi xmlns:a14="http://schemas.microsoft.com/office/drawing/2010/main" val="0"/>
                </a:ext>
              </a:extLst>
            </a:blip>
            <a:srcRect l="7814" t="74439" r="58518" b="8076"/>
            <a:stretch/>
          </p:blipFill>
          <p:spPr bwMode="auto">
            <a:xfrm>
              <a:off x="99340" y="1197610"/>
              <a:ext cx="314817" cy="289242"/>
            </a:xfrm>
            <a:prstGeom prst="rect">
              <a:avLst/>
            </a:prstGeom>
            <a:ln>
              <a:noFill/>
            </a:ln>
            <a:extLst>
              <a:ext uri="{53640926-AAD7-44D8-BBD7-CCE9431645EC}">
                <a14:shadowObscured xmlns:a14="http://schemas.microsoft.com/office/drawing/2010/main"/>
              </a:ext>
            </a:extLst>
          </p:spPr>
        </p:pic>
        <p:pic>
          <p:nvPicPr>
            <p:cNvPr id="157" name="Picture 156"/>
            <p:cNvPicPr/>
            <p:nvPr/>
          </p:nvPicPr>
          <p:blipFill rotWithShape="1">
            <a:blip r:embed="rId13">
              <a:extLst>
                <a:ext uri="{28A0092B-C50C-407E-A947-70E740481C1C}">
                  <a14:useLocalDpi xmlns:a14="http://schemas.microsoft.com/office/drawing/2010/main" val="0"/>
                </a:ext>
              </a:extLst>
            </a:blip>
            <a:srcRect l="7952" t="51225" r="58762" b="30785"/>
            <a:stretch/>
          </p:blipFill>
          <p:spPr bwMode="auto">
            <a:xfrm>
              <a:off x="101629" y="849485"/>
              <a:ext cx="312529" cy="271660"/>
            </a:xfrm>
            <a:prstGeom prst="rect">
              <a:avLst/>
            </a:prstGeom>
            <a:ln>
              <a:noFill/>
            </a:ln>
            <a:extLst>
              <a:ext uri="{53640926-AAD7-44D8-BBD7-CCE9431645EC}">
                <a14:shadowObscured xmlns:a14="http://schemas.microsoft.com/office/drawing/2010/main"/>
              </a:ext>
            </a:extLst>
          </p:spPr>
        </p:pic>
        <p:pic>
          <p:nvPicPr>
            <p:cNvPr id="158" name="Picture 157"/>
            <p:cNvPicPr/>
            <p:nvPr/>
          </p:nvPicPr>
          <p:blipFill rotWithShape="1">
            <a:blip r:embed="rId13">
              <a:extLst>
                <a:ext uri="{28A0092B-C50C-407E-A947-70E740481C1C}">
                  <a14:useLocalDpi xmlns:a14="http://schemas.microsoft.com/office/drawing/2010/main" val="0"/>
                </a:ext>
              </a:extLst>
            </a:blip>
            <a:srcRect l="8095" t="28530" r="59048" b="53921"/>
            <a:stretch/>
          </p:blipFill>
          <p:spPr bwMode="auto">
            <a:xfrm>
              <a:off x="99340" y="494027"/>
              <a:ext cx="314817" cy="271138"/>
            </a:xfrm>
            <a:prstGeom prst="rect">
              <a:avLst/>
            </a:prstGeom>
            <a:ln>
              <a:noFill/>
            </a:ln>
            <a:extLst>
              <a:ext uri="{53640926-AAD7-44D8-BBD7-CCE9431645EC}">
                <a14:shadowObscured xmlns:a14="http://schemas.microsoft.com/office/drawing/2010/main"/>
              </a:ext>
            </a:extLst>
          </p:spPr>
        </p:pic>
        <p:sp>
          <p:nvSpPr>
            <p:cNvPr id="159" name="Text Box 2"/>
            <p:cNvSpPr txBox="1">
              <a:spLocks noChangeArrowheads="1"/>
            </p:cNvSpPr>
            <p:nvPr/>
          </p:nvSpPr>
          <p:spPr bwMode="auto">
            <a:xfrm>
              <a:off x="411149" y="732330"/>
              <a:ext cx="654685" cy="3270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800" kern="1200" dirty="0">
                  <a:solidFill>
                    <a:srgbClr val="FFFFFF"/>
                  </a:solidFill>
                  <a:effectLst/>
                  <a:ea typeface="Calibri" panose="020F0502020204030204" pitchFamily="34" charset="0"/>
                </a:rPr>
                <a:t>Jordan</a:t>
              </a:r>
              <a:endParaRPr lang="en-US" sz="1800" dirty="0">
                <a:effectLst/>
                <a:ea typeface="Times New Roman" panose="02020603050405020304" pitchFamily="18" charset="0"/>
              </a:endParaRPr>
            </a:p>
          </p:txBody>
        </p:sp>
        <p:sp>
          <p:nvSpPr>
            <p:cNvPr id="160" name="Text Box 2"/>
            <p:cNvSpPr txBox="1">
              <a:spLocks noChangeArrowheads="1"/>
            </p:cNvSpPr>
            <p:nvPr/>
          </p:nvSpPr>
          <p:spPr bwMode="auto">
            <a:xfrm>
              <a:off x="410893" y="1096788"/>
              <a:ext cx="654685" cy="3270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800" kern="1200" dirty="0">
                  <a:solidFill>
                    <a:srgbClr val="FFFFFF"/>
                  </a:solidFill>
                  <a:effectLst/>
                  <a:ea typeface="Calibri" panose="020F0502020204030204" pitchFamily="34" charset="0"/>
                </a:rPr>
                <a:t>Israel</a:t>
              </a:r>
              <a:endParaRPr lang="en-US" sz="1800" dirty="0">
                <a:effectLst/>
                <a:ea typeface="Times New Roman" panose="02020603050405020304" pitchFamily="18" charset="0"/>
              </a:endParaRPr>
            </a:p>
          </p:txBody>
        </p:sp>
        <p:sp>
          <p:nvSpPr>
            <p:cNvPr id="161" name="Text Box 2"/>
            <p:cNvSpPr txBox="1">
              <a:spLocks noChangeArrowheads="1"/>
            </p:cNvSpPr>
            <p:nvPr/>
          </p:nvSpPr>
          <p:spPr bwMode="auto">
            <a:xfrm>
              <a:off x="400001" y="363250"/>
              <a:ext cx="799507" cy="34689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1800" kern="1200" dirty="0">
                  <a:solidFill>
                    <a:srgbClr val="FFFFFF"/>
                  </a:solidFill>
                  <a:effectLst/>
                  <a:ea typeface="Calibri" panose="020F0502020204030204" pitchFamily="34" charset="0"/>
                </a:rPr>
                <a:t>Palestine</a:t>
              </a:r>
              <a:endParaRPr lang="en-US" sz="1800" dirty="0">
                <a:effectLst/>
                <a:ea typeface="Times New Roman" panose="02020603050405020304" pitchFamily="18" charset="0"/>
              </a:endParaRPr>
            </a:p>
          </p:txBody>
        </p:sp>
        <p:sp>
          <p:nvSpPr>
            <p:cNvPr id="162" name="Text Box 2"/>
            <p:cNvSpPr txBox="1">
              <a:spLocks noChangeArrowheads="1"/>
            </p:cNvSpPr>
            <p:nvPr/>
          </p:nvSpPr>
          <p:spPr bwMode="auto">
            <a:xfrm>
              <a:off x="0" y="0"/>
              <a:ext cx="1027748" cy="3270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2000" b="1" kern="1200" dirty="0">
                  <a:solidFill>
                    <a:srgbClr val="FFFFFF"/>
                  </a:solidFill>
                  <a:effectLst/>
                  <a:ea typeface="Calibri" panose="020F0502020204030204" pitchFamily="34" charset="0"/>
                </a:rPr>
                <a:t>Countries</a:t>
              </a:r>
              <a:r>
                <a:rPr lang="en-US" sz="2000" kern="1200" dirty="0">
                  <a:solidFill>
                    <a:srgbClr val="000000"/>
                  </a:solidFill>
                  <a:effectLst/>
                  <a:ea typeface="Calibri" panose="020F0502020204030204" pitchFamily="34" charset="0"/>
                </a:rPr>
                <a:t> </a:t>
              </a:r>
              <a:endParaRPr lang="en-US" sz="2000" dirty="0">
                <a:effectLst/>
                <a:ea typeface="Times New Roman" panose="02020603050405020304" pitchFamily="18" charset="0"/>
              </a:endParaRPr>
            </a:p>
          </p:txBody>
        </p:sp>
      </p:grpSp>
      <p:sp>
        <p:nvSpPr>
          <p:cNvPr id="95" name="Text Placeholder 16"/>
          <p:cNvSpPr txBox="1">
            <a:spLocks/>
          </p:cNvSpPr>
          <p:nvPr/>
        </p:nvSpPr>
        <p:spPr>
          <a:xfrm>
            <a:off x="4831478" y="34052320"/>
            <a:ext cx="2872251" cy="56229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rgbClr val="595555"/>
                </a:solidFill>
              </a:rPr>
              <a:t>Labreshia Mims</a:t>
            </a:r>
          </a:p>
        </p:txBody>
      </p:sp>
      <p:sp>
        <p:nvSpPr>
          <p:cNvPr id="96" name="Text Placeholder 16"/>
          <p:cNvSpPr txBox="1">
            <a:spLocks/>
          </p:cNvSpPr>
          <p:nvPr/>
        </p:nvSpPr>
        <p:spPr>
          <a:xfrm>
            <a:off x="8195527" y="34033627"/>
            <a:ext cx="2844796" cy="58935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Bradford Schroeder</a:t>
            </a:r>
          </a:p>
        </p:txBody>
      </p:sp>
      <p:sp>
        <p:nvSpPr>
          <p:cNvPr id="85" name="Chevron 84"/>
          <p:cNvSpPr/>
          <p:nvPr/>
        </p:nvSpPr>
        <p:spPr>
          <a:xfrm rot="16200000">
            <a:off x="11918697" y="18723468"/>
            <a:ext cx="293528" cy="170942"/>
          </a:xfrm>
          <a:custGeom>
            <a:avLst/>
            <a:gdLst>
              <a:gd name="connsiteX0" fmla="*/ 0 w 1534886"/>
              <a:gd name="connsiteY0" fmla="*/ 0 h 1884181"/>
              <a:gd name="connsiteX1" fmla="*/ 767443 w 1534886"/>
              <a:gd name="connsiteY1" fmla="*/ 0 h 1884181"/>
              <a:gd name="connsiteX2" fmla="*/ 1534886 w 1534886"/>
              <a:gd name="connsiteY2" fmla="*/ 942091 h 1884181"/>
              <a:gd name="connsiteX3" fmla="*/ 767443 w 1534886"/>
              <a:gd name="connsiteY3" fmla="*/ 1884181 h 1884181"/>
              <a:gd name="connsiteX4" fmla="*/ 0 w 1534886"/>
              <a:gd name="connsiteY4" fmla="*/ 1884181 h 1884181"/>
              <a:gd name="connsiteX5" fmla="*/ 767443 w 1534886"/>
              <a:gd name="connsiteY5" fmla="*/ 942091 h 1884181"/>
              <a:gd name="connsiteX6" fmla="*/ 0 w 1534886"/>
              <a:gd name="connsiteY6" fmla="*/ 0 h 1884181"/>
              <a:gd name="connsiteX0" fmla="*/ 767443 w 1534886"/>
              <a:gd name="connsiteY0" fmla="*/ 942091 h 1884181"/>
              <a:gd name="connsiteX1" fmla="*/ 767443 w 1534886"/>
              <a:gd name="connsiteY1" fmla="*/ 0 h 1884181"/>
              <a:gd name="connsiteX2" fmla="*/ 1534886 w 1534886"/>
              <a:gd name="connsiteY2" fmla="*/ 942091 h 1884181"/>
              <a:gd name="connsiteX3" fmla="*/ 767443 w 1534886"/>
              <a:gd name="connsiteY3" fmla="*/ 1884181 h 1884181"/>
              <a:gd name="connsiteX4" fmla="*/ 0 w 1534886"/>
              <a:gd name="connsiteY4" fmla="*/ 1884181 h 1884181"/>
              <a:gd name="connsiteX5" fmla="*/ 767443 w 1534886"/>
              <a:gd name="connsiteY5" fmla="*/ 942091 h 1884181"/>
              <a:gd name="connsiteX0" fmla="*/ 849089 w 1616532"/>
              <a:gd name="connsiteY0" fmla="*/ 778805 h 1720895"/>
              <a:gd name="connsiteX1" fmla="*/ 0 w 1616532"/>
              <a:gd name="connsiteY1" fmla="*/ 0 h 1720895"/>
              <a:gd name="connsiteX2" fmla="*/ 1616532 w 1616532"/>
              <a:gd name="connsiteY2" fmla="*/ 778805 h 1720895"/>
              <a:gd name="connsiteX3" fmla="*/ 849089 w 1616532"/>
              <a:gd name="connsiteY3" fmla="*/ 1720895 h 1720895"/>
              <a:gd name="connsiteX4" fmla="*/ 81646 w 1616532"/>
              <a:gd name="connsiteY4" fmla="*/ 1720895 h 1720895"/>
              <a:gd name="connsiteX5" fmla="*/ 849089 w 1616532"/>
              <a:gd name="connsiteY5" fmla="*/ 778805 h 1720895"/>
              <a:gd name="connsiteX0" fmla="*/ 849089 w 1616532"/>
              <a:gd name="connsiteY0" fmla="*/ 778805 h 1720895"/>
              <a:gd name="connsiteX1" fmla="*/ 0 w 1616532"/>
              <a:gd name="connsiteY1" fmla="*/ 0 h 1720895"/>
              <a:gd name="connsiteX2" fmla="*/ 1616532 w 1616532"/>
              <a:gd name="connsiteY2" fmla="*/ 778805 h 1720895"/>
              <a:gd name="connsiteX3" fmla="*/ 81646 w 1616532"/>
              <a:gd name="connsiteY3" fmla="*/ 1720895 h 1720895"/>
              <a:gd name="connsiteX4" fmla="*/ 849089 w 1616532"/>
              <a:gd name="connsiteY4" fmla="*/ 778805 h 1720895"/>
              <a:gd name="connsiteX0" fmla="*/ 685800 w 1616532"/>
              <a:gd name="connsiteY0" fmla="*/ 778805 h 1720895"/>
              <a:gd name="connsiteX1" fmla="*/ 0 w 1616532"/>
              <a:gd name="connsiteY1" fmla="*/ 0 h 1720895"/>
              <a:gd name="connsiteX2" fmla="*/ 1616532 w 1616532"/>
              <a:gd name="connsiteY2" fmla="*/ 778805 h 1720895"/>
              <a:gd name="connsiteX3" fmla="*/ 81646 w 1616532"/>
              <a:gd name="connsiteY3" fmla="*/ 1720895 h 1720895"/>
              <a:gd name="connsiteX4" fmla="*/ 685800 w 1616532"/>
              <a:gd name="connsiteY4" fmla="*/ 778805 h 1720895"/>
              <a:gd name="connsiteX0" fmla="*/ 963386 w 1894118"/>
              <a:gd name="connsiteY0" fmla="*/ 778805 h 1361666"/>
              <a:gd name="connsiteX1" fmla="*/ 277586 w 1894118"/>
              <a:gd name="connsiteY1" fmla="*/ 0 h 1361666"/>
              <a:gd name="connsiteX2" fmla="*/ 1894118 w 1894118"/>
              <a:gd name="connsiteY2" fmla="*/ 778805 h 1361666"/>
              <a:gd name="connsiteX3" fmla="*/ 0 w 1894118"/>
              <a:gd name="connsiteY3" fmla="*/ 1361666 h 1361666"/>
              <a:gd name="connsiteX4" fmla="*/ 963386 w 1894118"/>
              <a:gd name="connsiteY4" fmla="*/ 778805 h 1361666"/>
              <a:gd name="connsiteX0" fmla="*/ 979714 w 1910446"/>
              <a:gd name="connsiteY0" fmla="*/ 582862 h 1165723"/>
              <a:gd name="connsiteX1" fmla="*/ 0 w 1910446"/>
              <a:gd name="connsiteY1" fmla="*/ 0 h 1165723"/>
              <a:gd name="connsiteX2" fmla="*/ 1910446 w 1910446"/>
              <a:gd name="connsiteY2" fmla="*/ 582862 h 1165723"/>
              <a:gd name="connsiteX3" fmla="*/ 16328 w 1910446"/>
              <a:gd name="connsiteY3" fmla="*/ 1165723 h 1165723"/>
              <a:gd name="connsiteX4" fmla="*/ 979714 w 1910446"/>
              <a:gd name="connsiteY4" fmla="*/ 582862 h 1165723"/>
              <a:gd name="connsiteX0" fmla="*/ 881741 w 1910446"/>
              <a:gd name="connsiteY0" fmla="*/ 615519 h 1165723"/>
              <a:gd name="connsiteX1" fmla="*/ 0 w 1910446"/>
              <a:gd name="connsiteY1" fmla="*/ 0 h 1165723"/>
              <a:gd name="connsiteX2" fmla="*/ 1910446 w 1910446"/>
              <a:gd name="connsiteY2" fmla="*/ 582862 h 1165723"/>
              <a:gd name="connsiteX3" fmla="*/ 16328 w 1910446"/>
              <a:gd name="connsiteY3" fmla="*/ 1165723 h 1165723"/>
              <a:gd name="connsiteX4" fmla="*/ 881741 w 1910446"/>
              <a:gd name="connsiteY4" fmla="*/ 615519 h 1165723"/>
              <a:gd name="connsiteX0" fmla="*/ 718453 w 1910446"/>
              <a:gd name="connsiteY0" fmla="*/ 582862 h 1165723"/>
              <a:gd name="connsiteX1" fmla="*/ 0 w 1910446"/>
              <a:gd name="connsiteY1" fmla="*/ 0 h 1165723"/>
              <a:gd name="connsiteX2" fmla="*/ 1910446 w 1910446"/>
              <a:gd name="connsiteY2" fmla="*/ 582862 h 1165723"/>
              <a:gd name="connsiteX3" fmla="*/ 16328 w 1910446"/>
              <a:gd name="connsiteY3" fmla="*/ 1165723 h 1165723"/>
              <a:gd name="connsiteX4" fmla="*/ 718453 w 1910446"/>
              <a:gd name="connsiteY4" fmla="*/ 582862 h 1165723"/>
              <a:gd name="connsiteX0" fmla="*/ 685794 w 1910446"/>
              <a:gd name="connsiteY0" fmla="*/ 582862 h 1165723"/>
              <a:gd name="connsiteX1" fmla="*/ 0 w 1910446"/>
              <a:gd name="connsiteY1" fmla="*/ 0 h 1165723"/>
              <a:gd name="connsiteX2" fmla="*/ 1910446 w 1910446"/>
              <a:gd name="connsiteY2" fmla="*/ 582862 h 1165723"/>
              <a:gd name="connsiteX3" fmla="*/ 16328 w 1910446"/>
              <a:gd name="connsiteY3" fmla="*/ 1165723 h 1165723"/>
              <a:gd name="connsiteX4" fmla="*/ 685794 w 1910446"/>
              <a:gd name="connsiteY4" fmla="*/ 582862 h 116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446" h="1165723">
                <a:moveTo>
                  <a:pt x="685794" y="582862"/>
                </a:moveTo>
                <a:lnTo>
                  <a:pt x="0" y="0"/>
                </a:lnTo>
                <a:lnTo>
                  <a:pt x="1910446" y="582862"/>
                </a:lnTo>
                <a:lnTo>
                  <a:pt x="16328" y="1165723"/>
                </a:lnTo>
                <a:lnTo>
                  <a:pt x="685794" y="582862"/>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35735" y="8099560"/>
            <a:ext cx="3031732" cy="2282220"/>
          </a:xfrm>
          <a:prstGeom prst="rect">
            <a:avLst/>
          </a:prstGeom>
        </p:spPr>
      </p:pic>
      <p:sp>
        <p:nvSpPr>
          <p:cNvPr id="101" name="Text Placeholder 16"/>
          <p:cNvSpPr txBox="1">
            <a:spLocks/>
          </p:cNvSpPr>
          <p:nvPr/>
        </p:nvSpPr>
        <p:spPr>
          <a:xfrm>
            <a:off x="17667621" y="7267570"/>
            <a:ext cx="2318550" cy="83199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5AADB"/>
              </a:buClr>
            </a:pPr>
            <a:r>
              <a:rPr lang="en-US" dirty="0" smtClean="0">
                <a:solidFill>
                  <a:schemeClr val="tx1">
                    <a:lumMod val="75000"/>
                  </a:schemeClr>
                </a:solidFill>
              </a:rPr>
              <a:t>Terra MODIS</a:t>
            </a:r>
            <a:endParaRPr lang="en-US" dirty="0" smtClean="0">
              <a:solidFill>
                <a:schemeClr val="tx1">
                  <a:lumMod val="75000"/>
                </a:schemeClr>
              </a:solidFill>
            </a:endParaRPr>
          </a:p>
        </p:txBody>
      </p:sp>
      <p:grpSp>
        <p:nvGrpSpPr>
          <p:cNvPr id="20" name="Group 19"/>
          <p:cNvGrpSpPr/>
          <p:nvPr/>
        </p:nvGrpSpPr>
        <p:grpSpPr>
          <a:xfrm>
            <a:off x="5216421" y="31980876"/>
            <a:ext cx="2080295" cy="2104950"/>
            <a:chOff x="5013053" y="31904676"/>
            <a:chExt cx="2080295" cy="2104950"/>
          </a:xfrm>
        </p:grpSpPr>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3053" y="31904676"/>
              <a:ext cx="2080295" cy="2104950"/>
            </a:xfrm>
            <a:prstGeom prst="ellipse">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35511" y="32134191"/>
              <a:ext cx="1635379" cy="1645920"/>
            </a:xfrm>
            <a:prstGeom prst="ellipse">
              <a:avLst/>
            </a:prstGeom>
          </p:spPr>
        </p:pic>
      </p:grpSp>
      <p:grpSp>
        <p:nvGrpSpPr>
          <p:cNvPr id="104" name="Group 103"/>
          <p:cNvGrpSpPr/>
          <p:nvPr/>
        </p:nvGrpSpPr>
        <p:grpSpPr>
          <a:xfrm>
            <a:off x="1578487" y="20400460"/>
            <a:ext cx="1836482" cy="1774075"/>
            <a:chOff x="466837" y="878651"/>
            <a:chExt cx="1404559" cy="1316888"/>
          </a:xfrm>
        </p:grpSpPr>
        <p:pic>
          <p:nvPicPr>
            <p:cNvPr id="105" name="Picture 104"/>
            <p:cNvPicPr>
              <a:picLocks noChangeAspect="1"/>
            </p:cNvPicPr>
            <p:nvPr/>
          </p:nvPicPr>
          <p:blipFill>
            <a:blip r:embed="rId16"/>
            <a:stretch>
              <a:fillRect/>
            </a:stretch>
          </p:blipFill>
          <p:spPr>
            <a:xfrm>
              <a:off x="466837" y="878651"/>
              <a:ext cx="1171290" cy="1059282"/>
            </a:xfrm>
            <a:prstGeom prst="rect">
              <a:avLst/>
            </a:prstGeom>
          </p:spPr>
        </p:pic>
        <p:pic>
          <p:nvPicPr>
            <p:cNvPr id="108" name="Picture 107"/>
            <p:cNvPicPr>
              <a:picLocks noChangeAspect="1"/>
            </p:cNvPicPr>
            <p:nvPr/>
          </p:nvPicPr>
          <p:blipFill>
            <a:blip r:embed="rId17"/>
            <a:stretch>
              <a:fillRect/>
            </a:stretch>
          </p:blipFill>
          <p:spPr>
            <a:xfrm>
              <a:off x="570021" y="987100"/>
              <a:ext cx="1183426" cy="1060688"/>
            </a:xfrm>
            <a:prstGeom prst="rect">
              <a:avLst/>
            </a:prstGeom>
          </p:spPr>
        </p:pic>
        <p:pic>
          <p:nvPicPr>
            <p:cNvPr id="109" name="Picture 108"/>
            <p:cNvPicPr>
              <a:picLocks noChangeAspect="1"/>
            </p:cNvPicPr>
            <p:nvPr/>
          </p:nvPicPr>
          <p:blipFill rotWithShape="1">
            <a:blip r:embed="rId18"/>
            <a:srcRect l="402" t="735"/>
            <a:stretch/>
          </p:blipFill>
          <p:spPr>
            <a:xfrm>
              <a:off x="688020" y="1114649"/>
              <a:ext cx="1183376" cy="1080890"/>
            </a:xfrm>
            <a:prstGeom prst="rect">
              <a:avLst/>
            </a:prstGeom>
          </p:spPr>
        </p:pic>
      </p:grpSp>
      <p:pic>
        <p:nvPicPr>
          <p:cNvPr id="112" name="Picture 111"/>
          <p:cNvPicPr>
            <a:picLocks noChangeAspect="1"/>
          </p:cNvPicPr>
          <p:nvPr/>
        </p:nvPicPr>
        <p:blipFill rotWithShape="1">
          <a:blip r:embed="rId19"/>
          <a:srcRect l="15823" t="12857" r="2550" b="11179"/>
          <a:stretch/>
        </p:blipFill>
        <p:spPr>
          <a:xfrm>
            <a:off x="1246181" y="25851158"/>
            <a:ext cx="2458767" cy="1317258"/>
          </a:xfrm>
          <a:prstGeom prst="rect">
            <a:avLst/>
          </a:prstGeom>
        </p:spPr>
      </p:pic>
      <p:pic>
        <p:nvPicPr>
          <p:cNvPr id="114" name="Picture 113"/>
          <p:cNvPicPr>
            <a:picLocks noChangeAspect="1"/>
          </p:cNvPicPr>
          <p:nvPr/>
        </p:nvPicPr>
        <p:blipFill rotWithShape="1">
          <a:blip r:embed="rId20"/>
          <a:srcRect t="507" b="649"/>
          <a:stretch/>
        </p:blipFill>
        <p:spPr>
          <a:xfrm>
            <a:off x="4997028" y="20387161"/>
            <a:ext cx="1702203" cy="1535682"/>
          </a:xfrm>
          <a:prstGeom prst="rect">
            <a:avLst/>
          </a:prstGeom>
        </p:spPr>
      </p:pic>
      <p:pic>
        <p:nvPicPr>
          <p:cNvPr id="115" name="Picture 114"/>
          <p:cNvPicPr>
            <a:picLocks noChangeAspect="1"/>
          </p:cNvPicPr>
          <p:nvPr/>
        </p:nvPicPr>
        <p:blipFill rotWithShape="1">
          <a:blip r:embed="rId21"/>
          <a:srcRect l="3054" t="5621" r="4270" b="4487"/>
          <a:stretch/>
        </p:blipFill>
        <p:spPr>
          <a:xfrm>
            <a:off x="1534776" y="22321638"/>
            <a:ext cx="1870015" cy="1672896"/>
          </a:xfrm>
          <a:prstGeom prst="rect">
            <a:avLst/>
          </a:prstGeom>
        </p:spPr>
      </p:pic>
      <p:pic>
        <p:nvPicPr>
          <p:cNvPr id="116" name="Picture 115"/>
          <p:cNvPicPr>
            <a:picLocks noChangeAspect="1"/>
          </p:cNvPicPr>
          <p:nvPr/>
        </p:nvPicPr>
        <p:blipFill>
          <a:blip r:embed="rId22"/>
          <a:stretch>
            <a:fillRect/>
          </a:stretch>
        </p:blipFill>
        <p:spPr>
          <a:xfrm>
            <a:off x="5110334" y="25781447"/>
            <a:ext cx="1751830" cy="1456680"/>
          </a:xfrm>
          <a:prstGeom prst="rect">
            <a:avLst/>
          </a:prstGeom>
        </p:spPr>
      </p:pic>
      <p:sp>
        <p:nvSpPr>
          <p:cNvPr id="117" name="Right Bracket 116"/>
          <p:cNvSpPr/>
          <p:nvPr/>
        </p:nvSpPr>
        <p:spPr>
          <a:xfrm>
            <a:off x="6728757" y="20291210"/>
            <a:ext cx="443956" cy="7108484"/>
          </a:xfrm>
          <a:prstGeom prst="rightBracket">
            <a:avLst/>
          </a:prstGeom>
          <a:ln w="50800">
            <a:solidFill>
              <a:srgbClr val="75AA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6" name="Straight Arrow Connector 125"/>
          <p:cNvCxnSpPr>
            <a:stCxn id="117" idx="2"/>
            <a:endCxn id="132" idx="1"/>
          </p:cNvCxnSpPr>
          <p:nvPr/>
        </p:nvCxnSpPr>
        <p:spPr>
          <a:xfrm flipV="1">
            <a:off x="7172713" y="21990793"/>
            <a:ext cx="831014" cy="1854659"/>
          </a:xfrm>
          <a:prstGeom prst="straightConnector1">
            <a:avLst/>
          </a:prstGeom>
          <a:ln w="50800">
            <a:solidFill>
              <a:srgbClr val="75AADB"/>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117" idx="2"/>
            <a:endCxn id="131" idx="1"/>
          </p:cNvCxnSpPr>
          <p:nvPr/>
        </p:nvCxnSpPr>
        <p:spPr>
          <a:xfrm>
            <a:off x="7172713" y="23845452"/>
            <a:ext cx="778845" cy="1883328"/>
          </a:xfrm>
          <a:prstGeom prst="straightConnector1">
            <a:avLst/>
          </a:prstGeom>
          <a:ln w="50800">
            <a:solidFill>
              <a:srgbClr val="75AADB"/>
            </a:solidFill>
            <a:tailEnd type="triangle"/>
          </a:ln>
        </p:spPr>
        <p:style>
          <a:lnRef idx="1">
            <a:schemeClr val="accent1"/>
          </a:lnRef>
          <a:fillRef idx="0">
            <a:schemeClr val="accent1"/>
          </a:fillRef>
          <a:effectRef idx="0">
            <a:schemeClr val="accent1"/>
          </a:effectRef>
          <a:fontRef idx="minor">
            <a:schemeClr val="tx1"/>
          </a:fontRef>
        </p:style>
      </p:cxnSp>
      <p:pic>
        <p:nvPicPr>
          <p:cNvPr id="129" name="Picture 1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77862" y="22325243"/>
            <a:ext cx="1811917" cy="1618499"/>
          </a:xfrm>
          <a:prstGeom prst="rect">
            <a:avLst/>
          </a:prstGeom>
        </p:spPr>
      </p:pic>
      <p:graphicFrame>
        <p:nvGraphicFramePr>
          <p:cNvPr id="132" name="Chart 131"/>
          <p:cNvGraphicFramePr>
            <a:graphicFrameLocks/>
          </p:cNvGraphicFramePr>
          <p:nvPr>
            <p:extLst>
              <p:ext uri="{D42A27DB-BD31-4B8C-83A1-F6EECF244321}">
                <p14:modId xmlns:p14="http://schemas.microsoft.com/office/powerpoint/2010/main" val="3691239592"/>
              </p:ext>
            </p:extLst>
          </p:nvPr>
        </p:nvGraphicFramePr>
        <p:xfrm>
          <a:off x="8003727" y="20439659"/>
          <a:ext cx="4238830" cy="3102269"/>
        </p:xfrm>
        <a:graphic>
          <a:graphicData uri="http://schemas.openxmlformats.org/drawingml/2006/chart">
            <c:chart xmlns:c="http://schemas.openxmlformats.org/drawingml/2006/chart" xmlns:r="http://schemas.openxmlformats.org/officeDocument/2006/relationships" r:id="rId24"/>
          </a:graphicData>
        </a:graphic>
      </p:graphicFrame>
      <p:pic>
        <p:nvPicPr>
          <p:cNvPr id="133" name="Picture 13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34777" y="24150356"/>
            <a:ext cx="1869762" cy="1544980"/>
          </a:xfrm>
          <a:prstGeom prst="rect">
            <a:avLst/>
          </a:prstGeom>
        </p:spPr>
      </p:pic>
      <p:pic>
        <p:nvPicPr>
          <p:cNvPr id="134" name="Picture 133"/>
          <p:cNvPicPr>
            <a:picLocks noChangeAspect="1"/>
          </p:cNvPicPr>
          <p:nvPr/>
        </p:nvPicPr>
        <p:blipFill>
          <a:blip r:embed="rId26"/>
          <a:stretch>
            <a:fillRect/>
          </a:stretch>
        </p:blipFill>
        <p:spPr>
          <a:xfrm>
            <a:off x="5086733" y="24072384"/>
            <a:ext cx="1803046" cy="1556600"/>
          </a:xfrm>
          <a:prstGeom prst="rect">
            <a:avLst/>
          </a:prstGeom>
        </p:spPr>
      </p:pic>
      <p:sp>
        <p:nvSpPr>
          <p:cNvPr id="164" name="Right Bracket 163"/>
          <p:cNvSpPr/>
          <p:nvPr/>
        </p:nvSpPr>
        <p:spPr>
          <a:xfrm rot="10800000">
            <a:off x="4764116" y="20272188"/>
            <a:ext cx="412957" cy="7119125"/>
          </a:xfrm>
          <a:prstGeom prst="rightBracket">
            <a:avLst>
              <a:gd name="adj" fmla="val 4448"/>
            </a:avLst>
          </a:prstGeom>
          <a:ln w="50800">
            <a:solidFill>
              <a:srgbClr val="75AA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31" name="Picture 130"/>
          <p:cNvPicPr>
            <a:picLocks noChangeAspect="1"/>
          </p:cNvPicPr>
          <p:nvPr/>
        </p:nvPicPr>
        <p:blipFill rotWithShape="1">
          <a:blip r:embed="rId27"/>
          <a:srcRect l="-58" t="44" r="11492" b="-44"/>
          <a:stretch/>
        </p:blipFill>
        <p:spPr>
          <a:xfrm>
            <a:off x="7951558" y="24289144"/>
            <a:ext cx="4028432" cy="2879271"/>
          </a:xfrm>
          <a:prstGeom prst="rect">
            <a:avLst/>
          </a:prstGeom>
          <a:ln w="3175">
            <a:solidFill>
              <a:schemeClr val="tx1"/>
            </a:solidFill>
          </a:ln>
        </p:spPr>
      </p:pic>
      <p:pic>
        <p:nvPicPr>
          <p:cNvPr id="1026" name="Picture 2" descr="Inline image 1"/>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b="10734"/>
          <a:stretch/>
        </p:blipFill>
        <p:spPr bwMode="auto">
          <a:xfrm>
            <a:off x="8073265" y="24451015"/>
            <a:ext cx="4203776" cy="29742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8541694" y="31997865"/>
            <a:ext cx="2080295" cy="2104950"/>
            <a:chOff x="8541694" y="31921665"/>
            <a:chExt cx="2080295" cy="2104950"/>
          </a:xfrm>
        </p:grpSpPr>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1694" y="31921665"/>
              <a:ext cx="2080295" cy="2104950"/>
            </a:xfrm>
            <a:prstGeom prst="ellipse">
              <a:avLst/>
            </a:prstGeom>
          </p:spPr>
        </p:pic>
        <p:pic>
          <p:nvPicPr>
            <p:cNvPr id="39" name="Picture 38"/>
            <p:cNvPicPr>
              <a:picLocks noChangeAspect="1"/>
            </p:cNvPicPr>
            <p:nvPr/>
          </p:nvPicPr>
          <p:blipFill rotWithShape="1">
            <a:blip r:embed="rId29" cstate="print">
              <a:extLst>
                <a:ext uri="{28A0092B-C50C-407E-A947-70E740481C1C}">
                  <a14:useLocalDpi xmlns:a14="http://schemas.microsoft.com/office/drawing/2010/main" val="0"/>
                </a:ext>
              </a:extLst>
            </a:blip>
            <a:srcRect t="4589" b="18415"/>
            <a:stretch/>
          </p:blipFill>
          <p:spPr>
            <a:xfrm>
              <a:off x="8736754" y="32151180"/>
              <a:ext cx="1690174" cy="1645920"/>
            </a:xfrm>
            <a:prstGeom prst="ellipse">
              <a:avLst/>
            </a:prstGeom>
          </p:spPr>
        </p:pic>
      </p:grpSp>
      <p:graphicFrame>
        <p:nvGraphicFramePr>
          <p:cNvPr id="137" name="Chart 136"/>
          <p:cNvGraphicFramePr>
            <a:graphicFrameLocks/>
          </p:cNvGraphicFramePr>
          <p:nvPr>
            <p:extLst>
              <p:ext uri="{D42A27DB-BD31-4B8C-83A1-F6EECF244321}">
                <p14:modId xmlns:p14="http://schemas.microsoft.com/office/powerpoint/2010/main" val="3751217049"/>
              </p:ext>
            </p:extLst>
          </p:nvPr>
        </p:nvGraphicFramePr>
        <p:xfrm>
          <a:off x="12859652" y="19081572"/>
          <a:ext cx="10921379" cy="3864803"/>
        </p:xfrm>
        <a:graphic>
          <a:graphicData uri="http://schemas.openxmlformats.org/drawingml/2006/chart">
            <c:chart xmlns:c="http://schemas.openxmlformats.org/drawingml/2006/chart" xmlns:r="http://schemas.openxmlformats.org/officeDocument/2006/relationships" r:id="rId30"/>
          </a:graphicData>
        </a:graphic>
      </p:graphicFrame>
      <p:graphicFrame>
        <p:nvGraphicFramePr>
          <p:cNvPr id="138" name="Chart 137"/>
          <p:cNvGraphicFramePr>
            <a:graphicFrameLocks/>
          </p:cNvGraphicFramePr>
          <p:nvPr>
            <p:extLst>
              <p:ext uri="{D42A27DB-BD31-4B8C-83A1-F6EECF244321}">
                <p14:modId xmlns:p14="http://schemas.microsoft.com/office/powerpoint/2010/main" val="3990714671"/>
              </p:ext>
            </p:extLst>
          </p:nvPr>
        </p:nvGraphicFramePr>
        <p:xfrm>
          <a:off x="12850523" y="23579125"/>
          <a:ext cx="10939694" cy="3867912"/>
        </p:xfrm>
        <a:graphic>
          <a:graphicData uri="http://schemas.openxmlformats.org/drawingml/2006/chart">
            <c:chart xmlns:c="http://schemas.openxmlformats.org/drawingml/2006/chart" xmlns:r="http://schemas.openxmlformats.org/officeDocument/2006/relationships" r:id="rId31"/>
          </a:graphicData>
        </a:graphic>
      </p:graphicFrame>
      <p:pic>
        <p:nvPicPr>
          <p:cNvPr id="140" name="Picture 139"/>
          <p:cNvPicPr>
            <a:picLocks noChangeAspect="1"/>
          </p:cNvPicPr>
          <p:nvPr/>
        </p:nvPicPr>
        <p:blipFill rotWithShape="1">
          <a:blip r:embed="rId20"/>
          <a:srcRect t="507" b="649"/>
          <a:stretch/>
        </p:blipFill>
        <p:spPr>
          <a:xfrm>
            <a:off x="5150208" y="20527688"/>
            <a:ext cx="1696733" cy="1530747"/>
          </a:xfrm>
          <a:prstGeom prst="rect">
            <a:avLst/>
          </a:prstGeom>
        </p:spPr>
      </p:pic>
      <p:pic>
        <p:nvPicPr>
          <p:cNvPr id="141" name="Picture 140"/>
          <p:cNvPicPr>
            <a:picLocks noChangeAspect="1"/>
          </p:cNvPicPr>
          <p:nvPr/>
        </p:nvPicPr>
        <p:blipFill rotWithShape="1">
          <a:blip r:embed="rId20"/>
          <a:srcRect t="507" b="649"/>
          <a:stretch/>
        </p:blipFill>
        <p:spPr>
          <a:xfrm>
            <a:off x="5273606" y="20667540"/>
            <a:ext cx="1674010" cy="1510248"/>
          </a:xfrm>
          <a:prstGeom prst="rect">
            <a:avLst/>
          </a:prstGeom>
        </p:spPr>
      </p:pic>
      <p:sp>
        <p:nvSpPr>
          <p:cNvPr id="185" name="Right Bracket 184"/>
          <p:cNvSpPr/>
          <p:nvPr/>
        </p:nvSpPr>
        <p:spPr>
          <a:xfrm>
            <a:off x="3268735" y="20255078"/>
            <a:ext cx="443956" cy="7125594"/>
          </a:xfrm>
          <a:prstGeom prst="rightBracket">
            <a:avLst/>
          </a:prstGeom>
          <a:ln w="50800">
            <a:solidFill>
              <a:srgbClr val="75AA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8" name="Right Bracket 187"/>
          <p:cNvSpPr/>
          <p:nvPr/>
        </p:nvSpPr>
        <p:spPr>
          <a:xfrm rot="10800000">
            <a:off x="1192880" y="20255079"/>
            <a:ext cx="412957" cy="7125591"/>
          </a:xfrm>
          <a:prstGeom prst="rightBracket">
            <a:avLst/>
          </a:prstGeom>
          <a:ln w="50800">
            <a:solidFill>
              <a:srgbClr val="75AA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037" name="TextBox 1036"/>
          <p:cNvSpPr txBox="1"/>
          <p:nvPr/>
        </p:nvSpPr>
        <p:spPr>
          <a:xfrm>
            <a:off x="12933900" y="18659214"/>
            <a:ext cx="10833585" cy="384721"/>
          </a:xfrm>
          <a:prstGeom prst="rect">
            <a:avLst/>
          </a:prstGeom>
          <a:noFill/>
        </p:spPr>
        <p:txBody>
          <a:bodyPr wrap="square" rtlCol="0">
            <a:spAutoFit/>
          </a:bodyPr>
          <a:lstStyle/>
          <a:p>
            <a:pPr algn="ctr"/>
            <a:r>
              <a:rPr lang="en-US" sz="1900" dirty="0" smtClean="0">
                <a:solidFill>
                  <a:srgbClr val="595555"/>
                </a:solidFill>
              </a:rPr>
              <a:t>PrIME interface created in Google Earth Engine API</a:t>
            </a:r>
            <a:endParaRPr lang="en-US" sz="1900" dirty="0">
              <a:solidFill>
                <a:srgbClr val="595555"/>
              </a:solidFill>
            </a:endParaRPr>
          </a:p>
        </p:txBody>
      </p:sp>
      <p:sp>
        <p:nvSpPr>
          <p:cNvPr id="192" name="TextBox 191"/>
          <p:cNvSpPr txBox="1"/>
          <p:nvPr/>
        </p:nvSpPr>
        <p:spPr>
          <a:xfrm>
            <a:off x="12767499" y="22899289"/>
            <a:ext cx="11144425" cy="677108"/>
          </a:xfrm>
          <a:prstGeom prst="rect">
            <a:avLst/>
          </a:prstGeom>
          <a:noFill/>
        </p:spPr>
        <p:txBody>
          <a:bodyPr wrap="square" rtlCol="0">
            <a:spAutoFit/>
          </a:bodyPr>
          <a:lstStyle/>
          <a:p>
            <a:r>
              <a:rPr lang="en-US" sz="1900" dirty="0" smtClean="0">
                <a:solidFill>
                  <a:schemeClr val="tx1">
                    <a:lumMod val="75000"/>
                  </a:schemeClr>
                </a:solidFill>
              </a:rPr>
              <a:t>Stations with high amounts of precipitation had an average correlation of 0.73 to the TRMM and GPM data, and an average standard error of 4.84.  </a:t>
            </a:r>
            <a:endParaRPr lang="en-US" sz="1900" dirty="0">
              <a:solidFill>
                <a:schemeClr val="tx1">
                  <a:lumMod val="75000"/>
                </a:schemeClr>
              </a:solidFill>
            </a:endParaRPr>
          </a:p>
        </p:txBody>
      </p:sp>
      <p:sp>
        <p:nvSpPr>
          <p:cNvPr id="193" name="TextBox 192"/>
          <p:cNvSpPr txBox="1"/>
          <p:nvPr/>
        </p:nvSpPr>
        <p:spPr>
          <a:xfrm>
            <a:off x="12821731" y="27379826"/>
            <a:ext cx="11018698" cy="677108"/>
          </a:xfrm>
          <a:prstGeom prst="rect">
            <a:avLst/>
          </a:prstGeom>
          <a:noFill/>
        </p:spPr>
        <p:txBody>
          <a:bodyPr wrap="square" rtlCol="0">
            <a:spAutoFit/>
          </a:bodyPr>
          <a:lstStyle/>
          <a:p>
            <a:r>
              <a:rPr lang="en-US" sz="1900" dirty="0" smtClean="0">
                <a:solidFill>
                  <a:schemeClr val="tx1">
                    <a:lumMod val="75000"/>
                  </a:schemeClr>
                </a:solidFill>
              </a:rPr>
              <a:t>Stations with low amounts of precipitation had an average correlation of 0.30 to the TRMM and GPM data, and an average standard error of 3.80.  </a:t>
            </a:r>
            <a:endParaRPr lang="en-US" sz="1900" dirty="0">
              <a:solidFill>
                <a:schemeClr val="tx1">
                  <a:lumMod val="75000"/>
                </a:schemeClr>
              </a:solidFill>
            </a:endParaRPr>
          </a:p>
        </p:txBody>
      </p:sp>
      <p:cxnSp>
        <p:nvCxnSpPr>
          <p:cNvPr id="197" name="Straight Arrow Connector 196"/>
          <p:cNvCxnSpPr/>
          <p:nvPr/>
        </p:nvCxnSpPr>
        <p:spPr>
          <a:xfrm flipV="1">
            <a:off x="3863523" y="23816530"/>
            <a:ext cx="764802" cy="9268"/>
          </a:xfrm>
          <a:prstGeom prst="straightConnector1">
            <a:avLst/>
          </a:prstGeom>
          <a:ln w="50800">
            <a:solidFill>
              <a:srgbClr val="75AADB"/>
            </a:solidFill>
            <a:tailEnd type="triangle"/>
          </a:ln>
        </p:spPr>
        <p:style>
          <a:lnRef idx="1">
            <a:schemeClr val="accent1"/>
          </a:lnRef>
          <a:fillRef idx="0">
            <a:schemeClr val="accent1"/>
          </a:fillRef>
          <a:effectRef idx="0">
            <a:schemeClr val="accent1"/>
          </a:effectRef>
          <a:fontRef idx="minor">
            <a:schemeClr val="tx1"/>
          </a:fontRef>
        </p:style>
      </p:cxnSp>
      <p:pic>
        <p:nvPicPr>
          <p:cNvPr id="1041" name="Picture 1040"/>
          <p:cNvPicPr>
            <a:picLocks noChangeAspect="1"/>
          </p:cNvPicPr>
          <p:nvPr/>
        </p:nvPicPr>
        <p:blipFill rotWithShape="1">
          <a:blip r:embed="rId32"/>
          <a:srcRect b="10735"/>
          <a:stretch/>
        </p:blipFill>
        <p:spPr>
          <a:xfrm>
            <a:off x="12859652" y="13977558"/>
            <a:ext cx="10952847" cy="4649523"/>
          </a:xfrm>
          <a:prstGeom prst="rect">
            <a:avLst/>
          </a:prstGeom>
          <a:ln>
            <a:solidFill>
              <a:srgbClr val="BFBFBF"/>
            </a:solidFill>
          </a:ln>
        </p:spPr>
      </p:pic>
    </p:spTree>
    <p:extLst>
      <p:ext uri="{BB962C8B-B14F-4D97-AF65-F5344CB8AC3E}">
        <p14:creationId xmlns:p14="http://schemas.microsoft.com/office/powerpoint/2010/main" val="2801379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8696</TotalTime>
  <Words>673</Words>
  <Application>Microsoft Office PowerPoint</Application>
  <PresentationFormat>Custom</PresentationFormat>
  <Paragraphs>59</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Century Gothic</vt:lpstr>
      <vt:lpstr>Garamond</vt:lpstr>
      <vt:lpstr>Questrial</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Kelley, Carrie L. (LARC-E3)[SSAI DEVELOP]</cp:lastModifiedBy>
  <cp:revision>297</cp:revision>
  <dcterms:created xsi:type="dcterms:W3CDTF">2016-07-06T01:35:44Z</dcterms:created>
  <dcterms:modified xsi:type="dcterms:W3CDTF">2016-08-03T19:45:53Z</dcterms:modified>
</cp:coreProperties>
</file>