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8" r:id="rId1"/>
  </p:sldMasterIdLst>
  <p:notesMasterIdLst>
    <p:notesMasterId r:id="rId3"/>
  </p:notesMasterIdLst>
  <p:sldIdLst>
    <p:sldId id="256" r:id="rId2"/>
  </p:sldIdLst>
  <p:sldSz cx="27432000" cy="36576000"/>
  <p:notesSz cx="6858000" cy="9144000"/>
  <p:embeddedFontLst>
    <p:embeddedFont>
      <p:font typeface="Webdings" panose="05030102010509060703" pitchFamily="18" charset="2"/>
      <p:regular r:id="rId4"/>
    </p:embeddedFont>
    <p:embeddedFont>
      <p:font typeface="Garamond" panose="02020404030301010803" pitchFamily="18" charset="0"/>
      <p:regular r:id="rId5"/>
      <p:bold r:id="rId6"/>
      <p:italic r:id="rId7"/>
    </p:embeddedFont>
    <p:embeddedFont>
      <p:font typeface="Questrial" panose="020B0604020202020204" charset="0"/>
      <p:regular r:id="rId8"/>
    </p:embeddedFont>
    <p:embeddedFont>
      <p:font typeface="Century Gothic" panose="020B0502020202020204" pitchFamily="34" charset="0"/>
      <p:regular r:id="rId9"/>
      <p:bold r:id="rId10"/>
      <p:italic r:id="rId11"/>
      <p:boldItalic r:id="rId1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7248" userDrawn="1">
          <p15:clr>
            <a:srgbClr val="A4A3A4"/>
          </p15:clr>
        </p15:guide>
        <p15:guide id="3" pos="8740" userDrawn="1">
          <p15:clr>
            <a:srgbClr val="A4A3A4"/>
          </p15:clr>
        </p15:guide>
        <p15:guide id="4" orient="horz" pos="1162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enn, Teresa E. (LARC-E3)[SSAI DEVELOP]" initials="FTE(D" lastIdx="4" clrIdx="0">
    <p:extLst/>
  </p:cmAuthor>
  <p:cmAuthor id="2" name="Arya, Vishal (LARC)[DEVELOP]" initials="AV(" lastIdx="7"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BB042"/>
    <a:srgbClr val="92D050"/>
    <a:srgbClr val="464342"/>
    <a:srgbClr val="296CB7"/>
    <a:srgbClr val="2461A5"/>
    <a:srgbClr val="000000"/>
    <a:srgbClr val="286CB8"/>
    <a:srgbClr val="2E8652"/>
    <a:srgbClr val="D4D4D4"/>
    <a:srgbClr val="D5D5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p:restoredLeft sz="6223" autoAdjust="0"/>
    <p:restoredTop sz="93970" autoAdjust="0"/>
  </p:normalViewPr>
  <p:slideViewPr>
    <p:cSldViewPr snapToGrid="0" showGuides="1">
      <p:cViewPr>
        <p:scale>
          <a:sx n="17" d="100"/>
          <a:sy n="17" d="100"/>
        </p:scale>
        <p:origin x="3786" y="450"/>
      </p:cViewPr>
      <p:guideLst>
        <p:guide orient="horz" pos="7248"/>
        <p:guide pos="8740"/>
        <p:guide orient="horz" pos="1162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5.fntdata"/><Relationship Id="rId13" Type="http://schemas.openxmlformats.org/officeDocument/2006/relationships/commentAuthors" Target="commentAuthors.xml"/><Relationship Id="rId3" Type="http://schemas.openxmlformats.org/officeDocument/2006/relationships/notesMaster" Target="notesMasters/notesMaster1.xml"/><Relationship Id="rId7" Type="http://schemas.openxmlformats.org/officeDocument/2006/relationships/font" Target="fonts/font4.fntdata"/><Relationship Id="rId12" Type="http://schemas.openxmlformats.org/officeDocument/2006/relationships/font" Target="fonts/font9.fntdata"/><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font" Target="fonts/font3.fntdata"/><Relationship Id="rId11" Type="http://schemas.openxmlformats.org/officeDocument/2006/relationships/font" Target="fonts/font8.fntdata"/><Relationship Id="rId5" Type="http://schemas.openxmlformats.org/officeDocument/2006/relationships/font" Target="fonts/font2.fntdata"/><Relationship Id="rId15" Type="http://schemas.openxmlformats.org/officeDocument/2006/relationships/viewProps" Target="viewProps.xml"/><Relationship Id="rId10" Type="http://schemas.openxmlformats.org/officeDocument/2006/relationships/font" Target="fonts/font7.fntdata"/><Relationship Id="rId4" Type="http://schemas.openxmlformats.org/officeDocument/2006/relationships/font" Target="fonts/font1.fntdata"/><Relationship Id="rId9" Type="http://schemas.openxmlformats.org/officeDocument/2006/relationships/font" Target="fonts/font6.fntdata"/><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566792940"/>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Shape 59"/>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r>
              <a:rPr lang="en-US" dirty="0" smtClean="0"/>
              <a:t>Image Source:</a:t>
            </a:r>
          </a:p>
          <a:p>
            <a:pPr lvl="0">
              <a:spcBef>
                <a:spcPts val="0"/>
              </a:spcBef>
              <a:buNone/>
            </a:pPr>
            <a:endParaRPr lang="en-US" dirty="0" smtClean="0"/>
          </a:p>
          <a:p>
            <a:pPr lvl="0">
              <a:spcBef>
                <a:spcPts val="0"/>
              </a:spcBef>
              <a:buNone/>
            </a:pPr>
            <a:r>
              <a:rPr lang="en-US" dirty="0" err="1" smtClean="0"/>
              <a:t>Emojis</a:t>
            </a:r>
            <a:r>
              <a:rPr lang="en-US" dirty="0" smtClean="0"/>
              <a:t>:</a:t>
            </a:r>
            <a:r>
              <a:rPr lang="en-US" baseline="0" dirty="0" smtClean="0"/>
              <a:t> www.iemoji.com</a:t>
            </a:r>
            <a:endParaRPr dirty="0"/>
          </a:p>
        </p:txBody>
      </p:sp>
      <p:sp>
        <p:nvSpPr>
          <p:cNvPr id="60" name="Shape 60"/>
          <p:cNvSpPr>
            <a:spLocks noGrp="1" noRot="1" noChangeAspect="1"/>
          </p:cNvSpPr>
          <p:nvPr>
            <p:ph type="sldImg" idx="2"/>
          </p:nvPr>
        </p:nvSpPr>
        <p:spPr>
          <a:xfrm>
            <a:off x="2143125" y="685800"/>
            <a:ext cx="257175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94244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Agriculture">
    <p:spTree>
      <p:nvGrpSpPr>
        <p:cNvPr id="1" name="Shape 8"/>
        <p:cNvGrpSpPr/>
        <p:nvPr/>
      </p:nvGrpSpPr>
      <p:grpSpPr>
        <a:xfrm>
          <a:off x="0" y="0"/>
          <a:ext cx="0" cy="0"/>
          <a:chOff x="0" y="0"/>
          <a:chExt cx="0" cy="0"/>
        </a:xfrm>
      </p:grpSpPr>
      <p:sp>
        <p:nvSpPr>
          <p:cNvPr id="9" name="Shape 9"/>
          <p:cNvSpPr txBox="1">
            <a:spLocks noGrp="1"/>
          </p:cNvSpPr>
          <p:nvPr>
            <p:ph type="body" idx="1"/>
          </p:nvPr>
        </p:nvSpPr>
        <p:spPr>
          <a:xfrm>
            <a:off x="4009644" y="787400"/>
            <a:ext cx="19412711" cy="2069432"/>
          </a:xfrm>
          <a:prstGeom prst="rect">
            <a:avLst/>
          </a:prstGeom>
          <a:noFill/>
          <a:ln>
            <a:noFill/>
          </a:ln>
        </p:spPr>
        <p:txBody>
          <a:bodyPr lIns="91425" tIns="91425" rIns="91425" bIns="91425" anchor="t" anchorCtr="0"/>
          <a:lstStyle>
            <a:lvl1pPr marL="0" marR="0" lvl="0" indent="0" algn="ctr" rtl="0">
              <a:lnSpc>
                <a:spcPct val="90000"/>
              </a:lnSpc>
              <a:spcBef>
                <a:spcPts val="3000"/>
              </a:spcBef>
              <a:buClr>
                <a:srgbClr val="7DB862"/>
              </a:buClr>
              <a:buFont typeface="Arial"/>
              <a:buNone/>
              <a:defRPr sz="6000" b="1" i="0" u="none" strike="noStrike" cap="none">
                <a:solidFill>
                  <a:srgbClr val="7DB862"/>
                </a:solidFill>
                <a:latin typeface="Questrial"/>
                <a:ea typeface="Questrial"/>
                <a:cs typeface="Questrial"/>
                <a:sym typeface="Questrial"/>
              </a:defRPr>
            </a:lvl1pPr>
            <a:lvl2pPr marL="2057400" marR="0" lvl="1" indent="-381000" algn="l" rtl="0">
              <a:lnSpc>
                <a:spcPct val="90000"/>
              </a:lnSpc>
              <a:spcBef>
                <a:spcPts val="1500"/>
              </a:spcBef>
              <a:buClr>
                <a:schemeClr val="dk1"/>
              </a:buClr>
              <a:buSzPct val="100000"/>
              <a:buFont typeface="Arial"/>
              <a:buChar char="•"/>
              <a:defRPr sz="4800" b="0" i="0" u="none" strike="noStrike" cap="none">
                <a:solidFill>
                  <a:schemeClr val="dk1"/>
                </a:solidFill>
                <a:latin typeface="Garamond"/>
                <a:ea typeface="Garamond"/>
                <a:cs typeface="Garamond"/>
                <a:sym typeface="Garamond"/>
              </a:defRPr>
            </a:lvl2pPr>
            <a:lvl3pPr marL="3429000" marR="0" lvl="2" indent="-431800" algn="l" rtl="0">
              <a:lnSpc>
                <a:spcPct val="90000"/>
              </a:lnSpc>
              <a:spcBef>
                <a:spcPts val="1500"/>
              </a:spcBef>
              <a:buClr>
                <a:schemeClr val="dk1"/>
              </a:buClr>
              <a:buSzPct val="100000"/>
              <a:buFont typeface="Arial"/>
              <a:buChar char="•"/>
              <a:defRPr sz="4000" b="0" i="0" u="none" strike="noStrike" cap="none">
                <a:solidFill>
                  <a:schemeClr val="dk1"/>
                </a:solidFill>
                <a:latin typeface="Garamond"/>
                <a:ea typeface="Garamond"/>
                <a:cs typeface="Garamond"/>
                <a:sym typeface="Garamond"/>
              </a:defRPr>
            </a:lvl3pPr>
            <a:lvl4pPr marL="4800600" marR="0" lvl="3" indent="-457200" algn="l" rtl="0">
              <a:lnSpc>
                <a:spcPct val="90000"/>
              </a:lnSpc>
              <a:spcBef>
                <a:spcPts val="1500"/>
              </a:spcBef>
              <a:buClr>
                <a:schemeClr val="dk1"/>
              </a:buClr>
              <a:buSzPct val="100000"/>
              <a:buFont typeface="Arial"/>
              <a:buChar char="•"/>
              <a:defRPr sz="3600" b="0" i="0" u="none" strike="noStrike" cap="none">
                <a:solidFill>
                  <a:schemeClr val="dk1"/>
                </a:solidFill>
                <a:latin typeface="Garamond"/>
                <a:ea typeface="Garamond"/>
                <a:cs typeface="Garamond"/>
                <a:sym typeface="Garamond"/>
              </a:defRPr>
            </a:lvl4pPr>
            <a:lvl5pPr marL="6172200" marR="0" lvl="4" indent="-457200" algn="l" rtl="0">
              <a:lnSpc>
                <a:spcPct val="90000"/>
              </a:lnSpc>
              <a:spcBef>
                <a:spcPts val="1500"/>
              </a:spcBef>
              <a:buClr>
                <a:schemeClr val="dk1"/>
              </a:buClr>
              <a:buSzPct val="100000"/>
              <a:buFont typeface="Arial"/>
              <a:buChar char="•"/>
              <a:defRPr sz="3600" b="0" i="0" u="none" strike="noStrike" cap="none">
                <a:solidFill>
                  <a:schemeClr val="dk1"/>
                </a:solidFill>
                <a:latin typeface="Garamond"/>
                <a:ea typeface="Garamond"/>
                <a:cs typeface="Garamond"/>
                <a:sym typeface="Garamond"/>
              </a:defRPr>
            </a:lvl5pPr>
            <a:lvl6pPr marL="7543800" marR="0" lvl="5"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6pPr>
            <a:lvl7pPr marL="8915400" marR="0" lvl="6"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7pPr>
            <a:lvl8pPr marL="10287000" marR="0" lvl="7"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8pPr>
            <a:lvl9pPr marL="11658600" marR="0" lvl="8"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9pPr>
          </a:lstStyle>
          <a:p>
            <a:endParaRPr/>
          </a:p>
        </p:txBody>
      </p:sp>
      <p:sp>
        <p:nvSpPr>
          <p:cNvPr id="10" name="Shape 10"/>
          <p:cNvSpPr txBox="1">
            <a:spLocks noGrp="1"/>
          </p:cNvSpPr>
          <p:nvPr>
            <p:ph type="body" idx="2"/>
          </p:nvPr>
        </p:nvSpPr>
        <p:spPr>
          <a:xfrm rot="-5400000">
            <a:off x="14927847" y="21990384"/>
            <a:ext cx="21373432" cy="2314074"/>
          </a:xfrm>
          <a:prstGeom prst="rect">
            <a:avLst/>
          </a:prstGeom>
          <a:noFill/>
          <a:ln>
            <a:noFill/>
          </a:ln>
        </p:spPr>
        <p:txBody>
          <a:bodyPr lIns="91425" tIns="91425" rIns="91425" bIns="91425" anchor="t" anchorCtr="0"/>
          <a:lstStyle>
            <a:lvl1pPr marL="0" marR="0" lvl="0" indent="0" algn="l" rtl="0">
              <a:lnSpc>
                <a:spcPct val="90000"/>
              </a:lnSpc>
              <a:spcBef>
                <a:spcPts val="3000"/>
              </a:spcBef>
              <a:buClr>
                <a:srgbClr val="7EB761"/>
              </a:buClr>
              <a:buFont typeface="Arial"/>
              <a:buNone/>
              <a:defRPr sz="16000" b="0" i="0" u="none" strike="noStrike" cap="none">
                <a:solidFill>
                  <a:srgbClr val="7EB761"/>
                </a:solidFill>
                <a:latin typeface="Questrial"/>
                <a:ea typeface="Questrial"/>
                <a:cs typeface="Questrial"/>
                <a:sym typeface="Questrial"/>
              </a:defRPr>
            </a:lvl1pPr>
            <a:lvl2pPr marL="2057400" marR="0" lvl="1" indent="-228600" algn="l" rtl="0">
              <a:lnSpc>
                <a:spcPct val="90000"/>
              </a:lnSpc>
              <a:spcBef>
                <a:spcPts val="1500"/>
              </a:spcBef>
              <a:buClr>
                <a:schemeClr val="dk1"/>
              </a:buClr>
              <a:buSzPct val="100000"/>
              <a:buFont typeface="Arial"/>
              <a:buChar char="•"/>
              <a:defRPr sz="7200" b="0" i="0" u="none" strike="noStrike" cap="none">
                <a:solidFill>
                  <a:schemeClr val="dk1"/>
                </a:solidFill>
                <a:latin typeface="Garamond"/>
                <a:ea typeface="Garamond"/>
                <a:cs typeface="Garamond"/>
                <a:sym typeface="Garamond"/>
              </a:defRPr>
            </a:lvl2pPr>
            <a:lvl3pPr marL="3429000" marR="0" lvl="2" indent="-304800" algn="l" rtl="0">
              <a:lnSpc>
                <a:spcPct val="90000"/>
              </a:lnSpc>
              <a:spcBef>
                <a:spcPts val="1500"/>
              </a:spcBef>
              <a:buClr>
                <a:schemeClr val="dk1"/>
              </a:buClr>
              <a:buSzPct val="100000"/>
              <a:buFont typeface="Arial"/>
              <a:buChar char="•"/>
              <a:defRPr sz="6000" b="0" i="0" u="none" strike="noStrike" cap="none">
                <a:solidFill>
                  <a:schemeClr val="dk1"/>
                </a:solidFill>
                <a:latin typeface="Garamond"/>
                <a:ea typeface="Garamond"/>
                <a:cs typeface="Garamond"/>
                <a:sym typeface="Garamond"/>
              </a:defRPr>
            </a:lvl3pPr>
            <a:lvl4pPr marL="4800600" marR="0" lvl="3"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4pPr>
            <a:lvl5pPr marL="6172200" marR="0" lvl="4"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5pPr>
            <a:lvl6pPr marL="7543800" marR="0" lvl="5"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6pPr>
            <a:lvl7pPr marL="8915400" marR="0" lvl="6"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7pPr>
            <a:lvl8pPr marL="10287000" marR="0" lvl="7"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8pPr>
            <a:lvl9pPr marL="11658600" marR="0" lvl="8"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9pPr>
          </a:lstStyle>
          <a:p>
            <a:endParaRPr/>
          </a:p>
        </p:txBody>
      </p:sp>
      <p:pic>
        <p:nvPicPr>
          <p:cNvPr id="11" name="Shape 11"/>
          <p:cNvPicPr preferRelativeResize="0"/>
          <p:nvPr/>
        </p:nvPicPr>
        <p:blipFill rotWithShape="1">
          <a:blip r:embed="rId2">
            <a:alphaModFix/>
          </a:blip>
          <a:srcRect/>
          <a:stretch/>
        </p:blipFill>
        <p:spPr>
          <a:xfrm>
            <a:off x="0" y="3771900"/>
            <a:ext cx="27432000" cy="335279"/>
          </a:xfrm>
          <a:prstGeom prst="rect">
            <a:avLst/>
          </a:prstGeom>
          <a:noFill/>
          <a:ln>
            <a:noFill/>
          </a:ln>
        </p:spPr>
      </p:pic>
      <p:pic>
        <p:nvPicPr>
          <p:cNvPr id="12" name="Shape 12"/>
          <p:cNvPicPr preferRelativeResize="0"/>
          <p:nvPr/>
        </p:nvPicPr>
        <p:blipFill rotWithShape="1">
          <a:blip r:embed="rId3">
            <a:alphaModFix/>
          </a:blip>
          <a:srcRect/>
          <a:stretch/>
        </p:blipFill>
        <p:spPr>
          <a:xfrm>
            <a:off x="0" y="34228728"/>
            <a:ext cx="27432000" cy="1878943"/>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Weather">
    <p:spTree>
      <p:nvGrpSpPr>
        <p:cNvPr id="1" name="Shape 53"/>
        <p:cNvGrpSpPr/>
        <p:nvPr/>
      </p:nvGrpSpPr>
      <p:grpSpPr>
        <a:xfrm>
          <a:off x="0" y="0"/>
          <a:ext cx="0" cy="0"/>
          <a:chOff x="0" y="0"/>
          <a:chExt cx="0" cy="0"/>
        </a:xfrm>
      </p:grpSpPr>
      <p:sp>
        <p:nvSpPr>
          <p:cNvPr id="54" name="Shape 54"/>
          <p:cNvSpPr txBox="1">
            <a:spLocks noGrp="1"/>
          </p:cNvSpPr>
          <p:nvPr>
            <p:ph type="body" idx="1"/>
          </p:nvPr>
        </p:nvSpPr>
        <p:spPr>
          <a:xfrm>
            <a:off x="4009644" y="787400"/>
            <a:ext cx="19412711" cy="2069432"/>
          </a:xfrm>
          <a:prstGeom prst="rect">
            <a:avLst/>
          </a:prstGeom>
          <a:noFill/>
          <a:ln>
            <a:noFill/>
          </a:ln>
        </p:spPr>
        <p:txBody>
          <a:bodyPr lIns="91425" tIns="91425" rIns="91425" bIns="91425" anchor="t" anchorCtr="0"/>
          <a:lstStyle>
            <a:lvl1pPr marL="0" marR="0" lvl="0" indent="0" algn="ctr" rtl="0">
              <a:lnSpc>
                <a:spcPct val="90000"/>
              </a:lnSpc>
              <a:spcBef>
                <a:spcPts val="3000"/>
              </a:spcBef>
              <a:buClr>
                <a:srgbClr val="94A3D3"/>
              </a:buClr>
              <a:buFont typeface="Arial"/>
              <a:buNone/>
              <a:defRPr sz="6000" b="1" i="0" u="none" strike="noStrike" cap="none">
                <a:solidFill>
                  <a:srgbClr val="94A3D3"/>
                </a:solidFill>
                <a:latin typeface="Questrial"/>
                <a:ea typeface="Questrial"/>
                <a:cs typeface="Questrial"/>
                <a:sym typeface="Questrial"/>
              </a:defRPr>
            </a:lvl1pPr>
            <a:lvl2pPr marL="2057400" marR="0" lvl="1" indent="-381000" algn="l" rtl="0">
              <a:lnSpc>
                <a:spcPct val="90000"/>
              </a:lnSpc>
              <a:spcBef>
                <a:spcPts val="1500"/>
              </a:spcBef>
              <a:buClr>
                <a:schemeClr val="dk1"/>
              </a:buClr>
              <a:buSzPct val="100000"/>
              <a:buFont typeface="Arial"/>
              <a:buChar char="•"/>
              <a:defRPr sz="4800" b="0" i="0" u="none" strike="noStrike" cap="none">
                <a:solidFill>
                  <a:schemeClr val="dk1"/>
                </a:solidFill>
                <a:latin typeface="Garamond"/>
                <a:ea typeface="Garamond"/>
                <a:cs typeface="Garamond"/>
                <a:sym typeface="Garamond"/>
              </a:defRPr>
            </a:lvl2pPr>
            <a:lvl3pPr marL="3429000" marR="0" lvl="2" indent="-431800" algn="l" rtl="0">
              <a:lnSpc>
                <a:spcPct val="90000"/>
              </a:lnSpc>
              <a:spcBef>
                <a:spcPts val="1500"/>
              </a:spcBef>
              <a:buClr>
                <a:schemeClr val="dk1"/>
              </a:buClr>
              <a:buSzPct val="100000"/>
              <a:buFont typeface="Arial"/>
              <a:buChar char="•"/>
              <a:defRPr sz="4000" b="0" i="0" u="none" strike="noStrike" cap="none">
                <a:solidFill>
                  <a:schemeClr val="dk1"/>
                </a:solidFill>
                <a:latin typeface="Garamond"/>
                <a:ea typeface="Garamond"/>
                <a:cs typeface="Garamond"/>
                <a:sym typeface="Garamond"/>
              </a:defRPr>
            </a:lvl3pPr>
            <a:lvl4pPr marL="4800600" marR="0" lvl="3" indent="-457200" algn="l" rtl="0">
              <a:lnSpc>
                <a:spcPct val="90000"/>
              </a:lnSpc>
              <a:spcBef>
                <a:spcPts val="1500"/>
              </a:spcBef>
              <a:buClr>
                <a:schemeClr val="dk1"/>
              </a:buClr>
              <a:buSzPct val="100000"/>
              <a:buFont typeface="Arial"/>
              <a:buChar char="•"/>
              <a:defRPr sz="3600" b="0" i="0" u="none" strike="noStrike" cap="none">
                <a:solidFill>
                  <a:schemeClr val="dk1"/>
                </a:solidFill>
                <a:latin typeface="Garamond"/>
                <a:ea typeface="Garamond"/>
                <a:cs typeface="Garamond"/>
                <a:sym typeface="Garamond"/>
              </a:defRPr>
            </a:lvl4pPr>
            <a:lvl5pPr marL="6172200" marR="0" lvl="4" indent="-457200" algn="l" rtl="0">
              <a:lnSpc>
                <a:spcPct val="90000"/>
              </a:lnSpc>
              <a:spcBef>
                <a:spcPts val="1500"/>
              </a:spcBef>
              <a:buClr>
                <a:schemeClr val="dk1"/>
              </a:buClr>
              <a:buSzPct val="100000"/>
              <a:buFont typeface="Arial"/>
              <a:buChar char="•"/>
              <a:defRPr sz="3600" b="0" i="0" u="none" strike="noStrike" cap="none">
                <a:solidFill>
                  <a:schemeClr val="dk1"/>
                </a:solidFill>
                <a:latin typeface="Garamond"/>
                <a:ea typeface="Garamond"/>
                <a:cs typeface="Garamond"/>
                <a:sym typeface="Garamond"/>
              </a:defRPr>
            </a:lvl5pPr>
            <a:lvl6pPr marL="7543800" marR="0" lvl="5"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6pPr>
            <a:lvl7pPr marL="8915400" marR="0" lvl="6"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7pPr>
            <a:lvl8pPr marL="10287000" marR="0" lvl="7"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8pPr>
            <a:lvl9pPr marL="11658600" marR="0" lvl="8"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9pPr>
          </a:lstStyle>
          <a:p>
            <a:endParaRPr/>
          </a:p>
        </p:txBody>
      </p:sp>
      <p:sp>
        <p:nvSpPr>
          <p:cNvPr id="55" name="Shape 55"/>
          <p:cNvSpPr txBox="1">
            <a:spLocks noGrp="1"/>
          </p:cNvSpPr>
          <p:nvPr>
            <p:ph type="body" idx="2"/>
          </p:nvPr>
        </p:nvSpPr>
        <p:spPr>
          <a:xfrm rot="-5400000">
            <a:off x="15240666" y="22303205"/>
            <a:ext cx="20747790" cy="2314074"/>
          </a:xfrm>
          <a:prstGeom prst="rect">
            <a:avLst/>
          </a:prstGeom>
          <a:noFill/>
          <a:ln>
            <a:noFill/>
          </a:ln>
        </p:spPr>
        <p:txBody>
          <a:bodyPr lIns="91425" tIns="91425" rIns="91425" bIns="91425" anchor="t" anchorCtr="0"/>
          <a:lstStyle>
            <a:lvl1pPr marL="0" marR="0" lvl="0" indent="0" algn="l" rtl="0">
              <a:lnSpc>
                <a:spcPct val="90000"/>
              </a:lnSpc>
              <a:spcBef>
                <a:spcPts val="3000"/>
              </a:spcBef>
              <a:buClr>
                <a:srgbClr val="94A3D4"/>
              </a:buClr>
              <a:buFont typeface="Arial"/>
              <a:buNone/>
              <a:defRPr sz="16000" b="0" i="0" u="none" strike="noStrike" cap="none">
                <a:solidFill>
                  <a:srgbClr val="94A3D4"/>
                </a:solidFill>
                <a:latin typeface="Questrial"/>
                <a:ea typeface="Questrial"/>
                <a:cs typeface="Questrial"/>
                <a:sym typeface="Questrial"/>
              </a:defRPr>
            </a:lvl1pPr>
            <a:lvl2pPr marL="2057400" marR="0" lvl="1" indent="-228600" algn="l" rtl="0">
              <a:lnSpc>
                <a:spcPct val="90000"/>
              </a:lnSpc>
              <a:spcBef>
                <a:spcPts val="1500"/>
              </a:spcBef>
              <a:buClr>
                <a:schemeClr val="dk1"/>
              </a:buClr>
              <a:buSzPct val="100000"/>
              <a:buFont typeface="Arial"/>
              <a:buChar char="•"/>
              <a:defRPr sz="7200" b="0" i="0" u="none" strike="noStrike" cap="none">
                <a:solidFill>
                  <a:schemeClr val="dk1"/>
                </a:solidFill>
                <a:latin typeface="Garamond"/>
                <a:ea typeface="Garamond"/>
                <a:cs typeface="Garamond"/>
                <a:sym typeface="Garamond"/>
              </a:defRPr>
            </a:lvl2pPr>
            <a:lvl3pPr marL="3429000" marR="0" lvl="2" indent="-304800" algn="l" rtl="0">
              <a:lnSpc>
                <a:spcPct val="90000"/>
              </a:lnSpc>
              <a:spcBef>
                <a:spcPts val="1500"/>
              </a:spcBef>
              <a:buClr>
                <a:schemeClr val="dk1"/>
              </a:buClr>
              <a:buSzPct val="100000"/>
              <a:buFont typeface="Arial"/>
              <a:buChar char="•"/>
              <a:defRPr sz="6000" b="0" i="0" u="none" strike="noStrike" cap="none">
                <a:solidFill>
                  <a:schemeClr val="dk1"/>
                </a:solidFill>
                <a:latin typeface="Garamond"/>
                <a:ea typeface="Garamond"/>
                <a:cs typeface="Garamond"/>
                <a:sym typeface="Garamond"/>
              </a:defRPr>
            </a:lvl3pPr>
            <a:lvl4pPr marL="4800600" marR="0" lvl="3"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4pPr>
            <a:lvl5pPr marL="6172200" marR="0" lvl="4"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5pPr>
            <a:lvl6pPr marL="7543800" marR="0" lvl="5"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6pPr>
            <a:lvl7pPr marL="8915400" marR="0" lvl="6"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7pPr>
            <a:lvl8pPr marL="10287000" marR="0" lvl="7"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8pPr>
            <a:lvl9pPr marL="11658600" marR="0" lvl="8"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9pPr>
          </a:lstStyle>
          <a:p>
            <a:endParaRPr/>
          </a:p>
        </p:txBody>
      </p:sp>
      <p:pic>
        <p:nvPicPr>
          <p:cNvPr id="56" name="Shape 56"/>
          <p:cNvPicPr preferRelativeResize="0"/>
          <p:nvPr/>
        </p:nvPicPr>
        <p:blipFill rotWithShape="1">
          <a:blip r:embed="rId2">
            <a:alphaModFix/>
          </a:blip>
          <a:srcRect/>
          <a:stretch/>
        </p:blipFill>
        <p:spPr>
          <a:xfrm>
            <a:off x="0" y="34213800"/>
            <a:ext cx="27432000" cy="1878943"/>
          </a:xfrm>
          <a:prstGeom prst="rect">
            <a:avLst/>
          </a:prstGeom>
          <a:noFill/>
          <a:ln>
            <a:noFill/>
          </a:ln>
        </p:spPr>
      </p:pic>
      <p:pic>
        <p:nvPicPr>
          <p:cNvPr id="57" name="Shape 57"/>
          <p:cNvPicPr preferRelativeResize="0"/>
          <p:nvPr/>
        </p:nvPicPr>
        <p:blipFill rotWithShape="1">
          <a:blip r:embed="rId3">
            <a:alphaModFix/>
          </a:blip>
          <a:srcRect/>
          <a:stretch/>
        </p:blipFill>
        <p:spPr>
          <a:xfrm>
            <a:off x="0" y="3771900"/>
            <a:ext cx="27432000" cy="335279"/>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Climate">
    <p:spTree>
      <p:nvGrpSpPr>
        <p:cNvPr id="1" name="Shape 13"/>
        <p:cNvGrpSpPr/>
        <p:nvPr/>
      </p:nvGrpSpPr>
      <p:grpSpPr>
        <a:xfrm>
          <a:off x="0" y="0"/>
          <a:ext cx="0" cy="0"/>
          <a:chOff x="0" y="0"/>
          <a:chExt cx="0" cy="0"/>
        </a:xfrm>
      </p:grpSpPr>
      <p:sp>
        <p:nvSpPr>
          <p:cNvPr id="14" name="Shape 14"/>
          <p:cNvSpPr txBox="1">
            <a:spLocks noGrp="1"/>
          </p:cNvSpPr>
          <p:nvPr>
            <p:ph type="body" idx="1"/>
          </p:nvPr>
        </p:nvSpPr>
        <p:spPr>
          <a:xfrm>
            <a:off x="4009644" y="787400"/>
            <a:ext cx="19412711" cy="2069432"/>
          </a:xfrm>
          <a:prstGeom prst="rect">
            <a:avLst/>
          </a:prstGeom>
          <a:noFill/>
          <a:ln>
            <a:noFill/>
          </a:ln>
        </p:spPr>
        <p:txBody>
          <a:bodyPr lIns="91425" tIns="91425" rIns="91425" bIns="91425" anchor="t" anchorCtr="0"/>
          <a:lstStyle>
            <a:lvl1pPr marL="0" marR="0" lvl="0" indent="0" algn="ctr" rtl="0">
              <a:lnSpc>
                <a:spcPct val="90000"/>
              </a:lnSpc>
              <a:spcBef>
                <a:spcPts val="3000"/>
              </a:spcBef>
              <a:buClr>
                <a:srgbClr val="E9A149"/>
              </a:buClr>
              <a:buFont typeface="Arial"/>
              <a:buNone/>
              <a:defRPr sz="6000" b="1" i="0" u="none" strike="noStrike" cap="none">
                <a:solidFill>
                  <a:srgbClr val="E9A149"/>
                </a:solidFill>
                <a:latin typeface="Questrial"/>
                <a:ea typeface="Questrial"/>
                <a:cs typeface="Questrial"/>
                <a:sym typeface="Questrial"/>
              </a:defRPr>
            </a:lvl1pPr>
            <a:lvl2pPr marL="2057400" marR="0" lvl="1" indent="-381000" algn="l" rtl="0">
              <a:lnSpc>
                <a:spcPct val="90000"/>
              </a:lnSpc>
              <a:spcBef>
                <a:spcPts val="1500"/>
              </a:spcBef>
              <a:buClr>
                <a:schemeClr val="dk1"/>
              </a:buClr>
              <a:buSzPct val="100000"/>
              <a:buFont typeface="Arial"/>
              <a:buChar char="•"/>
              <a:defRPr sz="4800" b="0" i="0" u="none" strike="noStrike" cap="none">
                <a:solidFill>
                  <a:schemeClr val="dk1"/>
                </a:solidFill>
                <a:latin typeface="Garamond"/>
                <a:ea typeface="Garamond"/>
                <a:cs typeface="Garamond"/>
                <a:sym typeface="Garamond"/>
              </a:defRPr>
            </a:lvl2pPr>
            <a:lvl3pPr marL="3429000" marR="0" lvl="2" indent="-431800" algn="l" rtl="0">
              <a:lnSpc>
                <a:spcPct val="90000"/>
              </a:lnSpc>
              <a:spcBef>
                <a:spcPts val="1500"/>
              </a:spcBef>
              <a:buClr>
                <a:schemeClr val="dk1"/>
              </a:buClr>
              <a:buSzPct val="100000"/>
              <a:buFont typeface="Arial"/>
              <a:buChar char="•"/>
              <a:defRPr sz="4000" b="0" i="0" u="none" strike="noStrike" cap="none">
                <a:solidFill>
                  <a:schemeClr val="dk1"/>
                </a:solidFill>
                <a:latin typeface="Garamond"/>
                <a:ea typeface="Garamond"/>
                <a:cs typeface="Garamond"/>
                <a:sym typeface="Garamond"/>
              </a:defRPr>
            </a:lvl3pPr>
            <a:lvl4pPr marL="4800600" marR="0" lvl="3" indent="-457200" algn="l" rtl="0">
              <a:lnSpc>
                <a:spcPct val="90000"/>
              </a:lnSpc>
              <a:spcBef>
                <a:spcPts val="1500"/>
              </a:spcBef>
              <a:buClr>
                <a:schemeClr val="dk1"/>
              </a:buClr>
              <a:buSzPct val="100000"/>
              <a:buFont typeface="Arial"/>
              <a:buChar char="•"/>
              <a:defRPr sz="3600" b="0" i="0" u="none" strike="noStrike" cap="none">
                <a:solidFill>
                  <a:schemeClr val="dk1"/>
                </a:solidFill>
                <a:latin typeface="Garamond"/>
                <a:ea typeface="Garamond"/>
                <a:cs typeface="Garamond"/>
                <a:sym typeface="Garamond"/>
              </a:defRPr>
            </a:lvl4pPr>
            <a:lvl5pPr marL="6172200" marR="0" lvl="4" indent="-457200" algn="l" rtl="0">
              <a:lnSpc>
                <a:spcPct val="90000"/>
              </a:lnSpc>
              <a:spcBef>
                <a:spcPts val="1500"/>
              </a:spcBef>
              <a:buClr>
                <a:schemeClr val="dk1"/>
              </a:buClr>
              <a:buSzPct val="100000"/>
              <a:buFont typeface="Arial"/>
              <a:buChar char="•"/>
              <a:defRPr sz="3600" b="0" i="0" u="none" strike="noStrike" cap="none">
                <a:solidFill>
                  <a:schemeClr val="dk1"/>
                </a:solidFill>
                <a:latin typeface="Garamond"/>
                <a:ea typeface="Garamond"/>
                <a:cs typeface="Garamond"/>
                <a:sym typeface="Garamond"/>
              </a:defRPr>
            </a:lvl5pPr>
            <a:lvl6pPr marL="7543800" marR="0" lvl="5"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6pPr>
            <a:lvl7pPr marL="8915400" marR="0" lvl="6"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7pPr>
            <a:lvl8pPr marL="10287000" marR="0" lvl="7"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8pPr>
            <a:lvl9pPr marL="11658600" marR="0" lvl="8"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9pPr>
          </a:lstStyle>
          <a:p>
            <a:endParaRPr/>
          </a:p>
        </p:txBody>
      </p:sp>
      <p:sp>
        <p:nvSpPr>
          <p:cNvPr id="15" name="Shape 15"/>
          <p:cNvSpPr txBox="1">
            <a:spLocks noGrp="1"/>
          </p:cNvSpPr>
          <p:nvPr>
            <p:ph type="body" idx="2"/>
          </p:nvPr>
        </p:nvSpPr>
        <p:spPr>
          <a:xfrm rot="-5400000">
            <a:off x="15120352" y="22182889"/>
            <a:ext cx="20988421" cy="2314074"/>
          </a:xfrm>
          <a:prstGeom prst="rect">
            <a:avLst/>
          </a:prstGeom>
          <a:noFill/>
          <a:ln>
            <a:noFill/>
          </a:ln>
        </p:spPr>
        <p:txBody>
          <a:bodyPr lIns="91425" tIns="91425" rIns="91425" bIns="91425" anchor="t" anchorCtr="0"/>
          <a:lstStyle>
            <a:lvl1pPr marL="0" marR="0" lvl="0" indent="0" algn="l" rtl="0">
              <a:lnSpc>
                <a:spcPct val="90000"/>
              </a:lnSpc>
              <a:spcBef>
                <a:spcPts val="3000"/>
              </a:spcBef>
              <a:buClr>
                <a:srgbClr val="E9A149"/>
              </a:buClr>
              <a:buFont typeface="Arial"/>
              <a:buNone/>
              <a:defRPr sz="16000" b="0" i="0" u="none" strike="noStrike" cap="none">
                <a:solidFill>
                  <a:srgbClr val="E9A149"/>
                </a:solidFill>
                <a:latin typeface="Questrial"/>
                <a:ea typeface="Questrial"/>
                <a:cs typeface="Questrial"/>
                <a:sym typeface="Questrial"/>
              </a:defRPr>
            </a:lvl1pPr>
            <a:lvl2pPr marL="2057400" marR="0" lvl="1" indent="-228600" algn="l" rtl="0">
              <a:lnSpc>
                <a:spcPct val="90000"/>
              </a:lnSpc>
              <a:spcBef>
                <a:spcPts val="1500"/>
              </a:spcBef>
              <a:buClr>
                <a:schemeClr val="dk1"/>
              </a:buClr>
              <a:buSzPct val="100000"/>
              <a:buFont typeface="Arial"/>
              <a:buChar char="•"/>
              <a:defRPr sz="7200" b="0" i="0" u="none" strike="noStrike" cap="none">
                <a:solidFill>
                  <a:schemeClr val="dk1"/>
                </a:solidFill>
                <a:latin typeface="Garamond"/>
                <a:ea typeface="Garamond"/>
                <a:cs typeface="Garamond"/>
                <a:sym typeface="Garamond"/>
              </a:defRPr>
            </a:lvl2pPr>
            <a:lvl3pPr marL="3429000" marR="0" lvl="2" indent="-304800" algn="l" rtl="0">
              <a:lnSpc>
                <a:spcPct val="90000"/>
              </a:lnSpc>
              <a:spcBef>
                <a:spcPts val="1500"/>
              </a:spcBef>
              <a:buClr>
                <a:schemeClr val="dk1"/>
              </a:buClr>
              <a:buSzPct val="100000"/>
              <a:buFont typeface="Arial"/>
              <a:buChar char="•"/>
              <a:defRPr sz="6000" b="0" i="0" u="none" strike="noStrike" cap="none">
                <a:solidFill>
                  <a:schemeClr val="dk1"/>
                </a:solidFill>
                <a:latin typeface="Garamond"/>
                <a:ea typeface="Garamond"/>
                <a:cs typeface="Garamond"/>
                <a:sym typeface="Garamond"/>
              </a:defRPr>
            </a:lvl3pPr>
            <a:lvl4pPr marL="4800600" marR="0" lvl="3"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4pPr>
            <a:lvl5pPr marL="6172200" marR="0" lvl="4"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5pPr>
            <a:lvl6pPr marL="7543800" marR="0" lvl="5"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6pPr>
            <a:lvl7pPr marL="8915400" marR="0" lvl="6"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7pPr>
            <a:lvl8pPr marL="10287000" marR="0" lvl="7"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8pPr>
            <a:lvl9pPr marL="11658600" marR="0" lvl="8"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9pPr>
          </a:lstStyle>
          <a:p>
            <a:endParaRPr/>
          </a:p>
        </p:txBody>
      </p:sp>
      <p:pic>
        <p:nvPicPr>
          <p:cNvPr id="16" name="Shape 16"/>
          <p:cNvPicPr preferRelativeResize="0"/>
          <p:nvPr/>
        </p:nvPicPr>
        <p:blipFill rotWithShape="1">
          <a:blip r:embed="rId2">
            <a:alphaModFix/>
          </a:blip>
          <a:srcRect/>
          <a:stretch/>
        </p:blipFill>
        <p:spPr>
          <a:xfrm>
            <a:off x="0" y="34213800"/>
            <a:ext cx="27432000" cy="1878943"/>
          </a:xfrm>
          <a:prstGeom prst="rect">
            <a:avLst/>
          </a:prstGeom>
          <a:noFill/>
          <a:ln>
            <a:noFill/>
          </a:ln>
        </p:spPr>
      </p:pic>
      <p:pic>
        <p:nvPicPr>
          <p:cNvPr id="17" name="Shape 17"/>
          <p:cNvPicPr preferRelativeResize="0"/>
          <p:nvPr/>
        </p:nvPicPr>
        <p:blipFill rotWithShape="1">
          <a:blip r:embed="rId3">
            <a:alphaModFix/>
          </a:blip>
          <a:srcRect/>
          <a:stretch/>
        </p:blipFill>
        <p:spPr>
          <a:xfrm>
            <a:off x="0" y="3771900"/>
            <a:ext cx="27432000" cy="335279"/>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Cross Cutting">
    <p:spTree>
      <p:nvGrpSpPr>
        <p:cNvPr id="1" name="Shape 18"/>
        <p:cNvGrpSpPr/>
        <p:nvPr/>
      </p:nvGrpSpPr>
      <p:grpSpPr>
        <a:xfrm>
          <a:off x="0" y="0"/>
          <a:ext cx="0" cy="0"/>
          <a:chOff x="0" y="0"/>
          <a:chExt cx="0" cy="0"/>
        </a:xfrm>
      </p:grpSpPr>
      <p:sp>
        <p:nvSpPr>
          <p:cNvPr id="19" name="Shape 19"/>
          <p:cNvSpPr txBox="1">
            <a:spLocks noGrp="1"/>
          </p:cNvSpPr>
          <p:nvPr>
            <p:ph type="body" idx="1"/>
          </p:nvPr>
        </p:nvSpPr>
        <p:spPr>
          <a:xfrm>
            <a:off x="4009644" y="787400"/>
            <a:ext cx="19412711" cy="2069432"/>
          </a:xfrm>
          <a:prstGeom prst="rect">
            <a:avLst/>
          </a:prstGeom>
          <a:noFill/>
          <a:ln>
            <a:noFill/>
          </a:ln>
        </p:spPr>
        <p:txBody>
          <a:bodyPr lIns="91425" tIns="91425" rIns="91425" bIns="91425" anchor="t" anchorCtr="0"/>
          <a:lstStyle>
            <a:lvl1pPr marL="0" marR="0" lvl="0" indent="0" algn="ctr" rtl="0">
              <a:lnSpc>
                <a:spcPct val="90000"/>
              </a:lnSpc>
              <a:spcBef>
                <a:spcPts val="3000"/>
              </a:spcBef>
              <a:buClr>
                <a:srgbClr val="EA7845"/>
              </a:buClr>
              <a:buFont typeface="Arial"/>
              <a:buNone/>
              <a:defRPr sz="6000" b="1" i="0" u="none" strike="noStrike" cap="none">
                <a:solidFill>
                  <a:srgbClr val="EA7845"/>
                </a:solidFill>
                <a:latin typeface="Questrial"/>
                <a:ea typeface="Questrial"/>
                <a:cs typeface="Questrial"/>
                <a:sym typeface="Questrial"/>
              </a:defRPr>
            </a:lvl1pPr>
            <a:lvl2pPr marL="2057400" marR="0" lvl="1" indent="-381000" algn="l" rtl="0">
              <a:lnSpc>
                <a:spcPct val="90000"/>
              </a:lnSpc>
              <a:spcBef>
                <a:spcPts val="1500"/>
              </a:spcBef>
              <a:buClr>
                <a:schemeClr val="dk1"/>
              </a:buClr>
              <a:buSzPct val="100000"/>
              <a:buFont typeface="Arial"/>
              <a:buChar char="•"/>
              <a:defRPr sz="4800" b="0" i="0" u="none" strike="noStrike" cap="none">
                <a:solidFill>
                  <a:schemeClr val="dk1"/>
                </a:solidFill>
                <a:latin typeface="Garamond"/>
                <a:ea typeface="Garamond"/>
                <a:cs typeface="Garamond"/>
                <a:sym typeface="Garamond"/>
              </a:defRPr>
            </a:lvl2pPr>
            <a:lvl3pPr marL="3429000" marR="0" lvl="2" indent="-431800" algn="l" rtl="0">
              <a:lnSpc>
                <a:spcPct val="90000"/>
              </a:lnSpc>
              <a:spcBef>
                <a:spcPts val="1500"/>
              </a:spcBef>
              <a:buClr>
                <a:schemeClr val="dk1"/>
              </a:buClr>
              <a:buSzPct val="100000"/>
              <a:buFont typeface="Arial"/>
              <a:buChar char="•"/>
              <a:defRPr sz="4000" b="0" i="0" u="none" strike="noStrike" cap="none">
                <a:solidFill>
                  <a:schemeClr val="dk1"/>
                </a:solidFill>
                <a:latin typeface="Garamond"/>
                <a:ea typeface="Garamond"/>
                <a:cs typeface="Garamond"/>
                <a:sym typeface="Garamond"/>
              </a:defRPr>
            </a:lvl3pPr>
            <a:lvl4pPr marL="4800600" marR="0" lvl="3" indent="-457200" algn="l" rtl="0">
              <a:lnSpc>
                <a:spcPct val="90000"/>
              </a:lnSpc>
              <a:spcBef>
                <a:spcPts val="1500"/>
              </a:spcBef>
              <a:buClr>
                <a:schemeClr val="dk1"/>
              </a:buClr>
              <a:buSzPct val="100000"/>
              <a:buFont typeface="Arial"/>
              <a:buChar char="•"/>
              <a:defRPr sz="3600" b="0" i="0" u="none" strike="noStrike" cap="none">
                <a:solidFill>
                  <a:schemeClr val="dk1"/>
                </a:solidFill>
                <a:latin typeface="Garamond"/>
                <a:ea typeface="Garamond"/>
                <a:cs typeface="Garamond"/>
                <a:sym typeface="Garamond"/>
              </a:defRPr>
            </a:lvl4pPr>
            <a:lvl5pPr marL="6172200" marR="0" lvl="4" indent="-457200" algn="l" rtl="0">
              <a:lnSpc>
                <a:spcPct val="90000"/>
              </a:lnSpc>
              <a:spcBef>
                <a:spcPts val="1500"/>
              </a:spcBef>
              <a:buClr>
                <a:schemeClr val="dk1"/>
              </a:buClr>
              <a:buSzPct val="100000"/>
              <a:buFont typeface="Arial"/>
              <a:buChar char="•"/>
              <a:defRPr sz="3600" b="0" i="0" u="none" strike="noStrike" cap="none">
                <a:solidFill>
                  <a:schemeClr val="dk1"/>
                </a:solidFill>
                <a:latin typeface="Garamond"/>
                <a:ea typeface="Garamond"/>
                <a:cs typeface="Garamond"/>
                <a:sym typeface="Garamond"/>
              </a:defRPr>
            </a:lvl5pPr>
            <a:lvl6pPr marL="7543800" marR="0" lvl="5"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6pPr>
            <a:lvl7pPr marL="8915400" marR="0" lvl="6"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7pPr>
            <a:lvl8pPr marL="10287000" marR="0" lvl="7"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8pPr>
            <a:lvl9pPr marL="11658600" marR="0" lvl="8"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9pPr>
          </a:lstStyle>
          <a:p>
            <a:endParaRPr/>
          </a:p>
        </p:txBody>
      </p:sp>
      <p:sp>
        <p:nvSpPr>
          <p:cNvPr id="20" name="Shape 20"/>
          <p:cNvSpPr txBox="1">
            <a:spLocks noGrp="1"/>
          </p:cNvSpPr>
          <p:nvPr>
            <p:ph type="body" idx="2"/>
          </p:nvPr>
        </p:nvSpPr>
        <p:spPr>
          <a:xfrm rot="-5400000">
            <a:off x="14903784" y="21966321"/>
            <a:ext cx="21421557" cy="2314074"/>
          </a:xfrm>
          <a:prstGeom prst="rect">
            <a:avLst/>
          </a:prstGeom>
          <a:noFill/>
          <a:ln>
            <a:noFill/>
          </a:ln>
        </p:spPr>
        <p:txBody>
          <a:bodyPr lIns="91425" tIns="91425" rIns="91425" bIns="91425" anchor="t" anchorCtr="0"/>
          <a:lstStyle>
            <a:lvl1pPr marL="0" marR="0" lvl="0" indent="0" algn="l" rtl="0">
              <a:lnSpc>
                <a:spcPct val="90000"/>
              </a:lnSpc>
              <a:spcBef>
                <a:spcPts val="3000"/>
              </a:spcBef>
              <a:buClr>
                <a:srgbClr val="E97845"/>
              </a:buClr>
              <a:buFont typeface="Arial"/>
              <a:buNone/>
              <a:defRPr sz="16000" b="0" i="0" u="none" strike="noStrike" cap="none">
                <a:solidFill>
                  <a:srgbClr val="E97845"/>
                </a:solidFill>
                <a:latin typeface="Questrial"/>
                <a:ea typeface="Questrial"/>
                <a:cs typeface="Questrial"/>
                <a:sym typeface="Questrial"/>
              </a:defRPr>
            </a:lvl1pPr>
            <a:lvl2pPr marL="2057400" marR="0" lvl="1" indent="-228600" algn="l" rtl="0">
              <a:lnSpc>
                <a:spcPct val="90000"/>
              </a:lnSpc>
              <a:spcBef>
                <a:spcPts val="1500"/>
              </a:spcBef>
              <a:buClr>
                <a:schemeClr val="dk1"/>
              </a:buClr>
              <a:buSzPct val="100000"/>
              <a:buFont typeface="Arial"/>
              <a:buChar char="•"/>
              <a:defRPr sz="7200" b="0" i="0" u="none" strike="noStrike" cap="none">
                <a:solidFill>
                  <a:schemeClr val="dk1"/>
                </a:solidFill>
                <a:latin typeface="Garamond"/>
                <a:ea typeface="Garamond"/>
                <a:cs typeface="Garamond"/>
                <a:sym typeface="Garamond"/>
              </a:defRPr>
            </a:lvl2pPr>
            <a:lvl3pPr marL="3429000" marR="0" lvl="2" indent="-304800" algn="l" rtl="0">
              <a:lnSpc>
                <a:spcPct val="90000"/>
              </a:lnSpc>
              <a:spcBef>
                <a:spcPts val="1500"/>
              </a:spcBef>
              <a:buClr>
                <a:schemeClr val="dk1"/>
              </a:buClr>
              <a:buSzPct val="100000"/>
              <a:buFont typeface="Arial"/>
              <a:buChar char="•"/>
              <a:defRPr sz="6000" b="0" i="0" u="none" strike="noStrike" cap="none">
                <a:solidFill>
                  <a:schemeClr val="dk1"/>
                </a:solidFill>
                <a:latin typeface="Garamond"/>
                <a:ea typeface="Garamond"/>
                <a:cs typeface="Garamond"/>
                <a:sym typeface="Garamond"/>
              </a:defRPr>
            </a:lvl3pPr>
            <a:lvl4pPr marL="4800600" marR="0" lvl="3"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4pPr>
            <a:lvl5pPr marL="6172200" marR="0" lvl="4"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5pPr>
            <a:lvl6pPr marL="7543800" marR="0" lvl="5"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6pPr>
            <a:lvl7pPr marL="8915400" marR="0" lvl="6"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7pPr>
            <a:lvl8pPr marL="10287000" marR="0" lvl="7"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8pPr>
            <a:lvl9pPr marL="11658600" marR="0" lvl="8"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9pPr>
          </a:lstStyle>
          <a:p>
            <a:endParaRPr/>
          </a:p>
        </p:txBody>
      </p:sp>
      <p:pic>
        <p:nvPicPr>
          <p:cNvPr id="21" name="Shape 21"/>
          <p:cNvPicPr preferRelativeResize="0"/>
          <p:nvPr/>
        </p:nvPicPr>
        <p:blipFill rotWithShape="1">
          <a:blip r:embed="rId2">
            <a:alphaModFix/>
          </a:blip>
          <a:srcRect/>
          <a:stretch/>
        </p:blipFill>
        <p:spPr>
          <a:xfrm>
            <a:off x="0" y="3771900"/>
            <a:ext cx="27432000" cy="335279"/>
          </a:xfrm>
          <a:prstGeom prst="rect">
            <a:avLst/>
          </a:prstGeom>
          <a:noFill/>
          <a:ln>
            <a:noFill/>
          </a:ln>
        </p:spPr>
      </p:pic>
      <p:pic>
        <p:nvPicPr>
          <p:cNvPr id="22" name="Shape 22"/>
          <p:cNvPicPr preferRelativeResize="0"/>
          <p:nvPr/>
        </p:nvPicPr>
        <p:blipFill rotWithShape="1">
          <a:blip r:embed="rId3">
            <a:alphaModFix/>
          </a:blip>
          <a:srcRect/>
          <a:stretch/>
        </p:blipFill>
        <p:spPr>
          <a:xfrm>
            <a:off x="0" y="34213800"/>
            <a:ext cx="27432000" cy="1878943"/>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Disasters">
    <p:spTree>
      <p:nvGrpSpPr>
        <p:cNvPr id="1" name="Shape 23"/>
        <p:cNvGrpSpPr/>
        <p:nvPr/>
      </p:nvGrpSpPr>
      <p:grpSpPr>
        <a:xfrm>
          <a:off x="0" y="0"/>
          <a:ext cx="0" cy="0"/>
          <a:chOff x="0" y="0"/>
          <a:chExt cx="0" cy="0"/>
        </a:xfrm>
      </p:grpSpPr>
      <p:sp>
        <p:nvSpPr>
          <p:cNvPr id="24" name="Shape 24"/>
          <p:cNvSpPr txBox="1">
            <a:spLocks noGrp="1"/>
          </p:cNvSpPr>
          <p:nvPr>
            <p:ph type="body" idx="1"/>
          </p:nvPr>
        </p:nvSpPr>
        <p:spPr>
          <a:xfrm>
            <a:off x="4009644" y="787400"/>
            <a:ext cx="19412711" cy="2069432"/>
          </a:xfrm>
          <a:prstGeom prst="rect">
            <a:avLst/>
          </a:prstGeom>
          <a:noFill/>
          <a:ln>
            <a:noFill/>
          </a:ln>
        </p:spPr>
        <p:txBody>
          <a:bodyPr lIns="91425" tIns="91425" rIns="91425" bIns="91425" anchor="t" anchorCtr="0"/>
          <a:lstStyle>
            <a:lvl1pPr marL="0" marR="0" lvl="0" indent="0" algn="ctr" rtl="0">
              <a:lnSpc>
                <a:spcPct val="90000"/>
              </a:lnSpc>
              <a:spcBef>
                <a:spcPts val="3000"/>
              </a:spcBef>
              <a:buClr>
                <a:srgbClr val="586991"/>
              </a:buClr>
              <a:buFont typeface="Arial"/>
              <a:buNone/>
              <a:defRPr sz="6000" b="1" i="0" u="none" strike="noStrike" cap="none">
                <a:solidFill>
                  <a:srgbClr val="586991"/>
                </a:solidFill>
                <a:latin typeface="Questrial"/>
                <a:ea typeface="Questrial"/>
                <a:cs typeface="Questrial"/>
                <a:sym typeface="Questrial"/>
              </a:defRPr>
            </a:lvl1pPr>
            <a:lvl2pPr marL="2057400" marR="0" lvl="1" indent="-381000" algn="l" rtl="0">
              <a:lnSpc>
                <a:spcPct val="90000"/>
              </a:lnSpc>
              <a:spcBef>
                <a:spcPts val="1500"/>
              </a:spcBef>
              <a:buClr>
                <a:schemeClr val="dk1"/>
              </a:buClr>
              <a:buSzPct val="100000"/>
              <a:buFont typeface="Arial"/>
              <a:buChar char="•"/>
              <a:defRPr sz="4800" b="0" i="0" u="none" strike="noStrike" cap="none">
                <a:solidFill>
                  <a:schemeClr val="dk1"/>
                </a:solidFill>
                <a:latin typeface="Garamond"/>
                <a:ea typeface="Garamond"/>
                <a:cs typeface="Garamond"/>
                <a:sym typeface="Garamond"/>
              </a:defRPr>
            </a:lvl2pPr>
            <a:lvl3pPr marL="3429000" marR="0" lvl="2" indent="-431800" algn="l" rtl="0">
              <a:lnSpc>
                <a:spcPct val="90000"/>
              </a:lnSpc>
              <a:spcBef>
                <a:spcPts val="1500"/>
              </a:spcBef>
              <a:buClr>
                <a:schemeClr val="dk1"/>
              </a:buClr>
              <a:buSzPct val="100000"/>
              <a:buFont typeface="Arial"/>
              <a:buChar char="•"/>
              <a:defRPr sz="4000" b="0" i="0" u="none" strike="noStrike" cap="none">
                <a:solidFill>
                  <a:schemeClr val="dk1"/>
                </a:solidFill>
                <a:latin typeface="Garamond"/>
                <a:ea typeface="Garamond"/>
                <a:cs typeface="Garamond"/>
                <a:sym typeface="Garamond"/>
              </a:defRPr>
            </a:lvl3pPr>
            <a:lvl4pPr marL="4800600" marR="0" lvl="3" indent="-457200" algn="l" rtl="0">
              <a:lnSpc>
                <a:spcPct val="90000"/>
              </a:lnSpc>
              <a:spcBef>
                <a:spcPts val="1500"/>
              </a:spcBef>
              <a:buClr>
                <a:schemeClr val="dk1"/>
              </a:buClr>
              <a:buSzPct val="100000"/>
              <a:buFont typeface="Arial"/>
              <a:buChar char="•"/>
              <a:defRPr sz="3600" b="0" i="0" u="none" strike="noStrike" cap="none">
                <a:solidFill>
                  <a:schemeClr val="dk1"/>
                </a:solidFill>
                <a:latin typeface="Garamond"/>
                <a:ea typeface="Garamond"/>
                <a:cs typeface="Garamond"/>
                <a:sym typeface="Garamond"/>
              </a:defRPr>
            </a:lvl4pPr>
            <a:lvl5pPr marL="6172200" marR="0" lvl="4" indent="-457200" algn="l" rtl="0">
              <a:lnSpc>
                <a:spcPct val="90000"/>
              </a:lnSpc>
              <a:spcBef>
                <a:spcPts val="1500"/>
              </a:spcBef>
              <a:buClr>
                <a:schemeClr val="dk1"/>
              </a:buClr>
              <a:buSzPct val="100000"/>
              <a:buFont typeface="Arial"/>
              <a:buChar char="•"/>
              <a:defRPr sz="3600" b="0" i="0" u="none" strike="noStrike" cap="none">
                <a:solidFill>
                  <a:schemeClr val="dk1"/>
                </a:solidFill>
                <a:latin typeface="Garamond"/>
                <a:ea typeface="Garamond"/>
                <a:cs typeface="Garamond"/>
                <a:sym typeface="Garamond"/>
              </a:defRPr>
            </a:lvl5pPr>
            <a:lvl6pPr marL="7543800" marR="0" lvl="5"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6pPr>
            <a:lvl7pPr marL="8915400" marR="0" lvl="6"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7pPr>
            <a:lvl8pPr marL="10287000" marR="0" lvl="7"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8pPr>
            <a:lvl9pPr marL="11658600" marR="0" lvl="8"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9pPr>
          </a:lstStyle>
          <a:p>
            <a:endParaRPr/>
          </a:p>
        </p:txBody>
      </p:sp>
      <p:sp>
        <p:nvSpPr>
          <p:cNvPr id="25" name="Shape 25"/>
          <p:cNvSpPr txBox="1">
            <a:spLocks noGrp="1"/>
          </p:cNvSpPr>
          <p:nvPr>
            <p:ph type="body" idx="2"/>
          </p:nvPr>
        </p:nvSpPr>
        <p:spPr>
          <a:xfrm rot="-5400000">
            <a:off x="15240666" y="22303205"/>
            <a:ext cx="20747790" cy="2314074"/>
          </a:xfrm>
          <a:prstGeom prst="rect">
            <a:avLst/>
          </a:prstGeom>
          <a:noFill/>
          <a:ln>
            <a:noFill/>
          </a:ln>
        </p:spPr>
        <p:txBody>
          <a:bodyPr lIns="91425" tIns="91425" rIns="91425" bIns="91425" anchor="t" anchorCtr="0"/>
          <a:lstStyle>
            <a:lvl1pPr marL="0" marR="0" lvl="0" indent="0" algn="l" rtl="0">
              <a:lnSpc>
                <a:spcPct val="90000"/>
              </a:lnSpc>
              <a:spcBef>
                <a:spcPts val="3000"/>
              </a:spcBef>
              <a:buClr>
                <a:srgbClr val="57688F"/>
              </a:buClr>
              <a:buFont typeface="Arial"/>
              <a:buNone/>
              <a:defRPr sz="16000" b="0" i="0" u="none" strike="noStrike" cap="none">
                <a:solidFill>
                  <a:srgbClr val="57688F"/>
                </a:solidFill>
                <a:latin typeface="Questrial"/>
                <a:ea typeface="Questrial"/>
                <a:cs typeface="Questrial"/>
                <a:sym typeface="Questrial"/>
              </a:defRPr>
            </a:lvl1pPr>
            <a:lvl2pPr marL="2057400" marR="0" lvl="1" indent="-228600" algn="l" rtl="0">
              <a:lnSpc>
                <a:spcPct val="90000"/>
              </a:lnSpc>
              <a:spcBef>
                <a:spcPts val="1500"/>
              </a:spcBef>
              <a:buClr>
                <a:schemeClr val="dk1"/>
              </a:buClr>
              <a:buSzPct val="100000"/>
              <a:buFont typeface="Arial"/>
              <a:buChar char="•"/>
              <a:defRPr sz="7200" b="0" i="0" u="none" strike="noStrike" cap="none">
                <a:solidFill>
                  <a:schemeClr val="dk1"/>
                </a:solidFill>
                <a:latin typeface="Garamond"/>
                <a:ea typeface="Garamond"/>
                <a:cs typeface="Garamond"/>
                <a:sym typeface="Garamond"/>
              </a:defRPr>
            </a:lvl2pPr>
            <a:lvl3pPr marL="3429000" marR="0" lvl="2" indent="-304800" algn="l" rtl="0">
              <a:lnSpc>
                <a:spcPct val="90000"/>
              </a:lnSpc>
              <a:spcBef>
                <a:spcPts val="1500"/>
              </a:spcBef>
              <a:buClr>
                <a:schemeClr val="dk1"/>
              </a:buClr>
              <a:buSzPct val="100000"/>
              <a:buFont typeface="Arial"/>
              <a:buChar char="•"/>
              <a:defRPr sz="6000" b="0" i="0" u="none" strike="noStrike" cap="none">
                <a:solidFill>
                  <a:schemeClr val="dk1"/>
                </a:solidFill>
                <a:latin typeface="Garamond"/>
                <a:ea typeface="Garamond"/>
                <a:cs typeface="Garamond"/>
                <a:sym typeface="Garamond"/>
              </a:defRPr>
            </a:lvl3pPr>
            <a:lvl4pPr marL="4800600" marR="0" lvl="3"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4pPr>
            <a:lvl5pPr marL="6172200" marR="0" lvl="4"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5pPr>
            <a:lvl6pPr marL="7543800" marR="0" lvl="5"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6pPr>
            <a:lvl7pPr marL="8915400" marR="0" lvl="6"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7pPr>
            <a:lvl8pPr marL="10287000" marR="0" lvl="7"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8pPr>
            <a:lvl9pPr marL="11658600" marR="0" lvl="8"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9pPr>
          </a:lstStyle>
          <a:p>
            <a:endParaRPr/>
          </a:p>
        </p:txBody>
      </p:sp>
      <p:pic>
        <p:nvPicPr>
          <p:cNvPr id="26" name="Shape 26"/>
          <p:cNvPicPr preferRelativeResize="0"/>
          <p:nvPr/>
        </p:nvPicPr>
        <p:blipFill rotWithShape="1">
          <a:blip r:embed="rId2">
            <a:alphaModFix/>
          </a:blip>
          <a:srcRect/>
          <a:stretch/>
        </p:blipFill>
        <p:spPr>
          <a:xfrm>
            <a:off x="0" y="34213800"/>
            <a:ext cx="27432000" cy="1878943"/>
          </a:xfrm>
          <a:prstGeom prst="rect">
            <a:avLst/>
          </a:prstGeom>
          <a:noFill/>
          <a:ln>
            <a:noFill/>
          </a:ln>
        </p:spPr>
      </p:pic>
      <p:pic>
        <p:nvPicPr>
          <p:cNvPr id="27" name="Shape 27"/>
          <p:cNvPicPr preferRelativeResize="0"/>
          <p:nvPr/>
        </p:nvPicPr>
        <p:blipFill rotWithShape="1">
          <a:blip r:embed="rId3">
            <a:alphaModFix/>
          </a:blip>
          <a:srcRect/>
          <a:stretch/>
        </p:blipFill>
        <p:spPr>
          <a:xfrm>
            <a:off x="0" y="3771900"/>
            <a:ext cx="27432000" cy="335279"/>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EcoForecasting">
    <p:spTree>
      <p:nvGrpSpPr>
        <p:cNvPr id="1" name="Shape 28"/>
        <p:cNvGrpSpPr/>
        <p:nvPr/>
      </p:nvGrpSpPr>
      <p:grpSpPr>
        <a:xfrm>
          <a:off x="0" y="0"/>
          <a:ext cx="0" cy="0"/>
          <a:chOff x="0" y="0"/>
          <a:chExt cx="0" cy="0"/>
        </a:xfrm>
      </p:grpSpPr>
      <p:sp>
        <p:nvSpPr>
          <p:cNvPr id="29" name="Shape 29"/>
          <p:cNvSpPr txBox="1">
            <a:spLocks noGrp="1"/>
          </p:cNvSpPr>
          <p:nvPr>
            <p:ph type="body" idx="1"/>
          </p:nvPr>
        </p:nvSpPr>
        <p:spPr>
          <a:xfrm>
            <a:off x="4009644" y="787400"/>
            <a:ext cx="19412711" cy="2069432"/>
          </a:xfrm>
          <a:prstGeom prst="rect">
            <a:avLst/>
          </a:prstGeom>
          <a:noFill/>
          <a:ln>
            <a:noFill/>
          </a:ln>
        </p:spPr>
        <p:txBody>
          <a:bodyPr lIns="91425" tIns="91425" rIns="91425" bIns="91425" anchor="t" anchorCtr="0"/>
          <a:lstStyle>
            <a:lvl1pPr marL="0" marR="0" lvl="0" indent="0" algn="ctr" rtl="0">
              <a:lnSpc>
                <a:spcPct val="90000"/>
              </a:lnSpc>
              <a:spcBef>
                <a:spcPts val="3000"/>
              </a:spcBef>
              <a:buClr>
                <a:srgbClr val="218754"/>
              </a:buClr>
              <a:buFont typeface="Arial"/>
              <a:buNone/>
              <a:defRPr sz="6000" b="1" i="0" u="none" strike="noStrike" cap="none">
                <a:solidFill>
                  <a:srgbClr val="218754"/>
                </a:solidFill>
                <a:latin typeface="Questrial"/>
                <a:ea typeface="Questrial"/>
                <a:cs typeface="Questrial"/>
                <a:sym typeface="Questrial"/>
              </a:defRPr>
            </a:lvl1pPr>
            <a:lvl2pPr marL="2057400" marR="0" lvl="1" indent="-381000" algn="l" rtl="0">
              <a:lnSpc>
                <a:spcPct val="90000"/>
              </a:lnSpc>
              <a:spcBef>
                <a:spcPts val="1500"/>
              </a:spcBef>
              <a:buClr>
                <a:schemeClr val="dk1"/>
              </a:buClr>
              <a:buSzPct val="100000"/>
              <a:buFont typeface="Arial"/>
              <a:buChar char="•"/>
              <a:defRPr sz="4800" b="0" i="0" u="none" strike="noStrike" cap="none">
                <a:solidFill>
                  <a:schemeClr val="dk1"/>
                </a:solidFill>
                <a:latin typeface="Garamond"/>
                <a:ea typeface="Garamond"/>
                <a:cs typeface="Garamond"/>
                <a:sym typeface="Garamond"/>
              </a:defRPr>
            </a:lvl2pPr>
            <a:lvl3pPr marL="3429000" marR="0" lvl="2" indent="-431800" algn="l" rtl="0">
              <a:lnSpc>
                <a:spcPct val="90000"/>
              </a:lnSpc>
              <a:spcBef>
                <a:spcPts val="1500"/>
              </a:spcBef>
              <a:buClr>
                <a:schemeClr val="dk1"/>
              </a:buClr>
              <a:buSzPct val="100000"/>
              <a:buFont typeface="Arial"/>
              <a:buChar char="•"/>
              <a:defRPr sz="4000" b="0" i="0" u="none" strike="noStrike" cap="none">
                <a:solidFill>
                  <a:schemeClr val="dk1"/>
                </a:solidFill>
                <a:latin typeface="Garamond"/>
                <a:ea typeface="Garamond"/>
                <a:cs typeface="Garamond"/>
                <a:sym typeface="Garamond"/>
              </a:defRPr>
            </a:lvl3pPr>
            <a:lvl4pPr marL="4800600" marR="0" lvl="3" indent="-457200" algn="l" rtl="0">
              <a:lnSpc>
                <a:spcPct val="90000"/>
              </a:lnSpc>
              <a:spcBef>
                <a:spcPts val="1500"/>
              </a:spcBef>
              <a:buClr>
                <a:schemeClr val="dk1"/>
              </a:buClr>
              <a:buSzPct val="100000"/>
              <a:buFont typeface="Arial"/>
              <a:buChar char="•"/>
              <a:defRPr sz="3600" b="0" i="0" u="none" strike="noStrike" cap="none">
                <a:solidFill>
                  <a:schemeClr val="dk1"/>
                </a:solidFill>
                <a:latin typeface="Garamond"/>
                <a:ea typeface="Garamond"/>
                <a:cs typeface="Garamond"/>
                <a:sym typeface="Garamond"/>
              </a:defRPr>
            </a:lvl4pPr>
            <a:lvl5pPr marL="6172200" marR="0" lvl="4" indent="-457200" algn="l" rtl="0">
              <a:lnSpc>
                <a:spcPct val="90000"/>
              </a:lnSpc>
              <a:spcBef>
                <a:spcPts val="1500"/>
              </a:spcBef>
              <a:buClr>
                <a:schemeClr val="dk1"/>
              </a:buClr>
              <a:buSzPct val="100000"/>
              <a:buFont typeface="Arial"/>
              <a:buChar char="•"/>
              <a:defRPr sz="3600" b="0" i="0" u="none" strike="noStrike" cap="none">
                <a:solidFill>
                  <a:schemeClr val="dk1"/>
                </a:solidFill>
                <a:latin typeface="Garamond"/>
                <a:ea typeface="Garamond"/>
                <a:cs typeface="Garamond"/>
                <a:sym typeface="Garamond"/>
              </a:defRPr>
            </a:lvl5pPr>
            <a:lvl6pPr marL="7543800" marR="0" lvl="5"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6pPr>
            <a:lvl7pPr marL="8915400" marR="0" lvl="6"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7pPr>
            <a:lvl8pPr marL="10287000" marR="0" lvl="7"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8pPr>
            <a:lvl9pPr marL="11658600" marR="0" lvl="8"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9pPr>
          </a:lstStyle>
          <a:p>
            <a:endParaRPr/>
          </a:p>
        </p:txBody>
      </p:sp>
      <p:sp>
        <p:nvSpPr>
          <p:cNvPr id="30" name="Shape 30"/>
          <p:cNvSpPr txBox="1">
            <a:spLocks noGrp="1"/>
          </p:cNvSpPr>
          <p:nvPr>
            <p:ph type="body" idx="2"/>
          </p:nvPr>
        </p:nvSpPr>
        <p:spPr>
          <a:xfrm rot="-5400000">
            <a:off x="15144415" y="22206952"/>
            <a:ext cx="20940296" cy="2314074"/>
          </a:xfrm>
          <a:prstGeom prst="rect">
            <a:avLst/>
          </a:prstGeom>
          <a:noFill/>
          <a:ln>
            <a:noFill/>
          </a:ln>
        </p:spPr>
        <p:txBody>
          <a:bodyPr lIns="91425" tIns="91425" rIns="91425" bIns="91425" anchor="t" anchorCtr="0"/>
          <a:lstStyle>
            <a:lvl1pPr marL="0" marR="0" lvl="0" indent="0" algn="l" rtl="0">
              <a:lnSpc>
                <a:spcPct val="90000"/>
              </a:lnSpc>
              <a:spcBef>
                <a:spcPts val="3000"/>
              </a:spcBef>
              <a:buClr>
                <a:srgbClr val="2E8652"/>
              </a:buClr>
              <a:buFont typeface="Arial"/>
              <a:buNone/>
              <a:defRPr sz="16000" b="0" i="0" u="none" strike="noStrike" cap="none">
                <a:solidFill>
                  <a:srgbClr val="2E8652"/>
                </a:solidFill>
                <a:latin typeface="Questrial"/>
                <a:ea typeface="Questrial"/>
                <a:cs typeface="Questrial"/>
                <a:sym typeface="Questrial"/>
              </a:defRPr>
            </a:lvl1pPr>
            <a:lvl2pPr marL="2057400" marR="0" lvl="1" indent="-228600" algn="l" rtl="0">
              <a:lnSpc>
                <a:spcPct val="90000"/>
              </a:lnSpc>
              <a:spcBef>
                <a:spcPts val="1500"/>
              </a:spcBef>
              <a:buClr>
                <a:schemeClr val="dk1"/>
              </a:buClr>
              <a:buSzPct val="100000"/>
              <a:buFont typeface="Arial"/>
              <a:buChar char="•"/>
              <a:defRPr sz="7200" b="0" i="0" u="none" strike="noStrike" cap="none">
                <a:solidFill>
                  <a:schemeClr val="dk1"/>
                </a:solidFill>
                <a:latin typeface="Garamond"/>
                <a:ea typeface="Garamond"/>
                <a:cs typeface="Garamond"/>
                <a:sym typeface="Garamond"/>
              </a:defRPr>
            </a:lvl2pPr>
            <a:lvl3pPr marL="3429000" marR="0" lvl="2" indent="-304800" algn="l" rtl="0">
              <a:lnSpc>
                <a:spcPct val="90000"/>
              </a:lnSpc>
              <a:spcBef>
                <a:spcPts val="1500"/>
              </a:spcBef>
              <a:buClr>
                <a:schemeClr val="dk1"/>
              </a:buClr>
              <a:buSzPct val="100000"/>
              <a:buFont typeface="Arial"/>
              <a:buChar char="•"/>
              <a:defRPr sz="6000" b="0" i="0" u="none" strike="noStrike" cap="none">
                <a:solidFill>
                  <a:schemeClr val="dk1"/>
                </a:solidFill>
                <a:latin typeface="Garamond"/>
                <a:ea typeface="Garamond"/>
                <a:cs typeface="Garamond"/>
                <a:sym typeface="Garamond"/>
              </a:defRPr>
            </a:lvl3pPr>
            <a:lvl4pPr marL="4800600" marR="0" lvl="3"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4pPr>
            <a:lvl5pPr marL="6172200" marR="0" lvl="4"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5pPr>
            <a:lvl6pPr marL="7543800" marR="0" lvl="5"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6pPr>
            <a:lvl7pPr marL="8915400" marR="0" lvl="6"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7pPr>
            <a:lvl8pPr marL="10287000" marR="0" lvl="7"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8pPr>
            <a:lvl9pPr marL="11658600" marR="0" lvl="8"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9pPr>
          </a:lstStyle>
          <a:p>
            <a:endParaRPr/>
          </a:p>
        </p:txBody>
      </p:sp>
      <p:pic>
        <p:nvPicPr>
          <p:cNvPr id="31" name="Shape 31"/>
          <p:cNvPicPr preferRelativeResize="0"/>
          <p:nvPr/>
        </p:nvPicPr>
        <p:blipFill rotWithShape="1">
          <a:blip r:embed="rId2">
            <a:alphaModFix/>
          </a:blip>
          <a:srcRect/>
          <a:stretch/>
        </p:blipFill>
        <p:spPr>
          <a:xfrm>
            <a:off x="0" y="3771900"/>
            <a:ext cx="27432000" cy="335279"/>
          </a:xfrm>
          <a:prstGeom prst="rect">
            <a:avLst/>
          </a:prstGeom>
          <a:noFill/>
          <a:ln>
            <a:noFill/>
          </a:ln>
        </p:spPr>
      </p:pic>
      <p:pic>
        <p:nvPicPr>
          <p:cNvPr id="32" name="Shape 32"/>
          <p:cNvPicPr preferRelativeResize="0"/>
          <p:nvPr/>
        </p:nvPicPr>
        <p:blipFill rotWithShape="1">
          <a:blip r:embed="rId3">
            <a:alphaModFix/>
          </a:blip>
          <a:srcRect/>
          <a:stretch/>
        </p:blipFill>
        <p:spPr>
          <a:xfrm>
            <a:off x="0" y="34213800"/>
            <a:ext cx="27432000" cy="1878943"/>
          </a:xfrm>
          <a:prstGeom prst="rect">
            <a:avLst/>
          </a:prstGeom>
          <a:noFill/>
          <a:ln>
            <a:noFill/>
          </a:ln>
        </p:spPr>
      </p:pic>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cSld name="Energy">
    <p:spTree>
      <p:nvGrpSpPr>
        <p:cNvPr id="1" name="Shape 33"/>
        <p:cNvGrpSpPr/>
        <p:nvPr/>
      </p:nvGrpSpPr>
      <p:grpSpPr>
        <a:xfrm>
          <a:off x="0" y="0"/>
          <a:ext cx="0" cy="0"/>
          <a:chOff x="0" y="0"/>
          <a:chExt cx="0" cy="0"/>
        </a:xfrm>
      </p:grpSpPr>
      <p:sp>
        <p:nvSpPr>
          <p:cNvPr id="34" name="Shape 34"/>
          <p:cNvSpPr txBox="1">
            <a:spLocks noGrp="1"/>
          </p:cNvSpPr>
          <p:nvPr>
            <p:ph type="body" idx="1"/>
          </p:nvPr>
        </p:nvSpPr>
        <p:spPr>
          <a:xfrm>
            <a:off x="4009644" y="787400"/>
            <a:ext cx="19412711" cy="2069432"/>
          </a:xfrm>
          <a:prstGeom prst="rect">
            <a:avLst/>
          </a:prstGeom>
          <a:noFill/>
          <a:ln>
            <a:noFill/>
          </a:ln>
        </p:spPr>
        <p:txBody>
          <a:bodyPr lIns="91425" tIns="91425" rIns="91425" bIns="91425" anchor="t" anchorCtr="0"/>
          <a:lstStyle>
            <a:lvl1pPr marL="0" marR="0" lvl="0" indent="0" algn="ctr" rtl="0">
              <a:lnSpc>
                <a:spcPct val="90000"/>
              </a:lnSpc>
              <a:spcBef>
                <a:spcPts val="3000"/>
              </a:spcBef>
              <a:buClr>
                <a:srgbClr val="52B37B"/>
              </a:buClr>
              <a:buFont typeface="Arial"/>
              <a:buNone/>
              <a:defRPr sz="6000" b="1" i="0" u="none" strike="noStrike" cap="none">
                <a:solidFill>
                  <a:srgbClr val="52B37B"/>
                </a:solidFill>
                <a:latin typeface="Questrial"/>
                <a:ea typeface="Questrial"/>
                <a:cs typeface="Questrial"/>
                <a:sym typeface="Questrial"/>
              </a:defRPr>
            </a:lvl1pPr>
            <a:lvl2pPr marL="2057400" marR="0" lvl="1" indent="-381000" algn="l" rtl="0">
              <a:lnSpc>
                <a:spcPct val="90000"/>
              </a:lnSpc>
              <a:spcBef>
                <a:spcPts val="1500"/>
              </a:spcBef>
              <a:buClr>
                <a:schemeClr val="dk1"/>
              </a:buClr>
              <a:buSzPct val="100000"/>
              <a:buFont typeface="Arial"/>
              <a:buChar char="•"/>
              <a:defRPr sz="4800" b="0" i="0" u="none" strike="noStrike" cap="none">
                <a:solidFill>
                  <a:schemeClr val="dk1"/>
                </a:solidFill>
                <a:latin typeface="Garamond"/>
                <a:ea typeface="Garamond"/>
                <a:cs typeface="Garamond"/>
                <a:sym typeface="Garamond"/>
              </a:defRPr>
            </a:lvl2pPr>
            <a:lvl3pPr marL="3429000" marR="0" lvl="2" indent="-431800" algn="l" rtl="0">
              <a:lnSpc>
                <a:spcPct val="90000"/>
              </a:lnSpc>
              <a:spcBef>
                <a:spcPts val="1500"/>
              </a:spcBef>
              <a:buClr>
                <a:schemeClr val="dk1"/>
              </a:buClr>
              <a:buSzPct val="100000"/>
              <a:buFont typeface="Arial"/>
              <a:buChar char="•"/>
              <a:defRPr sz="4000" b="0" i="0" u="none" strike="noStrike" cap="none">
                <a:solidFill>
                  <a:schemeClr val="dk1"/>
                </a:solidFill>
                <a:latin typeface="Garamond"/>
                <a:ea typeface="Garamond"/>
                <a:cs typeface="Garamond"/>
                <a:sym typeface="Garamond"/>
              </a:defRPr>
            </a:lvl3pPr>
            <a:lvl4pPr marL="4800600" marR="0" lvl="3" indent="-457200" algn="l" rtl="0">
              <a:lnSpc>
                <a:spcPct val="90000"/>
              </a:lnSpc>
              <a:spcBef>
                <a:spcPts val="1500"/>
              </a:spcBef>
              <a:buClr>
                <a:schemeClr val="dk1"/>
              </a:buClr>
              <a:buSzPct val="100000"/>
              <a:buFont typeface="Arial"/>
              <a:buChar char="•"/>
              <a:defRPr sz="3600" b="0" i="0" u="none" strike="noStrike" cap="none">
                <a:solidFill>
                  <a:schemeClr val="dk1"/>
                </a:solidFill>
                <a:latin typeface="Garamond"/>
                <a:ea typeface="Garamond"/>
                <a:cs typeface="Garamond"/>
                <a:sym typeface="Garamond"/>
              </a:defRPr>
            </a:lvl4pPr>
            <a:lvl5pPr marL="6172200" marR="0" lvl="4" indent="-457200" algn="l" rtl="0">
              <a:lnSpc>
                <a:spcPct val="90000"/>
              </a:lnSpc>
              <a:spcBef>
                <a:spcPts val="1500"/>
              </a:spcBef>
              <a:buClr>
                <a:schemeClr val="dk1"/>
              </a:buClr>
              <a:buSzPct val="100000"/>
              <a:buFont typeface="Arial"/>
              <a:buChar char="•"/>
              <a:defRPr sz="3600" b="0" i="0" u="none" strike="noStrike" cap="none">
                <a:solidFill>
                  <a:schemeClr val="dk1"/>
                </a:solidFill>
                <a:latin typeface="Garamond"/>
                <a:ea typeface="Garamond"/>
                <a:cs typeface="Garamond"/>
                <a:sym typeface="Garamond"/>
              </a:defRPr>
            </a:lvl5pPr>
            <a:lvl6pPr marL="7543800" marR="0" lvl="5"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6pPr>
            <a:lvl7pPr marL="8915400" marR="0" lvl="6"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7pPr>
            <a:lvl8pPr marL="10287000" marR="0" lvl="7"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8pPr>
            <a:lvl9pPr marL="11658600" marR="0" lvl="8"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9pPr>
          </a:lstStyle>
          <a:p>
            <a:endParaRPr/>
          </a:p>
        </p:txBody>
      </p:sp>
      <p:sp>
        <p:nvSpPr>
          <p:cNvPr id="35" name="Shape 35"/>
          <p:cNvSpPr txBox="1">
            <a:spLocks noGrp="1"/>
          </p:cNvSpPr>
          <p:nvPr>
            <p:ph type="body" idx="2"/>
          </p:nvPr>
        </p:nvSpPr>
        <p:spPr>
          <a:xfrm rot="-5400000">
            <a:off x="15072224" y="22134763"/>
            <a:ext cx="21084674" cy="2314074"/>
          </a:xfrm>
          <a:prstGeom prst="rect">
            <a:avLst/>
          </a:prstGeom>
          <a:noFill/>
          <a:ln>
            <a:noFill/>
          </a:ln>
        </p:spPr>
        <p:txBody>
          <a:bodyPr lIns="91425" tIns="91425" rIns="91425" bIns="91425" anchor="t" anchorCtr="0"/>
          <a:lstStyle>
            <a:lvl1pPr marL="0" marR="0" lvl="0" indent="0" algn="l" rtl="0">
              <a:lnSpc>
                <a:spcPct val="90000"/>
              </a:lnSpc>
              <a:spcBef>
                <a:spcPts val="3000"/>
              </a:spcBef>
              <a:buClr>
                <a:srgbClr val="56B27B"/>
              </a:buClr>
              <a:buFont typeface="Arial"/>
              <a:buNone/>
              <a:defRPr sz="16000" b="0" i="0" u="none" strike="noStrike" cap="none">
                <a:solidFill>
                  <a:srgbClr val="56B27B"/>
                </a:solidFill>
                <a:latin typeface="Questrial"/>
                <a:ea typeface="Questrial"/>
                <a:cs typeface="Questrial"/>
                <a:sym typeface="Questrial"/>
              </a:defRPr>
            </a:lvl1pPr>
            <a:lvl2pPr marL="2057400" marR="0" lvl="1" indent="-228600" algn="l" rtl="0">
              <a:lnSpc>
                <a:spcPct val="90000"/>
              </a:lnSpc>
              <a:spcBef>
                <a:spcPts val="1500"/>
              </a:spcBef>
              <a:buClr>
                <a:schemeClr val="dk1"/>
              </a:buClr>
              <a:buSzPct val="100000"/>
              <a:buFont typeface="Arial"/>
              <a:buChar char="•"/>
              <a:defRPr sz="7200" b="0" i="0" u="none" strike="noStrike" cap="none">
                <a:solidFill>
                  <a:schemeClr val="dk1"/>
                </a:solidFill>
                <a:latin typeface="Garamond"/>
                <a:ea typeface="Garamond"/>
                <a:cs typeface="Garamond"/>
                <a:sym typeface="Garamond"/>
              </a:defRPr>
            </a:lvl2pPr>
            <a:lvl3pPr marL="3429000" marR="0" lvl="2" indent="-304800" algn="l" rtl="0">
              <a:lnSpc>
                <a:spcPct val="90000"/>
              </a:lnSpc>
              <a:spcBef>
                <a:spcPts val="1500"/>
              </a:spcBef>
              <a:buClr>
                <a:schemeClr val="dk1"/>
              </a:buClr>
              <a:buSzPct val="100000"/>
              <a:buFont typeface="Arial"/>
              <a:buChar char="•"/>
              <a:defRPr sz="6000" b="0" i="0" u="none" strike="noStrike" cap="none">
                <a:solidFill>
                  <a:schemeClr val="dk1"/>
                </a:solidFill>
                <a:latin typeface="Garamond"/>
                <a:ea typeface="Garamond"/>
                <a:cs typeface="Garamond"/>
                <a:sym typeface="Garamond"/>
              </a:defRPr>
            </a:lvl3pPr>
            <a:lvl4pPr marL="4800600" marR="0" lvl="3"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4pPr>
            <a:lvl5pPr marL="6172200" marR="0" lvl="4"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5pPr>
            <a:lvl6pPr marL="7543800" marR="0" lvl="5"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6pPr>
            <a:lvl7pPr marL="8915400" marR="0" lvl="6"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7pPr>
            <a:lvl8pPr marL="10287000" marR="0" lvl="7"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8pPr>
            <a:lvl9pPr marL="11658600" marR="0" lvl="8"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9pPr>
          </a:lstStyle>
          <a:p>
            <a:endParaRPr/>
          </a:p>
        </p:txBody>
      </p:sp>
      <p:pic>
        <p:nvPicPr>
          <p:cNvPr id="36" name="Shape 36"/>
          <p:cNvPicPr preferRelativeResize="0"/>
          <p:nvPr/>
        </p:nvPicPr>
        <p:blipFill rotWithShape="1">
          <a:blip r:embed="rId2">
            <a:alphaModFix/>
          </a:blip>
          <a:srcRect/>
          <a:stretch/>
        </p:blipFill>
        <p:spPr>
          <a:xfrm>
            <a:off x="0" y="34213800"/>
            <a:ext cx="27432000" cy="1878943"/>
          </a:xfrm>
          <a:prstGeom prst="rect">
            <a:avLst/>
          </a:prstGeom>
          <a:noFill/>
          <a:ln>
            <a:noFill/>
          </a:ln>
        </p:spPr>
      </p:pic>
      <p:pic>
        <p:nvPicPr>
          <p:cNvPr id="37" name="Shape 37"/>
          <p:cNvPicPr preferRelativeResize="0"/>
          <p:nvPr/>
        </p:nvPicPr>
        <p:blipFill rotWithShape="1">
          <a:blip r:embed="rId3">
            <a:alphaModFix/>
          </a:blip>
          <a:srcRect/>
          <a:stretch/>
        </p:blipFill>
        <p:spPr>
          <a:xfrm>
            <a:off x="0" y="3771901"/>
            <a:ext cx="27432000" cy="335279"/>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Health &amp; Air Quality">
    <p:spTree>
      <p:nvGrpSpPr>
        <p:cNvPr id="1" name="Shape 38"/>
        <p:cNvGrpSpPr/>
        <p:nvPr/>
      </p:nvGrpSpPr>
      <p:grpSpPr>
        <a:xfrm>
          <a:off x="0" y="0"/>
          <a:ext cx="0" cy="0"/>
          <a:chOff x="0" y="0"/>
          <a:chExt cx="0" cy="0"/>
        </a:xfrm>
      </p:grpSpPr>
      <p:sp>
        <p:nvSpPr>
          <p:cNvPr id="39" name="Shape 39"/>
          <p:cNvSpPr txBox="1">
            <a:spLocks noGrp="1"/>
          </p:cNvSpPr>
          <p:nvPr>
            <p:ph type="body" idx="1"/>
          </p:nvPr>
        </p:nvSpPr>
        <p:spPr>
          <a:xfrm>
            <a:off x="4009644" y="787400"/>
            <a:ext cx="19412711" cy="2069432"/>
          </a:xfrm>
          <a:prstGeom prst="rect">
            <a:avLst/>
          </a:prstGeom>
          <a:noFill/>
          <a:ln>
            <a:noFill/>
          </a:ln>
        </p:spPr>
        <p:txBody>
          <a:bodyPr lIns="91425" tIns="91425" rIns="91425" bIns="91425" anchor="t" anchorCtr="0"/>
          <a:lstStyle>
            <a:lvl1pPr marL="0" marR="0" lvl="0" indent="0" algn="ctr" rtl="0">
              <a:lnSpc>
                <a:spcPct val="90000"/>
              </a:lnSpc>
              <a:spcBef>
                <a:spcPts val="3000"/>
              </a:spcBef>
              <a:buClr>
                <a:srgbClr val="C15442"/>
              </a:buClr>
              <a:buFont typeface="Arial"/>
              <a:buNone/>
              <a:defRPr sz="6000" b="1" i="0" u="none" strike="noStrike" cap="none">
                <a:solidFill>
                  <a:srgbClr val="C15442"/>
                </a:solidFill>
                <a:latin typeface="Questrial"/>
                <a:ea typeface="Questrial"/>
                <a:cs typeface="Questrial"/>
                <a:sym typeface="Questrial"/>
              </a:defRPr>
            </a:lvl1pPr>
            <a:lvl2pPr marL="2057400" marR="0" lvl="1" indent="-381000" algn="l" rtl="0">
              <a:lnSpc>
                <a:spcPct val="90000"/>
              </a:lnSpc>
              <a:spcBef>
                <a:spcPts val="1500"/>
              </a:spcBef>
              <a:buClr>
                <a:schemeClr val="dk1"/>
              </a:buClr>
              <a:buSzPct val="100000"/>
              <a:buFont typeface="Arial"/>
              <a:buChar char="•"/>
              <a:defRPr sz="4800" b="0" i="0" u="none" strike="noStrike" cap="none">
                <a:solidFill>
                  <a:schemeClr val="dk1"/>
                </a:solidFill>
                <a:latin typeface="Garamond"/>
                <a:ea typeface="Garamond"/>
                <a:cs typeface="Garamond"/>
                <a:sym typeface="Garamond"/>
              </a:defRPr>
            </a:lvl2pPr>
            <a:lvl3pPr marL="3429000" marR="0" lvl="2" indent="-431800" algn="l" rtl="0">
              <a:lnSpc>
                <a:spcPct val="90000"/>
              </a:lnSpc>
              <a:spcBef>
                <a:spcPts val="1500"/>
              </a:spcBef>
              <a:buClr>
                <a:schemeClr val="dk1"/>
              </a:buClr>
              <a:buSzPct val="100000"/>
              <a:buFont typeface="Arial"/>
              <a:buChar char="•"/>
              <a:defRPr sz="4000" b="0" i="0" u="none" strike="noStrike" cap="none">
                <a:solidFill>
                  <a:schemeClr val="dk1"/>
                </a:solidFill>
                <a:latin typeface="Garamond"/>
                <a:ea typeface="Garamond"/>
                <a:cs typeface="Garamond"/>
                <a:sym typeface="Garamond"/>
              </a:defRPr>
            </a:lvl3pPr>
            <a:lvl4pPr marL="4800600" marR="0" lvl="3" indent="-457200" algn="l" rtl="0">
              <a:lnSpc>
                <a:spcPct val="90000"/>
              </a:lnSpc>
              <a:spcBef>
                <a:spcPts val="1500"/>
              </a:spcBef>
              <a:buClr>
                <a:schemeClr val="dk1"/>
              </a:buClr>
              <a:buSzPct val="100000"/>
              <a:buFont typeface="Arial"/>
              <a:buChar char="•"/>
              <a:defRPr sz="3600" b="0" i="0" u="none" strike="noStrike" cap="none">
                <a:solidFill>
                  <a:schemeClr val="dk1"/>
                </a:solidFill>
                <a:latin typeface="Garamond"/>
                <a:ea typeface="Garamond"/>
                <a:cs typeface="Garamond"/>
                <a:sym typeface="Garamond"/>
              </a:defRPr>
            </a:lvl4pPr>
            <a:lvl5pPr marL="6172200" marR="0" lvl="4" indent="-457200" algn="l" rtl="0">
              <a:lnSpc>
                <a:spcPct val="90000"/>
              </a:lnSpc>
              <a:spcBef>
                <a:spcPts val="1500"/>
              </a:spcBef>
              <a:buClr>
                <a:schemeClr val="dk1"/>
              </a:buClr>
              <a:buSzPct val="100000"/>
              <a:buFont typeface="Arial"/>
              <a:buChar char="•"/>
              <a:defRPr sz="3600" b="0" i="0" u="none" strike="noStrike" cap="none">
                <a:solidFill>
                  <a:schemeClr val="dk1"/>
                </a:solidFill>
                <a:latin typeface="Garamond"/>
                <a:ea typeface="Garamond"/>
                <a:cs typeface="Garamond"/>
                <a:sym typeface="Garamond"/>
              </a:defRPr>
            </a:lvl5pPr>
            <a:lvl6pPr marL="7543800" marR="0" lvl="5"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6pPr>
            <a:lvl7pPr marL="8915400" marR="0" lvl="6"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7pPr>
            <a:lvl8pPr marL="10287000" marR="0" lvl="7"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8pPr>
            <a:lvl9pPr marL="11658600" marR="0" lvl="8"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9pPr>
          </a:lstStyle>
          <a:p>
            <a:endParaRPr/>
          </a:p>
        </p:txBody>
      </p:sp>
      <p:sp>
        <p:nvSpPr>
          <p:cNvPr id="40" name="Shape 40"/>
          <p:cNvSpPr txBox="1">
            <a:spLocks noGrp="1"/>
          </p:cNvSpPr>
          <p:nvPr>
            <p:ph type="body" idx="2"/>
          </p:nvPr>
        </p:nvSpPr>
        <p:spPr>
          <a:xfrm rot="-5400000">
            <a:off x="15240666" y="22303205"/>
            <a:ext cx="20747790" cy="2314074"/>
          </a:xfrm>
          <a:prstGeom prst="rect">
            <a:avLst/>
          </a:prstGeom>
          <a:noFill/>
          <a:ln>
            <a:noFill/>
          </a:ln>
        </p:spPr>
        <p:txBody>
          <a:bodyPr lIns="91425" tIns="91425" rIns="91425" bIns="91425" anchor="t" anchorCtr="0"/>
          <a:lstStyle>
            <a:lvl1pPr marL="0" marR="0" lvl="0" indent="0" algn="l" rtl="0">
              <a:lnSpc>
                <a:spcPct val="90000"/>
              </a:lnSpc>
              <a:spcBef>
                <a:spcPts val="3000"/>
              </a:spcBef>
              <a:buClr>
                <a:srgbClr val="BE5341"/>
              </a:buClr>
              <a:buFont typeface="Arial"/>
              <a:buNone/>
              <a:defRPr sz="16000" b="0" i="0" u="none" strike="noStrike" cap="none">
                <a:solidFill>
                  <a:srgbClr val="BE5341"/>
                </a:solidFill>
                <a:latin typeface="Questrial"/>
                <a:ea typeface="Questrial"/>
                <a:cs typeface="Questrial"/>
                <a:sym typeface="Questrial"/>
              </a:defRPr>
            </a:lvl1pPr>
            <a:lvl2pPr marL="2057400" marR="0" lvl="1" indent="-228600" algn="l" rtl="0">
              <a:lnSpc>
                <a:spcPct val="90000"/>
              </a:lnSpc>
              <a:spcBef>
                <a:spcPts val="1500"/>
              </a:spcBef>
              <a:buClr>
                <a:schemeClr val="dk1"/>
              </a:buClr>
              <a:buSzPct val="100000"/>
              <a:buFont typeface="Arial"/>
              <a:buChar char="•"/>
              <a:defRPr sz="7200" b="0" i="0" u="none" strike="noStrike" cap="none">
                <a:solidFill>
                  <a:schemeClr val="dk1"/>
                </a:solidFill>
                <a:latin typeface="Garamond"/>
                <a:ea typeface="Garamond"/>
                <a:cs typeface="Garamond"/>
                <a:sym typeface="Garamond"/>
              </a:defRPr>
            </a:lvl2pPr>
            <a:lvl3pPr marL="3429000" marR="0" lvl="2" indent="-304800" algn="l" rtl="0">
              <a:lnSpc>
                <a:spcPct val="90000"/>
              </a:lnSpc>
              <a:spcBef>
                <a:spcPts val="1500"/>
              </a:spcBef>
              <a:buClr>
                <a:schemeClr val="dk1"/>
              </a:buClr>
              <a:buSzPct val="100000"/>
              <a:buFont typeface="Arial"/>
              <a:buChar char="•"/>
              <a:defRPr sz="6000" b="0" i="0" u="none" strike="noStrike" cap="none">
                <a:solidFill>
                  <a:schemeClr val="dk1"/>
                </a:solidFill>
                <a:latin typeface="Garamond"/>
                <a:ea typeface="Garamond"/>
                <a:cs typeface="Garamond"/>
                <a:sym typeface="Garamond"/>
              </a:defRPr>
            </a:lvl3pPr>
            <a:lvl4pPr marL="4800600" marR="0" lvl="3"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4pPr>
            <a:lvl5pPr marL="6172200" marR="0" lvl="4"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5pPr>
            <a:lvl6pPr marL="7543800" marR="0" lvl="5"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6pPr>
            <a:lvl7pPr marL="8915400" marR="0" lvl="6"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7pPr>
            <a:lvl8pPr marL="10287000" marR="0" lvl="7"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8pPr>
            <a:lvl9pPr marL="11658600" marR="0" lvl="8"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9pPr>
          </a:lstStyle>
          <a:p>
            <a:endParaRPr/>
          </a:p>
        </p:txBody>
      </p:sp>
      <p:pic>
        <p:nvPicPr>
          <p:cNvPr id="41" name="Shape 41"/>
          <p:cNvPicPr preferRelativeResize="0"/>
          <p:nvPr/>
        </p:nvPicPr>
        <p:blipFill rotWithShape="1">
          <a:blip r:embed="rId2">
            <a:alphaModFix/>
          </a:blip>
          <a:srcRect/>
          <a:stretch/>
        </p:blipFill>
        <p:spPr>
          <a:xfrm rot="10800000">
            <a:off x="0" y="3771899"/>
            <a:ext cx="27432000" cy="335280"/>
          </a:xfrm>
          <a:prstGeom prst="rect">
            <a:avLst/>
          </a:prstGeom>
          <a:noFill/>
          <a:ln>
            <a:noFill/>
          </a:ln>
        </p:spPr>
      </p:pic>
      <p:pic>
        <p:nvPicPr>
          <p:cNvPr id="42" name="Shape 42"/>
          <p:cNvPicPr preferRelativeResize="0"/>
          <p:nvPr/>
        </p:nvPicPr>
        <p:blipFill rotWithShape="1">
          <a:blip r:embed="rId3">
            <a:alphaModFix/>
          </a:blip>
          <a:srcRect/>
          <a:stretch/>
        </p:blipFill>
        <p:spPr>
          <a:xfrm>
            <a:off x="0" y="34213800"/>
            <a:ext cx="27432000" cy="1878943"/>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Oceans">
    <p:spTree>
      <p:nvGrpSpPr>
        <p:cNvPr id="1" name="Shape 43"/>
        <p:cNvGrpSpPr/>
        <p:nvPr/>
      </p:nvGrpSpPr>
      <p:grpSpPr>
        <a:xfrm>
          <a:off x="0" y="0"/>
          <a:ext cx="0" cy="0"/>
          <a:chOff x="0" y="0"/>
          <a:chExt cx="0" cy="0"/>
        </a:xfrm>
      </p:grpSpPr>
      <p:sp>
        <p:nvSpPr>
          <p:cNvPr id="44" name="Shape 44"/>
          <p:cNvSpPr txBox="1">
            <a:spLocks noGrp="1"/>
          </p:cNvSpPr>
          <p:nvPr>
            <p:ph type="body" idx="1"/>
          </p:nvPr>
        </p:nvSpPr>
        <p:spPr>
          <a:xfrm>
            <a:off x="4009644" y="787400"/>
            <a:ext cx="19412711" cy="2069432"/>
          </a:xfrm>
          <a:prstGeom prst="rect">
            <a:avLst/>
          </a:prstGeom>
          <a:noFill/>
          <a:ln>
            <a:noFill/>
          </a:ln>
        </p:spPr>
        <p:txBody>
          <a:bodyPr lIns="91425" tIns="91425" rIns="91425" bIns="91425" anchor="t" anchorCtr="0"/>
          <a:lstStyle>
            <a:lvl1pPr marL="0" marR="0" lvl="0" indent="0" algn="ctr" rtl="0">
              <a:lnSpc>
                <a:spcPct val="90000"/>
              </a:lnSpc>
              <a:spcBef>
                <a:spcPts val="3000"/>
              </a:spcBef>
              <a:buClr>
                <a:srgbClr val="2F8AB4"/>
              </a:buClr>
              <a:buFont typeface="Arial"/>
              <a:buNone/>
              <a:defRPr sz="6000" b="1" i="0" u="none" strike="noStrike" cap="none">
                <a:solidFill>
                  <a:srgbClr val="2F8AB4"/>
                </a:solidFill>
                <a:latin typeface="Questrial"/>
                <a:ea typeface="Questrial"/>
                <a:cs typeface="Questrial"/>
                <a:sym typeface="Questrial"/>
              </a:defRPr>
            </a:lvl1pPr>
            <a:lvl2pPr marL="2057400" marR="0" lvl="1" indent="-381000" algn="l" rtl="0">
              <a:lnSpc>
                <a:spcPct val="90000"/>
              </a:lnSpc>
              <a:spcBef>
                <a:spcPts val="1500"/>
              </a:spcBef>
              <a:buClr>
                <a:schemeClr val="dk1"/>
              </a:buClr>
              <a:buSzPct val="100000"/>
              <a:buFont typeface="Arial"/>
              <a:buChar char="•"/>
              <a:defRPr sz="4800" b="0" i="0" u="none" strike="noStrike" cap="none">
                <a:solidFill>
                  <a:schemeClr val="dk1"/>
                </a:solidFill>
                <a:latin typeface="Garamond"/>
                <a:ea typeface="Garamond"/>
                <a:cs typeface="Garamond"/>
                <a:sym typeface="Garamond"/>
              </a:defRPr>
            </a:lvl2pPr>
            <a:lvl3pPr marL="3429000" marR="0" lvl="2" indent="-431800" algn="l" rtl="0">
              <a:lnSpc>
                <a:spcPct val="90000"/>
              </a:lnSpc>
              <a:spcBef>
                <a:spcPts val="1500"/>
              </a:spcBef>
              <a:buClr>
                <a:schemeClr val="dk1"/>
              </a:buClr>
              <a:buSzPct val="100000"/>
              <a:buFont typeface="Arial"/>
              <a:buChar char="•"/>
              <a:defRPr sz="4000" b="0" i="0" u="none" strike="noStrike" cap="none">
                <a:solidFill>
                  <a:schemeClr val="dk1"/>
                </a:solidFill>
                <a:latin typeface="Garamond"/>
                <a:ea typeface="Garamond"/>
                <a:cs typeface="Garamond"/>
                <a:sym typeface="Garamond"/>
              </a:defRPr>
            </a:lvl3pPr>
            <a:lvl4pPr marL="4800600" marR="0" lvl="3" indent="-457200" algn="l" rtl="0">
              <a:lnSpc>
                <a:spcPct val="90000"/>
              </a:lnSpc>
              <a:spcBef>
                <a:spcPts val="1500"/>
              </a:spcBef>
              <a:buClr>
                <a:schemeClr val="dk1"/>
              </a:buClr>
              <a:buSzPct val="100000"/>
              <a:buFont typeface="Arial"/>
              <a:buChar char="•"/>
              <a:defRPr sz="3600" b="0" i="0" u="none" strike="noStrike" cap="none">
                <a:solidFill>
                  <a:schemeClr val="dk1"/>
                </a:solidFill>
                <a:latin typeface="Garamond"/>
                <a:ea typeface="Garamond"/>
                <a:cs typeface="Garamond"/>
                <a:sym typeface="Garamond"/>
              </a:defRPr>
            </a:lvl4pPr>
            <a:lvl5pPr marL="6172200" marR="0" lvl="4" indent="-457200" algn="l" rtl="0">
              <a:lnSpc>
                <a:spcPct val="90000"/>
              </a:lnSpc>
              <a:spcBef>
                <a:spcPts val="1500"/>
              </a:spcBef>
              <a:buClr>
                <a:schemeClr val="dk1"/>
              </a:buClr>
              <a:buSzPct val="100000"/>
              <a:buFont typeface="Arial"/>
              <a:buChar char="•"/>
              <a:defRPr sz="3600" b="0" i="0" u="none" strike="noStrike" cap="none">
                <a:solidFill>
                  <a:schemeClr val="dk1"/>
                </a:solidFill>
                <a:latin typeface="Garamond"/>
                <a:ea typeface="Garamond"/>
                <a:cs typeface="Garamond"/>
                <a:sym typeface="Garamond"/>
              </a:defRPr>
            </a:lvl5pPr>
            <a:lvl6pPr marL="7543800" marR="0" lvl="5"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6pPr>
            <a:lvl7pPr marL="8915400" marR="0" lvl="6"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7pPr>
            <a:lvl8pPr marL="10287000" marR="0" lvl="7"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8pPr>
            <a:lvl9pPr marL="11658600" marR="0" lvl="8"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9pPr>
          </a:lstStyle>
          <a:p>
            <a:endParaRPr/>
          </a:p>
        </p:txBody>
      </p:sp>
      <p:sp>
        <p:nvSpPr>
          <p:cNvPr id="45" name="Shape 45"/>
          <p:cNvSpPr txBox="1">
            <a:spLocks noGrp="1"/>
          </p:cNvSpPr>
          <p:nvPr>
            <p:ph type="body" idx="2"/>
          </p:nvPr>
        </p:nvSpPr>
        <p:spPr>
          <a:xfrm rot="-5400000">
            <a:off x="15240666" y="22303205"/>
            <a:ext cx="20747790" cy="2314074"/>
          </a:xfrm>
          <a:prstGeom prst="rect">
            <a:avLst/>
          </a:prstGeom>
          <a:noFill/>
          <a:ln>
            <a:noFill/>
          </a:ln>
        </p:spPr>
        <p:txBody>
          <a:bodyPr lIns="91425" tIns="91425" rIns="91425" bIns="91425" anchor="t" anchorCtr="0"/>
          <a:lstStyle>
            <a:lvl1pPr marL="0" marR="0" lvl="0" indent="0" algn="l" rtl="0">
              <a:lnSpc>
                <a:spcPct val="90000"/>
              </a:lnSpc>
              <a:spcBef>
                <a:spcPts val="3000"/>
              </a:spcBef>
              <a:buClr>
                <a:srgbClr val="3289B4"/>
              </a:buClr>
              <a:buFont typeface="Arial"/>
              <a:buNone/>
              <a:defRPr sz="16000" b="0" i="0" u="none" strike="noStrike" cap="none">
                <a:solidFill>
                  <a:srgbClr val="3289B4"/>
                </a:solidFill>
                <a:latin typeface="Questrial"/>
                <a:ea typeface="Questrial"/>
                <a:cs typeface="Questrial"/>
                <a:sym typeface="Questrial"/>
              </a:defRPr>
            </a:lvl1pPr>
            <a:lvl2pPr marL="2057400" marR="0" lvl="1" indent="-228600" algn="l" rtl="0">
              <a:lnSpc>
                <a:spcPct val="90000"/>
              </a:lnSpc>
              <a:spcBef>
                <a:spcPts val="1500"/>
              </a:spcBef>
              <a:buClr>
                <a:schemeClr val="dk1"/>
              </a:buClr>
              <a:buSzPct val="100000"/>
              <a:buFont typeface="Arial"/>
              <a:buChar char="•"/>
              <a:defRPr sz="7200" b="0" i="0" u="none" strike="noStrike" cap="none">
                <a:solidFill>
                  <a:schemeClr val="dk1"/>
                </a:solidFill>
                <a:latin typeface="Garamond"/>
                <a:ea typeface="Garamond"/>
                <a:cs typeface="Garamond"/>
                <a:sym typeface="Garamond"/>
              </a:defRPr>
            </a:lvl2pPr>
            <a:lvl3pPr marL="3429000" marR="0" lvl="2" indent="-304800" algn="l" rtl="0">
              <a:lnSpc>
                <a:spcPct val="90000"/>
              </a:lnSpc>
              <a:spcBef>
                <a:spcPts val="1500"/>
              </a:spcBef>
              <a:buClr>
                <a:schemeClr val="dk1"/>
              </a:buClr>
              <a:buSzPct val="100000"/>
              <a:buFont typeface="Arial"/>
              <a:buChar char="•"/>
              <a:defRPr sz="6000" b="0" i="0" u="none" strike="noStrike" cap="none">
                <a:solidFill>
                  <a:schemeClr val="dk1"/>
                </a:solidFill>
                <a:latin typeface="Garamond"/>
                <a:ea typeface="Garamond"/>
                <a:cs typeface="Garamond"/>
                <a:sym typeface="Garamond"/>
              </a:defRPr>
            </a:lvl3pPr>
            <a:lvl4pPr marL="4800600" marR="0" lvl="3"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4pPr>
            <a:lvl5pPr marL="6172200" marR="0" lvl="4"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5pPr>
            <a:lvl6pPr marL="7543800" marR="0" lvl="5"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6pPr>
            <a:lvl7pPr marL="8915400" marR="0" lvl="6"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7pPr>
            <a:lvl8pPr marL="10287000" marR="0" lvl="7"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8pPr>
            <a:lvl9pPr marL="11658600" marR="0" lvl="8"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9pPr>
          </a:lstStyle>
          <a:p>
            <a:endParaRPr/>
          </a:p>
        </p:txBody>
      </p:sp>
      <p:pic>
        <p:nvPicPr>
          <p:cNvPr id="46" name="Shape 46"/>
          <p:cNvPicPr preferRelativeResize="0"/>
          <p:nvPr/>
        </p:nvPicPr>
        <p:blipFill rotWithShape="1">
          <a:blip r:embed="rId2">
            <a:alphaModFix/>
          </a:blip>
          <a:srcRect/>
          <a:stretch/>
        </p:blipFill>
        <p:spPr>
          <a:xfrm>
            <a:off x="0" y="34213800"/>
            <a:ext cx="27432000" cy="1880614"/>
          </a:xfrm>
          <a:prstGeom prst="rect">
            <a:avLst/>
          </a:prstGeom>
          <a:noFill/>
          <a:ln>
            <a:noFill/>
          </a:ln>
        </p:spPr>
      </p:pic>
      <p:pic>
        <p:nvPicPr>
          <p:cNvPr id="47" name="Shape 47"/>
          <p:cNvPicPr preferRelativeResize="0"/>
          <p:nvPr/>
        </p:nvPicPr>
        <p:blipFill rotWithShape="1">
          <a:blip r:embed="rId3">
            <a:alphaModFix/>
          </a:blip>
          <a:srcRect/>
          <a:stretch/>
        </p:blipFill>
        <p:spPr>
          <a:xfrm rot="10800000">
            <a:off x="0" y="3771900"/>
            <a:ext cx="27432000" cy="335279"/>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Water Resources">
    <p:spTree>
      <p:nvGrpSpPr>
        <p:cNvPr id="1" name="Shape 48"/>
        <p:cNvGrpSpPr/>
        <p:nvPr/>
      </p:nvGrpSpPr>
      <p:grpSpPr>
        <a:xfrm>
          <a:off x="0" y="0"/>
          <a:ext cx="0" cy="0"/>
          <a:chOff x="0" y="0"/>
          <a:chExt cx="0" cy="0"/>
        </a:xfrm>
      </p:grpSpPr>
      <p:sp>
        <p:nvSpPr>
          <p:cNvPr id="49" name="Shape 49"/>
          <p:cNvSpPr txBox="1">
            <a:spLocks noGrp="1"/>
          </p:cNvSpPr>
          <p:nvPr>
            <p:ph type="body" idx="1"/>
          </p:nvPr>
        </p:nvSpPr>
        <p:spPr>
          <a:xfrm>
            <a:off x="4009644" y="787400"/>
            <a:ext cx="19412711" cy="2069432"/>
          </a:xfrm>
          <a:prstGeom prst="rect">
            <a:avLst/>
          </a:prstGeom>
          <a:noFill/>
          <a:ln>
            <a:noFill/>
          </a:ln>
        </p:spPr>
        <p:txBody>
          <a:bodyPr lIns="91425" tIns="91425" rIns="91425" bIns="91425" anchor="t" anchorCtr="0"/>
          <a:lstStyle>
            <a:lvl1pPr marL="0" marR="0" lvl="0" indent="0" algn="ctr" rtl="0">
              <a:lnSpc>
                <a:spcPct val="90000"/>
              </a:lnSpc>
              <a:spcBef>
                <a:spcPts val="3000"/>
              </a:spcBef>
              <a:buClr>
                <a:srgbClr val="73A9DB"/>
              </a:buClr>
              <a:buFont typeface="Arial"/>
              <a:buNone/>
              <a:defRPr sz="6000" b="1" i="0" u="none" strike="noStrike" cap="none">
                <a:solidFill>
                  <a:srgbClr val="73A9DB"/>
                </a:solidFill>
                <a:latin typeface="Questrial"/>
                <a:ea typeface="Questrial"/>
                <a:cs typeface="Questrial"/>
                <a:sym typeface="Questrial"/>
              </a:defRPr>
            </a:lvl1pPr>
            <a:lvl2pPr marL="2057400" marR="0" lvl="1" indent="-381000" algn="l" rtl="0">
              <a:lnSpc>
                <a:spcPct val="90000"/>
              </a:lnSpc>
              <a:spcBef>
                <a:spcPts val="1500"/>
              </a:spcBef>
              <a:buClr>
                <a:schemeClr val="dk1"/>
              </a:buClr>
              <a:buSzPct val="100000"/>
              <a:buFont typeface="Arial"/>
              <a:buChar char="•"/>
              <a:defRPr sz="4800" b="0" i="0" u="none" strike="noStrike" cap="none">
                <a:solidFill>
                  <a:schemeClr val="dk1"/>
                </a:solidFill>
                <a:latin typeface="Garamond"/>
                <a:ea typeface="Garamond"/>
                <a:cs typeface="Garamond"/>
                <a:sym typeface="Garamond"/>
              </a:defRPr>
            </a:lvl2pPr>
            <a:lvl3pPr marL="3429000" marR="0" lvl="2" indent="-431800" algn="l" rtl="0">
              <a:lnSpc>
                <a:spcPct val="90000"/>
              </a:lnSpc>
              <a:spcBef>
                <a:spcPts val="1500"/>
              </a:spcBef>
              <a:buClr>
                <a:schemeClr val="dk1"/>
              </a:buClr>
              <a:buSzPct val="100000"/>
              <a:buFont typeface="Arial"/>
              <a:buChar char="•"/>
              <a:defRPr sz="4000" b="0" i="0" u="none" strike="noStrike" cap="none">
                <a:solidFill>
                  <a:schemeClr val="dk1"/>
                </a:solidFill>
                <a:latin typeface="Garamond"/>
                <a:ea typeface="Garamond"/>
                <a:cs typeface="Garamond"/>
                <a:sym typeface="Garamond"/>
              </a:defRPr>
            </a:lvl3pPr>
            <a:lvl4pPr marL="4800600" marR="0" lvl="3" indent="-457200" algn="l" rtl="0">
              <a:lnSpc>
                <a:spcPct val="90000"/>
              </a:lnSpc>
              <a:spcBef>
                <a:spcPts val="1500"/>
              </a:spcBef>
              <a:buClr>
                <a:schemeClr val="dk1"/>
              </a:buClr>
              <a:buSzPct val="100000"/>
              <a:buFont typeface="Arial"/>
              <a:buChar char="•"/>
              <a:defRPr sz="3600" b="0" i="0" u="none" strike="noStrike" cap="none">
                <a:solidFill>
                  <a:schemeClr val="dk1"/>
                </a:solidFill>
                <a:latin typeface="Garamond"/>
                <a:ea typeface="Garamond"/>
                <a:cs typeface="Garamond"/>
                <a:sym typeface="Garamond"/>
              </a:defRPr>
            </a:lvl4pPr>
            <a:lvl5pPr marL="6172200" marR="0" lvl="4" indent="-457200" algn="l" rtl="0">
              <a:lnSpc>
                <a:spcPct val="90000"/>
              </a:lnSpc>
              <a:spcBef>
                <a:spcPts val="1500"/>
              </a:spcBef>
              <a:buClr>
                <a:schemeClr val="dk1"/>
              </a:buClr>
              <a:buSzPct val="100000"/>
              <a:buFont typeface="Arial"/>
              <a:buChar char="•"/>
              <a:defRPr sz="3600" b="0" i="0" u="none" strike="noStrike" cap="none">
                <a:solidFill>
                  <a:schemeClr val="dk1"/>
                </a:solidFill>
                <a:latin typeface="Garamond"/>
                <a:ea typeface="Garamond"/>
                <a:cs typeface="Garamond"/>
                <a:sym typeface="Garamond"/>
              </a:defRPr>
            </a:lvl5pPr>
            <a:lvl6pPr marL="7543800" marR="0" lvl="5"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6pPr>
            <a:lvl7pPr marL="8915400" marR="0" lvl="6"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7pPr>
            <a:lvl8pPr marL="10287000" marR="0" lvl="7"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8pPr>
            <a:lvl9pPr marL="11658600" marR="0" lvl="8"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9pPr>
          </a:lstStyle>
          <a:p>
            <a:endParaRPr/>
          </a:p>
        </p:txBody>
      </p:sp>
      <p:sp>
        <p:nvSpPr>
          <p:cNvPr id="50" name="Shape 50"/>
          <p:cNvSpPr txBox="1">
            <a:spLocks noGrp="1"/>
          </p:cNvSpPr>
          <p:nvPr>
            <p:ph type="body" idx="2"/>
          </p:nvPr>
        </p:nvSpPr>
        <p:spPr>
          <a:xfrm rot="-5400000">
            <a:off x="15240666" y="22303205"/>
            <a:ext cx="20747790" cy="2314074"/>
          </a:xfrm>
          <a:prstGeom prst="rect">
            <a:avLst/>
          </a:prstGeom>
          <a:noFill/>
          <a:ln>
            <a:noFill/>
          </a:ln>
        </p:spPr>
        <p:txBody>
          <a:bodyPr lIns="91425" tIns="91425" rIns="91425" bIns="91425" anchor="t" anchorCtr="0"/>
          <a:lstStyle>
            <a:lvl1pPr marL="0" marR="0" lvl="0" indent="0" algn="l" rtl="0">
              <a:lnSpc>
                <a:spcPct val="90000"/>
              </a:lnSpc>
              <a:spcBef>
                <a:spcPts val="3000"/>
              </a:spcBef>
              <a:buClr>
                <a:srgbClr val="75AADB"/>
              </a:buClr>
              <a:buFont typeface="Arial"/>
              <a:buNone/>
              <a:defRPr sz="16000" b="0" i="0" u="none" strike="noStrike" cap="none">
                <a:solidFill>
                  <a:srgbClr val="75AADB"/>
                </a:solidFill>
                <a:latin typeface="Questrial"/>
                <a:ea typeface="Questrial"/>
                <a:cs typeface="Questrial"/>
                <a:sym typeface="Questrial"/>
              </a:defRPr>
            </a:lvl1pPr>
            <a:lvl2pPr marL="2057400" marR="0" lvl="1" indent="-228600" algn="l" rtl="0">
              <a:lnSpc>
                <a:spcPct val="90000"/>
              </a:lnSpc>
              <a:spcBef>
                <a:spcPts val="1500"/>
              </a:spcBef>
              <a:buClr>
                <a:schemeClr val="dk1"/>
              </a:buClr>
              <a:buSzPct val="100000"/>
              <a:buFont typeface="Arial"/>
              <a:buChar char="•"/>
              <a:defRPr sz="7200" b="0" i="0" u="none" strike="noStrike" cap="none">
                <a:solidFill>
                  <a:schemeClr val="dk1"/>
                </a:solidFill>
                <a:latin typeface="Garamond"/>
                <a:ea typeface="Garamond"/>
                <a:cs typeface="Garamond"/>
                <a:sym typeface="Garamond"/>
              </a:defRPr>
            </a:lvl2pPr>
            <a:lvl3pPr marL="3429000" marR="0" lvl="2" indent="-304800" algn="l" rtl="0">
              <a:lnSpc>
                <a:spcPct val="90000"/>
              </a:lnSpc>
              <a:spcBef>
                <a:spcPts val="1500"/>
              </a:spcBef>
              <a:buClr>
                <a:schemeClr val="dk1"/>
              </a:buClr>
              <a:buSzPct val="100000"/>
              <a:buFont typeface="Arial"/>
              <a:buChar char="•"/>
              <a:defRPr sz="6000" b="0" i="0" u="none" strike="noStrike" cap="none">
                <a:solidFill>
                  <a:schemeClr val="dk1"/>
                </a:solidFill>
                <a:latin typeface="Garamond"/>
                <a:ea typeface="Garamond"/>
                <a:cs typeface="Garamond"/>
                <a:sym typeface="Garamond"/>
              </a:defRPr>
            </a:lvl3pPr>
            <a:lvl4pPr marL="4800600" marR="0" lvl="3"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4pPr>
            <a:lvl5pPr marL="6172200" marR="0" lvl="4"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5pPr>
            <a:lvl6pPr marL="7543800" marR="0" lvl="5"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6pPr>
            <a:lvl7pPr marL="8915400" marR="0" lvl="6"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7pPr>
            <a:lvl8pPr marL="10287000" marR="0" lvl="7"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8pPr>
            <a:lvl9pPr marL="11658600" marR="0" lvl="8"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9pPr>
          </a:lstStyle>
          <a:p>
            <a:endParaRPr/>
          </a:p>
        </p:txBody>
      </p:sp>
      <p:pic>
        <p:nvPicPr>
          <p:cNvPr id="51" name="Shape 51"/>
          <p:cNvPicPr preferRelativeResize="0"/>
          <p:nvPr/>
        </p:nvPicPr>
        <p:blipFill rotWithShape="1">
          <a:blip r:embed="rId2">
            <a:alphaModFix/>
          </a:blip>
          <a:srcRect/>
          <a:stretch/>
        </p:blipFill>
        <p:spPr>
          <a:xfrm>
            <a:off x="0" y="3771900"/>
            <a:ext cx="27432000" cy="335279"/>
          </a:xfrm>
          <a:prstGeom prst="rect">
            <a:avLst/>
          </a:prstGeom>
          <a:noFill/>
          <a:ln>
            <a:noFill/>
          </a:ln>
        </p:spPr>
      </p:pic>
      <p:pic>
        <p:nvPicPr>
          <p:cNvPr id="52" name="Shape 52"/>
          <p:cNvPicPr preferRelativeResize="0"/>
          <p:nvPr/>
        </p:nvPicPr>
        <p:blipFill rotWithShape="1">
          <a:blip r:embed="rId3">
            <a:alphaModFix/>
          </a:blip>
          <a:srcRect/>
          <a:stretch/>
        </p:blipFill>
        <p:spPr>
          <a:xfrm>
            <a:off x="0" y="34213800"/>
            <a:ext cx="27432000" cy="1878943"/>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7" name="Shape 7"/>
          <p:cNvPicPr preferRelativeResize="0"/>
          <p:nvPr/>
        </p:nvPicPr>
        <p:blipFill rotWithShape="1">
          <a:blip r:embed="rId12">
            <a:alphaModFix/>
          </a:blip>
          <a:srcRect/>
          <a:stretch/>
        </p:blipFill>
        <p:spPr>
          <a:xfrm>
            <a:off x="923028" y="698499"/>
            <a:ext cx="2482776" cy="2512396"/>
          </a:xfrm>
          <a:prstGeom prst="rect">
            <a:avLst/>
          </a:prstGeom>
          <a:noFill/>
          <a:ln>
            <a:noFill/>
          </a:ln>
        </p:spPr>
      </p:pic>
      <p:pic>
        <p:nvPicPr>
          <p:cNvPr id="3" name="Picture 2"/>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4036166" y="764239"/>
            <a:ext cx="2872966" cy="2379383"/>
          </a:xfrm>
          <a:prstGeom prst="rect">
            <a:avLst/>
          </a:prstGeom>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iming>
    <p:tnLst>
      <p:par>
        <p:cTn id="1" dur="indefinite" restart="never" nodeType="tmRoot"/>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emf"/><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emf"/><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JPG"/><Relationship Id="rId4" Type="http://schemas.openxmlformats.org/officeDocument/2006/relationships/image" Target="../media/image24.png"/><Relationship Id="rId9" Type="http://schemas.openxmlformats.org/officeDocument/2006/relationships/image" Target="../media/image29.JPG"/><Relationship Id="rId1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20" name="Picture 19"/>
          <p:cNvPicPr>
            <a:picLocks noChangeAspect="1"/>
          </p:cNvPicPr>
          <p:nvPr/>
        </p:nvPicPr>
        <p:blipFill rotWithShape="1">
          <a:blip r:embed="rId3">
            <a:extLst>
              <a:ext uri="{28A0092B-C50C-407E-A947-70E740481C1C}">
                <a14:useLocalDpi xmlns:a14="http://schemas.microsoft.com/office/drawing/2010/main" val="0"/>
              </a:ext>
            </a:extLst>
          </a:blip>
          <a:srcRect l="1759" t="1507" r="5048" b="4020"/>
          <a:stretch/>
        </p:blipFill>
        <p:spPr>
          <a:xfrm>
            <a:off x="15019415" y="18673948"/>
            <a:ext cx="8881986" cy="6957556"/>
          </a:xfrm>
          <a:prstGeom prst="rect">
            <a:avLst/>
          </a:prstGeom>
        </p:spPr>
      </p:pic>
      <p:pic>
        <p:nvPicPr>
          <p:cNvPr id="21" name="Picture 20" descr="output_maps_nobckgrd.png"/>
          <p:cNvPicPr>
            <a:picLocks noChangeAspect="1"/>
          </p:cNvPicPr>
          <p:nvPr/>
        </p:nvPicPr>
        <p:blipFill rotWithShape="1">
          <a:blip r:embed="rId4">
            <a:extLst>
              <a:ext uri="{28A0092B-C50C-407E-A947-70E740481C1C}">
                <a14:useLocalDpi xmlns:a14="http://schemas.microsoft.com/office/drawing/2010/main" val="0"/>
              </a:ext>
            </a:extLst>
          </a:blip>
          <a:srcRect l="13524" t="3885" r="13665" b="4067"/>
          <a:stretch/>
        </p:blipFill>
        <p:spPr>
          <a:xfrm>
            <a:off x="2316110" y="18211225"/>
            <a:ext cx="8102600" cy="7915255"/>
          </a:xfrm>
          <a:prstGeom prst="rect">
            <a:avLst/>
          </a:prstGeom>
        </p:spPr>
      </p:pic>
      <p:sp>
        <p:nvSpPr>
          <p:cNvPr id="103" name="Rounded Rectangle 102"/>
          <p:cNvSpPr/>
          <p:nvPr/>
        </p:nvSpPr>
        <p:spPr>
          <a:xfrm>
            <a:off x="14989479" y="11765901"/>
            <a:ext cx="2112264" cy="5952010"/>
          </a:xfrm>
          <a:prstGeom prst="roundRect">
            <a:avLst>
              <a:gd name="adj" fmla="val 5000"/>
            </a:avLst>
          </a:prstGeom>
          <a:solidFill>
            <a:srgbClr val="286CB8"/>
          </a:solidFill>
        </p:spPr>
        <p:style>
          <a:lnRef idx="2">
            <a:schemeClr val="lt1">
              <a:hueOff val="0"/>
              <a:satOff val="0"/>
              <a:lumOff val="0"/>
              <a:alphaOff val="0"/>
            </a:schemeClr>
          </a:lnRef>
          <a:fillRef idx="1">
            <a:schemeClr val="accent5">
              <a:hueOff val="-7353344"/>
              <a:satOff val="-10228"/>
              <a:lumOff val="-3922"/>
              <a:alphaOff val="0"/>
            </a:schemeClr>
          </a:fillRef>
          <a:effectRef idx="0">
            <a:schemeClr val="accent5">
              <a:hueOff val="-7353344"/>
              <a:satOff val="-10228"/>
              <a:lumOff val="-3922"/>
              <a:alphaOff val="0"/>
            </a:schemeClr>
          </a:effectRef>
          <a:fontRef idx="minor">
            <a:schemeClr val="lt1"/>
          </a:fontRef>
        </p:style>
      </p:sp>
      <p:sp>
        <p:nvSpPr>
          <p:cNvPr id="63" name="Shape 63"/>
          <p:cNvSpPr txBox="1"/>
          <p:nvPr/>
        </p:nvSpPr>
        <p:spPr>
          <a:xfrm>
            <a:off x="854554" y="30247626"/>
            <a:ext cx="11693636" cy="769500"/>
          </a:xfrm>
          <a:prstGeom prst="rect">
            <a:avLst/>
          </a:prstGeom>
          <a:noFill/>
          <a:ln>
            <a:noFill/>
          </a:ln>
        </p:spPr>
        <p:txBody>
          <a:bodyPr lIns="91425" tIns="45700" rIns="91425" bIns="45700" anchor="t" anchorCtr="0">
            <a:noAutofit/>
          </a:bodyPr>
          <a:lstStyle/>
          <a:p>
            <a:pPr marL="0" marR="0" lvl="0" indent="0" rtl="0">
              <a:spcBef>
                <a:spcPts val="0"/>
              </a:spcBef>
              <a:buSzPct val="25000"/>
              <a:buNone/>
            </a:pPr>
            <a:r>
              <a:rPr lang="en-US" sz="4400" b="1" dirty="0">
                <a:solidFill>
                  <a:srgbClr val="2E8652"/>
                </a:solidFill>
                <a:latin typeface="Century Gothic" panose="020B0502020202020204" pitchFamily="34" charset="0"/>
                <a:ea typeface="Questrial"/>
                <a:cs typeface="Questrial"/>
                <a:sym typeface="Questrial"/>
              </a:rPr>
              <a:t>Team Members</a:t>
            </a:r>
          </a:p>
        </p:txBody>
      </p:sp>
      <p:grpSp>
        <p:nvGrpSpPr>
          <p:cNvPr id="64" name="Shape 64"/>
          <p:cNvGrpSpPr/>
          <p:nvPr/>
        </p:nvGrpSpPr>
        <p:grpSpPr>
          <a:xfrm>
            <a:off x="531031" y="31214099"/>
            <a:ext cx="12015553" cy="3371697"/>
            <a:chOff x="843086" y="27722937"/>
            <a:chExt cx="11679519" cy="3371697"/>
          </a:xfrm>
        </p:grpSpPr>
        <p:grpSp>
          <p:nvGrpSpPr>
            <p:cNvPr id="65" name="Shape 65"/>
            <p:cNvGrpSpPr/>
            <p:nvPr/>
          </p:nvGrpSpPr>
          <p:grpSpPr>
            <a:xfrm>
              <a:off x="843086" y="27722937"/>
              <a:ext cx="2872200" cy="3291906"/>
              <a:chOff x="741486" y="31496837"/>
              <a:chExt cx="2872200" cy="3291906"/>
            </a:xfrm>
          </p:grpSpPr>
          <p:sp>
            <p:nvSpPr>
              <p:cNvPr id="66" name="Shape 66"/>
              <p:cNvSpPr txBox="1"/>
              <p:nvPr/>
            </p:nvSpPr>
            <p:spPr>
              <a:xfrm>
                <a:off x="741486" y="33540743"/>
                <a:ext cx="2872200" cy="12480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585454"/>
                  </a:buClr>
                  <a:buSzPct val="25000"/>
                  <a:buFont typeface="Arial"/>
                  <a:buNone/>
                </a:pPr>
                <a:r>
                  <a:rPr lang="en-US" sz="2700" dirty="0">
                    <a:solidFill>
                      <a:srgbClr val="585454"/>
                    </a:solidFill>
                    <a:latin typeface="Garamond"/>
                    <a:ea typeface="Garamond"/>
                    <a:cs typeface="Garamond"/>
                    <a:sym typeface="Garamond"/>
                  </a:rPr>
                  <a:t>Sarah Carroll</a:t>
                </a:r>
              </a:p>
              <a:p>
                <a:pPr marL="0" marR="0" lvl="0" indent="0" algn="ctr" rtl="0">
                  <a:lnSpc>
                    <a:spcPct val="100000"/>
                  </a:lnSpc>
                  <a:spcBef>
                    <a:spcPts val="0"/>
                  </a:spcBef>
                  <a:buClr>
                    <a:srgbClr val="585454"/>
                  </a:buClr>
                  <a:buSzPct val="25000"/>
                  <a:buFont typeface="Arial"/>
                  <a:buNone/>
                </a:pPr>
                <a:r>
                  <a:rPr lang="en-US" sz="2700" i="1" dirty="0" smtClean="0">
                    <a:solidFill>
                      <a:srgbClr val="585454"/>
                    </a:solidFill>
                    <a:latin typeface="Garamond"/>
                    <a:ea typeface="Garamond"/>
                    <a:cs typeface="Garamond"/>
                    <a:sym typeface="Garamond"/>
                  </a:rPr>
                  <a:t>Project </a:t>
                </a:r>
                <a:r>
                  <a:rPr lang="en-US" sz="2700" i="1" dirty="0">
                    <a:solidFill>
                      <a:srgbClr val="585454"/>
                    </a:solidFill>
                    <a:latin typeface="Garamond"/>
                    <a:ea typeface="Garamond"/>
                    <a:cs typeface="Garamond"/>
                    <a:sym typeface="Garamond"/>
                  </a:rPr>
                  <a:t>Lead</a:t>
                </a:r>
              </a:p>
            </p:txBody>
          </p:sp>
          <p:pic>
            <p:nvPicPr>
              <p:cNvPr id="67" name="Shape 67"/>
              <p:cNvPicPr preferRelativeResize="0"/>
              <p:nvPr/>
            </p:nvPicPr>
            <p:blipFill rotWithShape="1">
              <a:blip r:embed="rId5">
                <a:alphaModFix/>
              </a:blip>
              <a:srcRect/>
              <a:stretch/>
            </p:blipFill>
            <p:spPr>
              <a:xfrm>
                <a:off x="1169705" y="31496837"/>
                <a:ext cx="2057400" cy="2081700"/>
              </a:xfrm>
              <a:prstGeom prst="rect">
                <a:avLst/>
              </a:prstGeom>
              <a:noFill/>
              <a:ln>
                <a:noFill/>
              </a:ln>
            </p:spPr>
          </p:pic>
        </p:grpSp>
        <p:grpSp>
          <p:nvGrpSpPr>
            <p:cNvPr id="68" name="Shape 68"/>
            <p:cNvGrpSpPr/>
            <p:nvPr/>
          </p:nvGrpSpPr>
          <p:grpSpPr>
            <a:xfrm>
              <a:off x="3715333" y="27760537"/>
              <a:ext cx="2872200" cy="3305102"/>
              <a:chOff x="3834058" y="31534437"/>
              <a:chExt cx="2872200" cy="3305102"/>
            </a:xfrm>
          </p:grpSpPr>
          <p:sp>
            <p:nvSpPr>
              <p:cNvPr id="69" name="Shape 69"/>
              <p:cNvSpPr txBox="1"/>
              <p:nvPr/>
            </p:nvSpPr>
            <p:spPr>
              <a:xfrm>
                <a:off x="3834058" y="33591539"/>
                <a:ext cx="2872200" cy="12480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buClr>
                    <a:srgbClr val="585454"/>
                  </a:buClr>
                  <a:buSzPct val="25000"/>
                  <a:buFont typeface="Arial"/>
                  <a:buNone/>
                </a:pPr>
                <a:r>
                  <a:rPr lang="en-US" sz="2700" dirty="0">
                    <a:solidFill>
                      <a:srgbClr val="585454"/>
                    </a:solidFill>
                    <a:latin typeface="Garamond"/>
                    <a:ea typeface="Garamond"/>
                    <a:cs typeface="Garamond"/>
                    <a:sym typeface="Garamond"/>
                  </a:rPr>
                  <a:t>Katie Butler</a:t>
                </a:r>
              </a:p>
            </p:txBody>
          </p:sp>
          <p:pic>
            <p:nvPicPr>
              <p:cNvPr id="70" name="Shape 70"/>
              <p:cNvPicPr preferRelativeResize="0"/>
              <p:nvPr/>
            </p:nvPicPr>
            <p:blipFill rotWithShape="1">
              <a:blip r:embed="rId5">
                <a:alphaModFix/>
              </a:blip>
              <a:srcRect/>
              <a:stretch/>
            </p:blipFill>
            <p:spPr>
              <a:xfrm>
                <a:off x="4241481" y="31534437"/>
                <a:ext cx="2057400" cy="2081700"/>
              </a:xfrm>
              <a:prstGeom prst="rect">
                <a:avLst/>
              </a:prstGeom>
              <a:noFill/>
              <a:ln>
                <a:noFill/>
              </a:ln>
            </p:spPr>
          </p:pic>
        </p:grpSp>
        <p:grpSp>
          <p:nvGrpSpPr>
            <p:cNvPr id="71" name="Shape 71"/>
            <p:cNvGrpSpPr/>
            <p:nvPr/>
          </p:nvGrpSpPr>
          <p:grpSpPr>
            <a:xfrm>
              <a:off x="6587580" y="27752665"/>
              <a:ext cx="3002100" cy="3299686"/>
              <a:chOff x="6926630" y="31518690"/>
              <a:chExt cx="3002100" cy="3299686"/>
            </a:xfrm>
          </p:grpSpPr>
          <p:sp>
            <p:nvSpPr>
              <p:cNvPr id="72" name="Shape 72"/>
              <p:cNvSpPr txBox="1"/>
              <p:nvPr/>
            </p:nvSpPr>
            <p:spPr>
              <a:xfrm>
                <a:off x="6926630" y="33570376"/>
                <a:ext cx="3002100" cy="12480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buClr>
                    <a:srgbClr val="585454"/>
                  </a:buClr>
                  <a:buSzPct val="25000"/>
                  <a:buFont typeface="Arial"/>
                  <a:buNone/>
                </a:pPr>
                <a:r>
                  <a:rPr lang="en-US" sz="2700" dirty="0">
                    <a:solidFill>
                      <a:srgbClr val="585454"/>
                    </a:solidFill>
                    <a:latin typeface="Garamond"/>
                    <a:ea typeface="Garamond"/>
                    <a:cs typeface="Garamond"/>
                    <a:sym typeface="Garamond"/>
                  </a:rPr>
                  <a:t>Aubrey </a:t>
                </a:r>
                <a:r>
                  <a:rPr lang="en-US" sz="2700" dirty="0" err="1">
                    <a:solidFill>
                      <a:srgbClr val="585454"/>
                    </a:solidFill>
                    <a:latin typeface="Garamond"/>
                    <a:ea typeface="Garamond"/>
                    <a:cs typeface="Garamond"/>
                    <a:sym typeface="Garamond"/>
                  </a:rPr>
                  <a:t>Hilte</a:t>
                </a:r>
                <a:endParaRPr lang="en-US" sz="2700" dirty="0">
                  <a:solidFill>
                    <a:srgbClr val="585454"/>
                  </a:solidFill>
                  <a:latin typeface="Garamond"/>
                  <a:ea typeface="Garamond"/>
                  <a:cs typeface="Garamond"/>
                  <a:sym typeface="Garamond"/>
                </a:endParaRPr>
              </a:p>
            </p:txBody>
          </p:sp>
          <p:pic>
            <p:nvPicPr>
              <p:cNvPr id="73" name="Shape 73"/>
              <p:cNvPicPr preferRelativeResize="0"/>
              <p:nvPr/>
            </p:nvPicPr>
            <p:blipFill rotWithShape="1">
              <a:blip r:embed="rId5">
                <a:alphaModFix/>
              </a:blip>
              <a:srcRect/>
              <a:stretch/>
            </p:blipFill>
            <p:spPr>
              <a:xfrm>
                <a:off x="7313257" y="31518690"/>
                <a:ext cx="2057400" cy="2081700"/>
              </a:xfrm>
              <a:prstGeom prst="rect">
                <a:avLst/>
              </a:prstGeom>
              <a:noFill/>
              <a:ln>
                <a:noFill/>
              </a:ln>
            </p:spPr>
          </p:pic>
        </p:grpSp>
        <p:grpSp>
          <p:nvGrpSpPr>
            <p:cNvPr id="74" name="Shape 74"/>
            <p:cNvGrpSpPr/>
            <p:nvPr/>
          </p:nvGrpSpPr>
          <p:grpSpPr>
            <a:xfrm>
              <a:off x="9520505" y="27752615"/>
              <a:ext cx="3002100" cy="3342019"/>
              <a:chOff x="6926630" y="31518690"/>
              <a:chExt cx="3002100" cy="3342019"/>
            </a:xfrm>
          </p:grpSpPr>
          <p:sp>
            <p:nvSpPr>
              <p:cNvPr id="75" name="Shape 75"/>
              <p:cNvSpPr txBox="1"/>
              <p:nvPr/>
            </p:nvSpPr>
            <p:spPr>
              <a:xfrm>
                <a:off x="6926630" y="33612709"/>
                <a:ext cx="3002100" cy="12480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buClr>
                    <a:srgbClr val="585454"/>
                  </a:buClr>
                  <a:buSzPct val="25000"/>
                  <a:buFont typeface="Arial"/>
                  <a:buNone/>
                </a:pPr>
                <a:r>
                  <a:rPr lang="en-US" sz="2700" dirty="0">
                    <a:solidFill>
                      <a:srgbClr val="585454"/>
                    </a:solidFill>
                    <a:latin typeface="Garamond"/>
                    <a:ea typeface="Garamond"/>
                    <a:cs typeface="Garamond"/>
                    <a:sym typeface="Garamond"/>
                  </a:rPr>
                  <a:t>Megan </a:t>
                </a:r>
                <a:r>
                  <a:rPr lang="en-US" sz="2700" dirty="0" err="1">
                    <a:solidFill>
                      <a:srgbClr val="585454"/>
                    </a:solidFill>
                    <a:latin typeface="Garamond"/>
                    <a:ea typeface="Garamond"/>
                    <a:cs typeface="Garamond"/>
                    <a:sym typeface="Garamond"/>
                  </a:rPr>
                  <a:t>Vahsen</a:t>
                </a:r>
                <a:endParaRPr lang="en-US" sz="2700" dirty="0">
                  <a:solidFill>
                    <a:srgbClr val="585454"/>
                  </a:solidFill>
                  <a:latin typeface="Garamond"/>
                  <a:ea typeface="Garamond"/>
                  <a:cs typeface="Garamond"/>
                  <a:sym typeface="Garamond"/>
                </a:endParaRPr>
              </a:p>
            </p:txBody>
          </p:sp>
          <p:pic>
            <p:nvPicPr>
              <p:cNvPr id="76" name="Shape 76"/>
              <p:cNvPicPr preferRelativeResize="0"/>
              <p:nvPr/>
            </p:nvPicPr>
            <p:blipFill rotWithShape="1">
              <a:blip r:embed="rId5">
                <a:alphaModFix/>
              </a:blip>
              <a:srcRect/>
              <a:stretch/>
            </p:blipFill>
            <p:spPr>
              <a:xfrm>
                <a:off x="7313257" y="31518690"/>
                <a:ext cx="2057400" cy="2081700"/>
              </a:xfrm>
              <a:prstGeom prst="rect">
                <a:avLst/>
              </a:prstGeom>
              <a:noFill/>
              <a:ln>
                <a:noFill/>
              </a:ln>
            </p:spPr>
          </p:pic>
        </p:grpSp>
      </p:grpSp>
      <p:sp>
        <p:nvSpPr>
          <p:cNvPr id="80" name="Shape 80"/>
          <p:cNvSpPr txBox="1">
            <a:spLocks noGrp="1"/>
          </p:cNvSpPr>
          <p:nvPr>
            <p:ph type="body" idx="1"/>
          </p:nvPr>
        </p:nvSpPr>
        <p:spPr>
          <a:xfrm>
            <a:off x="4009650" y="609700"/>
            <a:ext cx="19412700" cy="2834700"/>
          </a:xfrm>
          <a:prstGeom prst="rect">
            <a:avLst/>
          </a:prstGeom>
          <a:noFill/>
          <a:ln>
            <a:noFill/>
          </a:ln>
        </p:spPr>
        <p:txBody>
          <a:bodyPr lIns="91425" tIns="45700" rIns="91425" bIns="45700" anchor="t" anchorCtr="0">
            <a:noAutofit/>
          </a:bodyPr>
          <a:lstStyle/>
          <a:p>
            <a:pPr lvl="0">
              <a:spcBef>
                <a:spcPts val="0"/>
              </a:spcBef>
              <a:buSzPct val="25000"/>
            </a:pPr>
            <a:r>
              <a:rPr lang="en-US" dirty="0">
                <a:latin typeface="Century Gothic" panose="020B0502020202020204" pitchFamily="34" charset="0"/>
              </a:rPr>
              <a:t>Modeling Aspen Distribution Utilizing NASA Earth Observations to Identify Critical Habitat for Mule Deer and Elk in the Laramie Range, Wyoming</a:t>
            </a:r>
          </a:p>
        </p:txBody>
      </p:sp>
      <p:sp>
        <p:nvSpPr>
          <p:cNvPr id="81" name="Shape 81"/>
          <p:cNvSpPr txBox="1">
            <a:spLocks noGrp="1"/>
          </p:cNvSpPr>
          <p:nvPr>
            <p:ph type="body" idx="2"/>
          </p:nvPr>
        </p:nvSpPr>
        <p:spPr>
          <a:xfrm rot="-5400000">
            <a:off x="10488318" y="18220099"/>
            <a:ext cx="30175200" cy="1717362"/>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rgbClr val="2E8652"/>
              </a:buClr>
              <a:buSzPct val="25000"/>
              <a:buFont typeface="Arial"/>
              <a:buNone/>
            </a:pPr>
            <a:r>
              <a:rPr lang="en-US" sz="10800" b="1" dirty="0" smtClean="0">
                <a:latin typeface="Century Gothic" panose="020B0502020202020204" pitchFamily="34" charset="0"/>
              </a:rPr>
              <a:t>Laramie Mountains </a:t>
            </a:r>
            <a:r>
              <a:rPr lang="en-US" sz="10800" dirty="0" smtClean="0">
                <a:latin typeface="Century Gothic" panose="020B0502020202020204" pitchFamily="34" charset="0"/>
              </a:rPr>
              <a:t>Ecological Forecasting II</a:t>
            </a:r>
            <a:endParaRPr lang="en-US" sz="10800" dirty="0">
              <a:latin typeface="Century Gothic" panose="020B0502020202020204" pitchFamily="34" charset="0"/>
            </a:endParaRPr>
          </a:p>
        </p:txBody>
      </p:sp>
      <p:grpSp>
        <p:nvGrpSpPr>
          <p:cNvPr id="82" name="Shape 82"/>
          <p:cNvGrpSpPr/>
          <p:nvPr/>
        </p:nvGrpSpPr>
        <p:grpSpPr>
          <a:xfrm>
            <a:off x="776379" y="4315866"/>
            <a:ext cx="23395770" cy="3875125"/>
            <a:chOff x="831632" y="4147425"/>
            <a:chExt cx="11760805" cy="3875125"/>
          </a:xfrm>
        </p:grpSpPr>
        <p:sp>
          <p:nvSpPr>
            <p:cNvPr id="83" name="Shape 83"/>
            <p:cNvSpPr txBox="1"/>
            <p:nvPr/>
          </p:nvSpPr>
          <p:spPr>
            <a:xfrm>
              <a:off x="914398" y="5447350"/>
              <a:ext cx="11516400" cy="2575200"/>
            </a:xfrm>
            <a:prstGeom prst="rect">
              <a:avLst/>
            </a:prstGeom>
            <a:noFill/>
            <a:ln>
              <a:noFill/>
            </a:ln>
          </p:spPr>
          <p:txBody>
            <a:bodyPr lIns="91425" tIns="45700" rIns="91425" bIns="45700" anchor="t" anchorCtr="0">
              <a:noAutofit/>
            </a:bodyPr>
            <a:lstStyle/>
            <a:p>
              <a:pPr algn="ctr">
                <a:lnSpc>
                  <a:spcPct val="90000"/>
                </a:lnSpc>
                <a:buClr>
                  <a:srgbClr val="585454"/>
                </a:buClr>
                <a:buSzPct val="25000"/>
              </a:pPr>
              <a:endParaRPr lang="en-US" sz="2700" dirty="0">
                <a:solidFill>
                  <a:srgbClr val="585454"/>
                </a:solidFill>
                <a:latin typeface="Garamond"/>
                <a:ea typeface="Garamond"/>
                <a:cs typeface="Garamond"/>
                <a:sym typeface="Garamond"/>
              </a:endParaRPr>
            </a:p>
          </p:txBody>
        </p:sp>
        <p:sp>
          <p:nvSpPr>
            <p:cNvPr id="84" name="Shape 84"/>
            <p:cNvSpPr txBox="1"/>
            <p:nvPr/>
          </p:nvSpPr>
          <p:spPr>
            <a:xfrm>
              <a:off x="831632" y="4147425"/>
              <a:ext cx="11760805" cy="689611"/>
            </a:xfrm>
            <a:prstGeom prst="rect">
              <a:avLst/>
            </a:prstGeom>
            <a:noFill/>
            <a:ln>
              <a:noFill/>
            </a:ln>
          </p:spPr>
          <p:txBody>
            <a:bodyPr lIns="91425" tIns="45700" rIns="91425" bIns="45700" anchor="t" anchorCtr="0">
              <a:noAutofit/>
            </a:bodyPr>
            <a:lstStyle/>
            <a:p>
              <a:pPr marL="0" marR="0" lvl="0" indent="0" rtl="0">
                <a:spcBef>
                  <a:spcPts val="0"/>
                </a:spcBef>
                <a:buSzPct val="25000"/>
                <a:buNone/>
              </a:pPr>
              <a:r>
                <a:rPr lang="en-US" sz="4400" b="1" dirty="0">
                  <a:solidFill>
                    <a:srgbClr val="2E8652"/>
                  </a:solidFill>
                  <a:latin typeface="Century Gothic" panose="020B0502020202020204" pitchFamily="34" charset="0"/>
                  <a:ea typeface="Questrial"/>
                  <a:cs typeface="Questrial"/>
                  <a:sym typeface="Questrial"/>
                </a:rPr>
                <a:t>Abstract</a:t>
              </a:r>
            </a:p>
          </p:txBody>
        </p:sp>
      </p:grpSp>
      <p:sp>
        <p:nvSpPr>
          <p:cNvPr id="86" name="Shape 86"/>
          <p:cNvSpPr txBox="1"/>
          <p:nvPr/>
        </p:nvSpPr>
        <p:spPr>
          <a:xfrm>
            <a:off x="776379" y="9436690"/>
            <a:ext cx="23395770" cy="4711759"/>
          </a:xfrm>
          <a:prstGeom prst="rect">
            <a:avLst/>
          </a:prstGeom>
          <a:noFill/>
          <a:ln>
            <a:noFill/>
          </a:ln>
        </p:spPr>
        <p:txBody>
          <a:bodyPr lIns="91425" tIns="45700" rIns="91425" bIns="45700" anchor="t" anchorCtr="0">
            <a:noAutofit/>
          </a:bodyPr>
          <a:lstStyle/>
          <a:p>
            <a:pPr marL="457200" marR="0" lvl="0" indent="-457200" algn="l" rtl="0">
              <a:lnSpc>
                <a:spcPct val="90000"/>
              </a:lnSpc>
              <a:spcBef>
                <a:spcPts val="0"/>
              </a:spcBef>
              <a:spcAft>
                <a:spcPts val="0"/>
              </a:spcAft>
              <a:buClr>
                <a:srgbClr val="2E8652"/>
              </a:buClr>
              <a:buSzPct val="80000"/>
              <a:buFont typeface="Webdings" panose="05030102010509060703" pitchFamily="18" charset="2"/>
              <a:buChar char="4"/>
            </a:pPr>
            <a:r>
              <a:rPr lang="en-US" sz="3400" b="1" dirty="0">
                <a:solidFill>
                  <a:srgbClr val="2E8652"/>
                </a:solidFill>
                <a:latin typeface="Garamond"/>
                <a:ea typeface="Garamond"/>
                <a:cs typeface="Garamond"/>
                <a:sym typeface="Garamond"/>
              </a:rPr>
              <a:t>Build</a:t>
            </a:r>
            <a:r>
              <a:rPr lang="en-US" sz="3400" dirty="0" smtClean="0">
                <a:solidFill>
                  <a:schemeClr val="tx1"/>
                </a:solidFill>
                <a:latin typeface="Garamond"/>
                <a:ea typeface="Garamond"/>
                <a:cs typeface="Garamond"/>
                <a:sym typeface="Garamond"/>
              </a:rPr>
              <a:t> a </a:t>
            </a:r>
            <a:r>
              <a:rPr lang="en-US" sz="3400" dirty="0">
                <a:solidFill>
                  <a:srgbClr val="585454"/>
                </a:solidFill>
                <a:latin typeface="Garamond"/>
                <a:ea typeface="Garamond"/>
                <a:cs typeface="Garamond"/>
                <a:sym typeface="Garamond"/>
              </a:rPr>
              <a:t>distribution model to map aspen canopy cover.</a:t>
            </a:r>
          </a:p>
          <a:p>
            <a:pPr marL="457200" marR="0" lvl="0" indent="-457200" algn="l" rtl="0">
              <a:lnSpc>
                <a:spcPct val="90000"/>
              </a:lnSpc>
              <a:spcBef>
                <a:spcPts val="1800"/>
              </a:spcBef>
              <a:spcAft>
                <a:spcPts val="0"/>
              </a:spcAft>
              <a:buClr>
                <a:srgbClr val="2E8652"/>
              </a:buClr>
              <a:buSzPct val="80000"/>
              <a:buFont typeface="Webdings" panose="05030102010509060703" pitchFamily="18" charset="2"/>
              <a:buChar char="4"/>
            </a:pPr>
            <a:r>
              <a:rPr lang="en-US" sz="3400" b="1" dirty="0" smtClean="0">
                <a:solidFill>
                  <a:srgbClr val="2E8652"/>
                </a:solidFill>
                <a:latin typeface="Garamond"/>
                <a:ea typeface="Garamond"/>
                <a:cs typeface="Garamond"/>
                <a:sym typeface="Garamond"/>
              </a:rPr>
              <a:t>Predict </a:t>
            </a:r>
            <a:r>
              <a:rPr lang="en-US" sz="3400" dirty="0">
                <a:solidFill>
                  <a:srgbClr val="464342"/>
                </a:solidFill>
                <a:latin typeface="Garamond"/>
                <a:ea typeface="Garamond"/>
                <a:cs typeface="Garamond"/>
                <a:sym typeface="Garamond"/>
              </a:rPr>
              <a:t>future</a:t>
            </a:r>
            <a:r>
              <a:rPr lang="en-US" sz="3400" dirty="0">
                <a:solidFill>
                  <a:srgbClr val="585454"/>
                </a:solidFill>
                <a:latin typeface="Garamond"/>
                <a:ea typeface="Garamond"/>
                <a:cs typeface="Garamond"/>
                <a:sym typeface="Garamond"/>
              </a:rPr>
              <a:t> habitat</a:t>
            </a:r>
            <a:r>
              <a:rPr lang="en-US" sz="3400" b="1" dirty="0">
                <a:solidFill>
                  <a:srgbClr val="2E8652"/>
                </a:solidFill>
                <a:latin typeface="Garamond"/>
                <a:ea typeface="Garamond"/>
                <a:cs typeface="Garamond"/>
                <a:sym typeface="Garamond"/>
              </a:rPr>
              <a:t> </a:t>
            </a:r>
            <a:r>
              <a:rPr lang="en-US" sz="3400" dirty="0">
                <a:solidFill>
                  <a:srgbClr val="585454"/>
                </a:solidFill>
                <a:latin typeface="Garamond"/>
                <a:ea typeface="Garamond"/>
                <a:cs typeface="Garamond"/>
                <a:sym typeface="Garamond"/>
              </a:rPr>
              <a:t>suitable for aspen.</a:t>
            </a:r>
          </a:p>
          <a:p>
            <a:pPr marR="0" lvl="0" algn="l" rtl="0">
              <a:lnSpc>
                <a:spcPct val="90000"/>
              </a:lnSpc>
              <a:spcBef>
                <a:spcPts val="1800"/>
              </a:spcBef>
              <a:buNone/>
            </a:pPr>
            <a:endParaRPr sz="3400" dirty="0"/>
          </a:p>
        </p:txBody>
      </p:sp>
      <p:sp>
        <p:nvSpPr>
          <p:cNvPr id="87" name="Shape 87"/>
          <p:cNvSpPr txBox="1"/>
          <p:nvPr/>
        </p:nvSpPr>
        <p:spPr>
          <a:xfrm>
            <a:off x="776379" y="8637596"/>
            <a:ext cx="22336481" cy="769500"/>
          </a:xfrm>
          <a:prstGeom prst="rect">
            <a:avLst/>
          </a:prstGeom>
          <a:noFill/>
          <a:ln>
            <a:noFill/>
          </a:ln>
        </p:spPr>
        <p:txBody>
          <a:bodyPr lIns="91425" tIns="45700" rIns="91425" bIns="45700" anchor="t" anchorCtr="0">
            <a:noAutofit/>
          </a:bodyPr>
          <a:lstStyle/>
          <a:p>
            <a:pPr marL="0" marR="0" lvl="0" indent="0" rtl="0">
              <a:spcBef>
                <a:spcPts val="0"/>
              </a:spcBef>
              <a:buSzPct val="25000"/>
              <a:buNone/>
            </a:pPr>
            <a:r>
              <a:rPr lang="en-US" sz="4400" b="1" dirty="0">
                <a:solidFill>
                  <a:srgbClr val="2E8652"/>
                </a:solidFill>
                <a:latin typeface="Century Gothic" panose="020B0502020202020204" pitchFamily="34" charset="0"/>
                <a:ea typeface="Questrial"/>
                <a:cs typeface="Questrial"/>
                <a:sym typeface="Questrial"/>
              </a:rPr>
              <a:t>Objectives</a:t>
            </a:r>
          </a:p>
        </p:txBody>
      </p:sp>
      <p:sp>
        <p:nvSpPr>
          <p:cNvPr id="90" name="Shape 90"/>
          <p:cNvSpPr txBox="1"/>
          <p:nvPr/>
        </p:nvSpPr>
        <p:spPr>
          <a:xfrm>
            <a:off x="940172" y="18202010"/>
            <a:ext cx="22852243" cy="917617"/>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4400" b="1" dirty="0">
                <a:solidFill>
                  <a:srgbClr val="2E8652"/>
                </a:solidFill>
                <a:latin typeface="Century Gothic" panose="020B0502020202020204" pitchFamily="34" charset="0"/>
                <a:ea typeface="Questrial"/>
                <a:cs typeface="Questrial"/>
                <a:sym typeface="Questrial"/>
              </a:rPr>
              <a:t>Results</a:t>
            </a:r>
          </a:p>
        </p:txBody>
      </p:sp>
      <p:sp>
        <p:nvSpPr>
          <p:cNvPr id="92" name="Shape 92"/>
          <p:cNvSpPr txBox="1"/>
          <p:nvPr/>
        </p:nvSpPr>
        <p:spPr>
          <a:xfrm>
            <a:off x="736623" y="26650423"/>
            <a:ext cx="11987428" cy="4148419"/>
          </a:xfrm>
          <a:prstGeom prst="rect">
            <a:avLst/>
          </a:prstGeom>
          <a:noFill/>
          <a:ln>
            <a:noFill/>
          </a:ln>
        </p:spPr>
        <p:txBody>
          <a:bodyPr lIns="91425" tIns="45700" rIns="91425" bIns="45700" numCol="1" anchor="t" anchorCtr="0">
            <a:noAutofit/>
          </a:bodyPr>
          <a:lstStyle/>
          <a:p>
            <a:pPr marL="457200" indent="-457200">
              <a:lnSpc>
                <a:spcPct val="90000"/>
              </a:lnSpc>
              <a:spcBef>
                <a:spcPts val="1800"/>
              </a:spcBef>
              <a:buClr>
                <a:srgbClr val="2E8652"/>
              </a:buClr>
              <a:buSzPct val="80000"/>
              <a:buFont typeface="Webdings" panose="05030102010509060703" pitchFamily="18" charset="2"/>
              <a:buChar char="4"/>
            </a:pPr>
            <a:r>
              <a:rPr lang="en-US" sz="3200" dirty="0" smtClean="0">
                <a:solidFill>
                  <a:srgbClr val="464342"/>
                </a:solidFill>
                <a:latin typeface="Garamond"/>
                <a:cs typeface="Garamond"/>
              </a:rPr>
              <a:t>Using land cover data from NASA Earth observations and field data from June of 2016,  we accurately identified areas of probable significant aspen cover in the Laramie Mountain Range at a 30-meter resolution.  </a:t>
            </a:r>
            <a:endParaRPr lang="en-US" sz="3200" dirty="0">
              <a:solidFill>
                <a:srgbClr val="464342"/>
              </a:solidFill>
              <a:latin typeface="Garamond"/>
              <a:cs typeface="Garamond"/>
            </a:endParaRPr>
          </a:p>
          <a:p>
            <a:pPr marL="457200" marR="0" lvl="0" indent="-457200" algn="l" rtl="0">
              <a:lnSpc>
                <a:spcPct val="90000"/>
              </a:lnSpc>
              <a:spcBef>
                <a:spcPts val="1800"/>
              </a:spcBef>
              <a:buClr>
                <a:srgbClr val="2E8652"/>
              </a:buClr>
              <a:buSzPct val="80000"/>
              <a:buFont typeface="Webdings" panose="05030102010509060703" pitchFamily="18" charset="2"/>
              <a:buChar char="4"/>
            </a:pPr>
            <a:r>
              <a:rPr lang="en-US" sz="3200" dirty="0" smtClean="0">
                <a:solidFill>
                  <a:srgbClr val="464342"/>
                </a:solidFill>
                <a:latin typeface="Garamond"/>
                <a:ea typeface="Garamond"/>
                <a:cs typeface="Garamond"/>
                <a:sym typeface="Garamond"/>
              </a:rPr>
              <a:t>The results of our bioclimatic model suggest that suitable aspen habitat across Wyoming is likely to decrease by 2050 based on decreases in  precipitation and increases in annual temperature ranges at a 1km² scale. </a:t>
            </a:r>
            <a:endParaRPr lang="en-US" sz="3200" dirty="0">
              <a:solidFill>
                <a:srgbClr val="464342"/>
              </a:solidFill>
              <a:latin typeface="Garamond"/>
              <a:ea typeface="Garamond"/>
              <a:cs typeface="Garamond"/>
              <a:sym typeface="Garamond"/>
            </a:endParaRPr>
          </a:p>
        </p:txBody>
      </p:sp>
      <p:sp>
        <p:nvSpPr>
          <p:cNvPr id="93" name="Shape 93"/>
          <p:cNvSpPr txBox="1"/>
          <p:nvPr/>
        </p:nvSpPr>
        <p:spPr>
          <a:xfrm>
            <a:off x="776380" y="25880233"/>
            <a:ext cx="11644676" cy="681541"/>
          </a:xfrm>
          <a:prstGeom prst="rect">
            <a:avLst/>
          </a:prstGeom>
          <a:noFill/>
          <a:ln>
            <a:noFill/>
          </a:ln>
        </p:spPr>
        <p:txBody>
          <a:bodyPr lIns="91425" tIns="45700" rIns="91425" bIns="45700" anchor="t" anchorCtr="0">
            <a:noAutofit/>
          </a:bodyPr>
          <a:lstStyle/>
          <a:p>
            <a:pPr marL="0" marR="0" lvl="0" indent="0" rtl="0">
              <a:spcBef>
                <a:spcPts val="0"/>
              </a:spcBef>
              <a:buSzPct val="25000"/>
              <a:buNone/>
            </a:pPr>
            <a:r>
              <a:rPr lang="en-US" sz="4400" b="1" dirty="0">
                <a:solidFill>
                  <a:srgbClr val="2E8652"/>
                </a:solidFill>
                <a:latin typeface="Century Gothic" panose="020B0502020202020204" pitchFamily="34" charset="0"/>
                <a:ea typeface="Questrial"/>
                <a:cs typeface="Questrial"/>
                <a:sym typeface="Questrial"/>
              </a:rPr>
              <a:t>Conclusions</a:t>
            </a:r>
          </a:p>
        </p:txBody>
      </p:sp>
      <p:grpSp>
        <p:nvGrpSpPr>
          <p:cNvPr id="94" name="Shape 94"/>
          <p:cNvGrpSpPr/>
          <p:nvPr/>
        </p:nvGrpSpPr>
        <p:grpSpPr>
          <a:xfrm>
            <a:off x="13131233" y="28465935"/>
            <a:ext cx="11831364" cy="5612380"/>
            <a:chOff x="12424890" y="29158827"/>
            <a:chExt cx="11114613" cy="4315461"/>
          </a:xfrm>
        </p:grpSpPr>
        <p:sp>
          <p:nvSpPr>
            <p:cNvPr id="95" name="Shape 95"/>
            <p:cNvSpPr txBox="1"/>
            <p:nvPr/>
          </p:nvSpPr>
          <p:spPr>
            <a:xfrm>
              <a:off x="12449259" y="29784682"/>
              <a:ext cx="10150290" cy="3689606"/>
            </a:xfrm>
            <a:prstGeom prst="rect">
              <a:avLst/>
            </a:prstGeom>
            <a:noFill/>
            <a:ln>
              <a:noFill/>
            </a:ln>
          </p:spPr>
          <p:txBody>
            <a:bodyPr lIns="91425" tIns="45700" rIns="91425" bIns="45700" anchor="t" anchorCtr="0">
              <a:noAutofit/>
            </a:bodyPr>
            <a:lstStyle/>
            <a:p>
              <a:pPr marL="0" marR="0" lvl="0" indent="0" algn="l" rtl="0">
                <a:lnSpc>
                  <a:spcPct val="90000"/>
                </a:lnSpc>
                <a:spcBef>
                  <a:spcPts val="1800"/>
                </a:spcBef>
                <a:buClr>
                  <a:srgbClr val="585454"/>
                </a:buClr>
                <a:buSzPct val="25000"/>
                <a:buFont typeface="Arial"/>
                <a:buNone/>
              </a:pPr>
              <a:r>
                <a:rPr lang="en-US" sz="2600" dirty="0">
                  <a:solidFill>
                    <a:srgbClr val="585454"/>
                  </a:solidFill>
                  <a:latin typeface="Garamond"/>
                  <a:ea typeface="Garamond"/>
                  <a:cs typeface="Garamond"/>
                  <a:sym typeface="Garamond"/>
                </a:rPr>
                <a:t>We would like to thank Dr. Paul Evangelista and Dr. Amanda West, Colorado State University Natural Resource Ecology Laboratory.</a:t>
              </a:r>
            </a:p>
            <a:p>
              <a:pPr marL="0" marR="0" lvl="0" indent="0" algn="l" rtl="0">
                <a:lnSpc>
                  <a:spcPct val="90000"/>
                </a:lnSpc>
                <a:spcBef>
                  <a:spcPts val="1800"/>
                </a:spcBef>
                <a:buClr>
                  <a:srgbClr val="585454"/>
                </a:buClr>
                <a:buSzPct val="25000"/>
                <a:buFont typeface="Arial"/>
                <a:buNone/>
              </a:pPr>
              <a:r>
                <a:rPr lang="en-US" sz="2600" dirty="0">
                  <a:solidFill>
                    <a:srgbClr val="585454"/>
                  </a:solidFill>
                  <a:latin typeface="Garamond"/>
                  <a:ea typeface="Garamond"/>
                  <a:cs typeface="Garamond"/>
                  <a:sym typeface="Garamond"/>
                </a:rPr>
                <a:t>We would also like to thank Ryan Amundson, Wyoming Game and Fish Department and </a:t>
              </a:r>
              <a:r>
                <a:rPr lang="en-US" sz="2600" dirty="0" err="1">
                  <a:solidFill>
                    <a:srgbClr val="585454"/>
                  </a:solidFill>
                  <a:latin typeface="Garamond"/>
                  <a:ea typeface="Garamond"/>
                  <a:cs typeface="Garamond"/>
                  <a:sym typeface="Garamond"/>
                </a:rPr>
                <a:t>Darron</a:t>
              </a:r>
              <a:r>
                <a:rPr lang="en-US" sz="2600" dirty="0">
                  <a:solidFill>
                    <a:srgbClr val="585454"/>
                  </a:solidFill>
                  <a:latin typeface="Garamond"/>
                  <a:ea typeface="Garamond"/>
                  <a:cs typeface="Garamond"/>
                  <a:sym typeface="Garamond"/>
                </a:rPr>
                <a:t> Reynolds, United States Forest Service</a:t>
              </a:r>
              <a:r>
                <a:rPr lang="en-US" sz="2600" dirty="0" smtClean="0">
                  <a:solidFill>
                    <a:srgbClr val="585454"/>
                  </a:solidFill>
                  <a:latin typeface="Garamond"/>
                  <a:ea typeface="Garamond"/>
                  <a:cs typeface="Garamond"/>
                  <a:sym typeface="Garamond"/>
                </a:rPr>
                <a:t>.</a:t>
              </a:r>
            </a:p>
            <a:p>
              <a:pPr marL="0" marR="0" lvl="0" indent="0" algn="l" rtl="0">
                <a:lnSpc>
                  <a:spcPct val="90000"/>
                </a:lnSpc>
                <a:spcBef>
                  <a:spcPts val="1800"/>
                </a:spcBef>
                <a:buClr>
                  <a:srgbClr val="585454"/>
                </a:buClr>
                <a:buSzPct val="25000"/>
                <a:buFont typeface="Arial"/>
                <a:buNone/>
              </a:pPr>
              <a:r>
                <a:rPr lang="en-US" sz="2600" dirty="0" smtClean="0">
                  <a:solidFill>
                    <a:srgbClr val="585454"/>
                  </a:solidFill>
                  <a:latin typeface="Garamond"/>
                  <a:ea typeface="Garamond"/>
                  <a:cs typeface="Garamond"/>
                  <a:sym typeface="Garamond"/>
                </a:rPr>
                <a:t>Furthermore, we thank Stephanie </a:t>
              </a:r>
              <a:r>
                <a:rPr lang="en-US" sz="2600" dirty="0" err="1" smtClean="0">
                  <a:solidFill>
                    <a:srgbClr val="585454"/>
                  </a:solidFill>
                  <a:latin typeface="Garamond"/>
                  <a:ea typeface="Garamond"/>
                  <a:cs typeface="Garamond"/>
                  <a:sym typeface="Garamond"/>
                </a:rPr>
                <a:t>Krail</a:t>
              </a:r>
              <a:r>
                <a:rPr lang="en-US" sz="2600" dirty="0" smtClean="0">
                  <a:solidFill>
                    <a:srgbClr val="585454"/>
                  </a:solidFill>
                  <a:latin typeface="Garamond"/>
                  <a:ea typeface="Garamond"/>
                  <a:cs typeface="Garamond"/>
                  <a:sym typeface="Garamond"/>
                </a:rPr>
                <a:t>, Alexa Grafton, and Darin Schulte from the Spring 2016 Laramie Mountains Ecological Forecasting I team.</a:t>
              </a:r>
              <a:endParaRPr lang="en-US" sz="2600" dirty="0">
                <a:solidFill>
                  <a:srgbClr val="585454"/>
                </a:solidFill>
                <a:latin typeface="Garamond"/>
                <a:ea typeface="Garamond"/>
                <a:cs typeface="Garamond"/>
                <a:sym typeface="Garamond"/>
              </a:endParaRPr>
            </a:p>
            <a:p>
              <a:pPr marL="0" marR="0" lvl="0" indent="0" algn="l" rtl="0">
                <a:lnSpc>
                  <a:spcPct val="90000"/>
                </a:lnSpc>
                <a:spcBef>
                  <a:spcPts val="1800"/>
                </a:spcBef>
                <a:buClr>
                  <a:srgbClr val="585454"/>
                </a:buClr>
                <a:buSzPct val="25000"/>
                <a:buFont typeface="Arial"/>
                <a:buNone/>
              </a:pPr>
              <a:r>
                <a:rPr lang="en-US" sz="2600" dirty="0">
                  <a:solidFill>
                    <a:srgbClr val="585454"/>
                  </a:solidFill>
                  <a:latin typeface="Garamond"/>
                  <a:ea typeface="Garamond"/>
                  <a:cs typeface="Garamond"/>
                  <a:sym typeface="Garamond"/>
                </a:rPr>
                <a:t>Finally, we would like to thank Brian Woodward for his continued support and mentorship throughout the Summer term</a:t>
              </a:r>
              <a:r>
                <a:rPr lang="en-US" sz="2600" dirty="0" smtClean="0">
                  <a:solidFill>
                    <a:srgbClr val="585454"/>
                  </a:solidFill>
                  <a:latin typeface="Garamond"/>
                  <a:ea typeface="Garamond"/>
                  <a:cs typeface="Garamond"/>
                  <a:sym typeface="Garamond"/>
                </a:rPr>
                <a:t>.</a:t>
              </a:r>
            </a:p>
            <a:p>
              <a:pPr>
                <a:spcBef>
                  <a:spcPts val="600"/>
                </a:spcBef>
              </a:pPr>
              <a:endParaRPr lang="en-US" sz="600" dirty="0" smtClean="0">
                <a:solidFill>
                  <a:schemeClr val="tx1">
                    <a:lumMod val="75000"/>
                  </a:schemeClr>
                </a:solidFill>
                <a:latin typeface="Garamond" panose="02020404030301010803" pitchFamily="18" charset="0"/>
              </a:endParaRPr>
            </a:p>
            <a:p>
              <a:pPr>
                <a:spcBef>
                  <a:spcPts val="600"/>
                </a:spcBef>
              </a:pPr>
              <a:endParaRPr lang="en-US" sz="600" dirty="0">
                <a:solidFill>
                  <a:schemeClr val="tx1">
                    <a:lumMod val="75000"/>
                  </a:schemeClr>
                </a:solidFill>
                <a:latin typeface="Garamond" panose="02020404030301010803" pitchFamily="18" charset="0"/>
              </a:endParaRPr>
            </a:p>
            <a:p>
              <a:pPr>
                <a:spcBef>
                  <a:spcPts val="600"/>
                </a:spcBef>
              </a:pPr>
              <a:r>
                <a:rPr lang="en-US" i="1" dirty="0" smtClean="0">
                  <a:solidFill>
                    <a:schemeClr val="tx1">
                      <a:lumMod val="75000"/>
                    </a:schemeClr>
                  </a:solidFill>
                  <a:latin typeface="Garamond" panose="02020404030301010803" pitchFamily="18" charset="0"/>
                </a:rPr>
                <a:t>Any </a:t>
              </a:r>
              <a:r>
                <a:rPr lang="en-US" i="1" dirty="0">
                  <a:solidFill>
                    <a:schemeClr val="tx1">
                      <a:lumMod val="75000"/>
                    </a:schemeClr>
                  </a:solidFill>
                  <a:latin typeface="Garamond" panose="02020404030301010803" pitchFamily="18" charset="0"/>
                </a:rPr>
                <a:t>opinions,  findings, and conclusions or recommendations expressed in this material are those of the author(s) and do not necessarily reflect the views of the National Aeronautics and Space </a:t>
              </a:r>
              <a:r>
                <a:rPr lang="en-US" i="1" dirty="0" smtClean="0">
                  <a:solidFill>
                    <a:schemeClr val="tx1">
                      <a:lumMod val="75000"/>
                    </a:schemeClr>
                  </a:solidFill>
                  <a:latin typeface="Garamond" panose="02020404030301010803" pitchFamily="18" charset="0"/>
                </a:rPr>
                <a:t>Administration. This </a:t>
              </a:r>
              <a:r>
                <a:rPr lang="en-US" i="1" dirty="0">
                  <a:solidFill>
                    <a:schemeClr val="tx1">
                      <a:lumMod val="75000"/>
                    </a:schemeClr>
                  </a:solidFill>
                  <a:latin typeface="Garamond" panose="02020404030301010803" pitchFamily="18" charset="0"/>
                </a:rPr>
                <a:t>material  is based upon work supported by NASA through contract NNL11AA00B and cooperative agreement NNX14AB60A</a:t>
              </a:r>
              <a:r>
                <a:rPr lang="en-US" i="1" dirty="0" smtClean="0">
                  <a:solidFill>
                    <a:schemeClr val="tx1">
                      <a:lumMod val="75000"/>
                    </a:schemeClr>
                  </a:solidFill>
                  <a:latin typeface="Garamond" panose="02020404030301010803" pitchFamily="18" charset="0"/>
                </a:rPr>
                <a:t>.</a:t>
              </a:r>
              <a:endParaRPr lang="en-US" sz="2700" dirty="0" smtClean="0">
                <a:solidFill>
                  <a:srgbClr val="585454"/>
                </a:solidFill>
                <a:latin typeface="Garamond"/>
                <a:ea typeface="Garamond"/>
                <a:cs typeface="Garamond"/>
                <a:sym typeface="Garamond"/>
              </a:endParaRPr>
            </a:p>
          </p:txBody>
        </p:sp>
        <p:sp>
          <p:nvSpPr>
            <p:cNvPr id="96" name="Shape 96"/>
            <p:cNvSpPr txBox="1"/>
            <p:nvPr/>
          </p:nvSpPr>
          <p:spPr>
            <a:xfrm>
              <a:off x="12424890" y="29158827"/>
              <a:ext cx="11114613" cy="735901"/>
            </a:xfrm>
            <a:prstGeom prst="rect">
              <a:avLst/>
            </a:prstGeom>
            <a:noFill/>
            <a:ln>
              <a:noFill/>
            </a:ln>
          </p:spPr>
          <p:txBody>
            <a:bodyPr lIns="91425" tIns="45700" rIns="91425" bIns="45700" anchor="t" anchorCtr="0">
              <a:noAutofit/>
            </a:bodyPr>
            <a:lstStyle/>
            <a:p>
              <a:pPr marL="0" marR="0" lvl="0" indent="0" rtl="0">
                <a:spcBef>
                  <a:spcPts val="0"/>
                </a:spcBef>
                <a:buSzPct val="25000"/>
                <a:buNone/>
              </a:pPr>
              <a:r>
                <a:rPr lang="en-US" sz="4400" b="1" dirty="0" smtClean="0">
                  <a:solidFill>
                    <a:srgbClr val="2E8652"/>
                  </a:solidFill>
                  <a:latin typeface="Century Gothic" panose="020B0502020202020204" pitchFamily="34" charset="0"/>
                  <a:ea typeface="Questrial"/>
                  <a:cs typeface="Questrial"/>
                  <a:sym typeface="Questrial"/>
                </a:rPr>
                <a:t>Acknowledgements</a:t>
              </a:r>
              <a:endParaRPr lang="en-US" sz="4400" b="1" dirty="0">
                <a:solidFill>
                  <a:srgbClr val="2E8652"/>
                </a:solidFill>
                <a:latin typeface="Century Gothic" panose="020B0502020202020204" pitchFamily="34" charset="0"/>
                <a:ea typeface="Questrial"/>
                <a:cs typeface="Questrial"/>
                <a:sym typeface="Questrial"/>
              </a:endParaRPr>
            </a:p>
          </p:txBody>
        </p:sp>
      </p:grpSp>
      <p:sp>
        <p:nvSpPr>
          <p:cNvPr id="98" name="Shape 98"/>
          <p:cNvSpPr txBox="1"/>
          <p:nvPr/>
        </p:nvSpPr>
        <p:spPr>
          <a:xfrm>
            <a:off x="13131233" y="26789449"/>
            <a:ext cx="10921200" cy="1625541"/>
          </a:xfrm>
          <a:prstGeom prst="rect">
            <a:avLst/>
          </a:prstGeom>
          <a:noFill/>
          <a:ln>
            <a:noFill/>
          </a:ln>
        </p:spPr>
        <p:txBody>
          <a:bodyPr lIns="91425" tIns="45700" rIns="91425" bIns="45700" anchor="t" anchorCtr="0">
            <a:noAutofit/>
          </a:bodyPr>
          <a:lstStyle/>
          <a:p>
            <a:pPr marL="0" marR="0" lvl="0" indent="0" rtl="0">
              <a:lnSpc>
                <a:spcPct val="50000"/>
              </a:lnSpc>
              <a:spcBef>
                <a:spcPts val="1800"/>
              </a:spcBef>
              <a:buClr>
                <a:srgbClr val="585454"/>
              </a:buClr>
              <a:buSzPct val="25000"/>
              <a:buFont typeface="Arial"/>
              <a:buNone/>
            </a:pPr>
            <a:r>
              <a:rPr lang="en-US" sz="2800" dirty="0">
                <a:solidFill>
                  <a:srgbClr val="585454"/>
                </a:solidFill>
                <a:latin typeface="Garamond"/>
                <a:ea typeface="Garamond"/>
                <a:cs typeface="Garamond"/>
                <a:sym typeface="Garamond"/>
              </a:rPr>
              <a:t>Wyoming Game and Fish Department</a:t>
            </a:r>
          </a:p>
          <a:p>
            <a:pPr marL="0" marR="0" lvl="0" indent="0" rtl="0">
              <a:lnSpc>
                <a:spcPct val="50000"/>
              </a:lnSpc>
              <a:spcBef>
                <a:spcPts val="1800"/>
              </a:spcBef>
              <a:buClr>
                <a:srgbClr val="585454"/>
              </a:buClr>
              <a:buSzPct val="25000"/>
              <a:buFont typeface="Arial"/>
              <a:buNone/>
            </a:pPr>
            <a:r>
              <a:rPr lang="en-US" sz="2800" dirty="0">
                <a:solidFill>
                  <a:srgbClr val="585454"/>
                </a:solidFill>
                <a:latin typeface="Garamond"/>
                <a:ea typeface="Garamond"/>
                <a:cs typeface="Garamond"/>
                <a:sym typeface="Garamond"/>
              </a:rPr>
              <a:t>United States Forest Service, Laramie Ranger District</a:t>
            </a:r>
          </a:p>
          <a:p>
            <a:pPr marL="0" marR="0" lvl="0" indent="0" rtl="0">
              <a:lnSpc>
                <a:spcPct val="50000"/>
              </a:lnSpc>
              <a:spcBef>
                <a:spcPts val="1800"/>
              </a:spcBef>
              <a:buClr>
                <a:srgbClr val="585454"/>
              </a:buClr>
              <a:buSzPct val="25000"/>
              <a:buFont typeface="Arial"/>
              <a:buNone/>
            </a:pPr>
            <a:r>
              <a:rPr lang="en-US" sz="2800" dirty="0">
                <a:solidFill>
                  <a:srgbClr val="585454"/>
                </a:solidFill>
                <a:latin typeface="Garamond"/>
                <a:ea typeface="Garamond"/>
                <a:cs typeface="Garamond"/>
                <a:sym typeface="Garamond"/>
              </a:rPr>
              <a:t>Colorado State University Natural Resource Ecology Laboratory (NREL)</a:t>
            </a:r>
          </a:p>
        </p:txBody>
      </p:sp>
      <p:sp>
        <p:nvSpPr>
          <p:cNvPr id="99" name="Shape 99"/>
          <p:cNvSpPr txBox="1"/>
          <p:nvPr/>
        </p:nvSpPr>
        <p:spPr>
          <a:xfrm>
            <a:off x="13131233" y="25880233"/>
            <a:ext cx="10921200" cy="769500"/>
          </a:xfrm>
          <a:prstGeom prst="rect">
            <a:avLst/>
          </a:prstGeom>
          <a:noFill/>
          <a:ln>
            <a:noFill/>
          </a:ln>
        </p:spPr>
        <p:txBody>
          <a:bodyPr lIns="91425" tIns="45700" rIns="91425" bIns="45700" anchor="t" anchorCtr="0">
            <a:noAutofit/>
          </a:bodyPr>
          <a:lstStyle/>
          <a:p>
            <a:pPr marL="0" marR="0" lvl="0" indent="0" rtl="0">
              <a:spcBef>
                <a:spcPts val="0"/>
              </a:spcBef>
              <a:buSzPct val="25000"/>
              <a:buNone/>
            </a:pPr>
            <a:r>
              <a:rPr lang="en-US" sz="4400" b="1" dirty="0">
                <a:solidFill>
                  <a:srgbClr val="2E8652"/>
                </a:solidFill>
                <a:latin typeface="Century Gothic" panose="020B0502020202020204" pitchFamily="34" charset="0"/>
                <a:ea typeface="Questrial"/>
                <a:cs typeface="Questrial"/>
                <a:sym typeface="Questrial"/>
              </a:rPr>
              <a:t>Project Partners</a:t>
            </a:r>
          </a:p>
        </p:txBody>
      </p:sp>
      <p:sp>
        <p:nvSpPr>
          <p:cNvPr id="100" name="Shape 100"/>
          <p:cNvSpPr txBox="1"/>
          <p:nvPr/>
        </p:nvSpPr>
        <p:spPr>
          <a:xfrm rot="-5400000">
            <a:off x="22146457" y="7325519"/>
            <a:ext cx="6961237" cy="2339102"/>
          </a:xfrm>
          <a:prstGeom prst="rect">
            <a:avLst/>
          </a:prstGeom>
          <a:noFill/>
          <a:ln>
            <a:noFill/>
          </a:ln>
        </p:spPr>
        <p:txBody>
          <a:bodyPr lIns="91425" tIns="45700" rIns="91425" bIns="45700" anchor="t" anchorCtr="0">
            <a:noAutofit/>
          </a:bodyPr>
          <a:lstStyle/>
          <a:p>
            <a:pPr marL="0" marR="0" lvl="0" indent="0" algn="l" rtl="0">
              <a:spcBef>
                <a:spcPts val="0"/>
              </a:spcBef>
              <a:buNone/>
            </a:pPr>
            <a:endParaRPr sz="2800">
              <a:solidFill>
                <a:schemeClr val="dk1"/>
              </a:solidFill>
              <a:latin typeface="Garamond"/>
              <a:ea typeface="Garamond"/>
              <a:cs typeface="Garamond"/>
              <a:sym typeface="Garamond"/>
            </a:endParaRPr>
          </a:p>
        </p:txBody>
      </p:sp>
      <p:sp>
        <p:nvSpPr>
          <p:cNvPr id="101" name="Shape 101"/>
          <p:cNvSpPr txBox="1"/>
          <p:nvPr/>
        </p:nvSpPr>
        <p:spPr>
          <a:xfrm>
            <a:off x="843099" y="34702978"/>
            <a:ext cx="18035450" cy="86277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800" dirty="0" smtClean="0">
                <a:solidFill>
                  <a:schemeClr val="lt1"/>
                </a:solidFill>
                <a:latin typeface="Century Gothic" panose="020B0502020202020204" pitchFamily="34" charset="0"/>
                <a:ea typeface="Questrial"/>
                <a:cs typeface="Questrial"/>
                <a:sym typeface="Questrial"/>
              </a:rPr>
              <a:t>USGS at Colorado State University – </a:t>
            </a:r>
            <a:r>
              <a:rPr lang="en-US" sz="4800" dirty="0">
                <a:solidFill>
                  <a:schemeClr val="lt1"/>
                </a:solidFill>
                <a:latin typeface="Century Gothic" panose="020B0502020202020204" pitchFamily="34" charset="0"/>
                <a:ea typeface="Questrial"/>
                <a:cs typeface="Questrial"/>
                <a:sym typeface="Questrial"/>
              </a:rPr>
              <a:t>Summer 2016</a:t>
            </a:r>
          </a:p>
        </p:txBody>
      </p:sp>
      <p:sp>
        <p:nvSpPr>
          <p:cNvPr id="102" name="Shape 102"/>
          <p:cNvSpPr txBox="1"/>
          <p:nvPr/>
        </p:nvSpPr>
        <p:spPr>
          <a:xfrm>
            <a:off x="9124946" y="10923003"/>
            <a:ext cx="5906383" cy="769500"/>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4400" b="1" dirty="0">
                <a:solidFill>
                  <a:srgbClr val="2E8652"/>
                </a:solidFill>
                <a:latin typeface="Century Gothic" panose="020B0502020202020204" pitchFamily="34" charset="0"/>
                <a:ea typeface="Questrial"/>
                <a:cs typeface="Questrial"/>
                <a:sym typeface="Questrial"/>
              </a:rPr>
              <a:t>Earth Observations</a:t>
            </a:r>
          </a:p>
        </p:txBody>
      </p:sp>
      <p:sp>
        <p:nvSpPr>
          <p:cNvPr id="104" name="Shape 104"/>
          <p:cNvSpPr txBox="1"/>
          <p:nvPr/>
        </p:nvSpPr>
        <p:spPr>
          <a:xfrm>
            <a:off x="839507" y="10923003"/>
            <a:ext cx="8021965" cy="658222"/>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4400" b="1" dirty="0">
                <a:solidFill>
                  <a:srgbClr val="2E8652"/>
                </a:solidFill>
                <a:latin typeface="Century Gothic" panose="020B0502020202020204" pitchFamily="34" charset="0"/>
                <a:ea typeface="Questrial"/>
                <a:cs typeface="Questrial"/>
                <a:sym typeface="Questrial"/>
              </a:rPr>
              <a:t>Study Area</a:t>
            </a:r>
          </a:p>
        </p:txBody>
      </p:sp>
      <p:grpSp>
        <p:nvGrpSpPr>
          <p:cNvPr id="13" name="Group 12"/>
          <p:cNvGrpSpPr/>
          <p:nvPr/>
        </p:nvGrpSpPr>
        <p:grpSpPr>
          <a:xfrm>
            <a:off x="11457019" y="14230662"/>
            <a:ext cx="3493841" cy="3236185"/>
            <a:chOff x="610393" y="13912736"/>
            <a:chExt cx="2470536" cy="2288345"/>
          </a:xfrm>
        </p:grpSpPr>
        <p:pic>
          <p:nvPicPr>
            <p:cNvPr id="78" name="Shape 78"/>
            <p:cNvPicPr preferRelativeResize="0"/>
            <p:nvPr/>
          </p:nvPicPr>
          <p:blipFill>
            <a:blip r:embed="rId6">
              <a:alphaModFix/>
            </a:blip>
            <a:stretch>
              <a:fillRect/>
            </a:stretch>
          </p:blipFill>
          <p:spPr>
            <a:xfrm rot="3937302">
              <a:off x="756758" y="14248016"/>
              <a:ext cx="1806700" cy="2099429"/>
            </a:xfrm>
            <a:prstGeom prst="rect">
              <a:avLst/>
            </a:prstGeom>
            <a:noFill/>
            <a:ln>
              <a:noFill/>
            </a:ln>
          </p:spPr>
        </p:pic>
        <p:sp>
          <p:nvSpPr>
            <p:cNvPr id="115" name="Shape 115"/>
            <p:cNvSpPr txBox="1"/>
            <p:nvPr/>
          </p:nvSpPr>
          <p:spPr>
            <a:xfrm>
              <a:off x="1058486" y="13912736"/>
              <a:ext cx="2022443" cy="1178598"/>
            </a:xfrm>
            <a:prstGeom prst="rect">
              <a:avLst/>
            </a:prstGeom>
            <a:noFill/>
            <a:ln>
              <a:noFill/>
            </a:ln>
          </p:spPr>
          <p:txBody>
            <a:bodyPr lIns="91425" tIns="91425" rIns="91425" bIns="91425" anchor="t" anchorCtr="0">
              <a:noAutofit/>
            </a:bodyPr>
            <a:lstStyle/>
            <a:p>
              <a:pPr lvl="0" algn="ctr">
                <a:spcBef>
                  <a:spcPts val="0"/>
                </a:spcBef>
                <a:buNone/>
              </a:pPr>
              <a:r>
                <a:rPr lang="en-US" sz="2800" dirty="0">
                  <a:solidFill>
                    <a:srgbClr val="464342"/>
                  </a:solidFill>
                  <a:latin typeface="Garamond"/>
                  <a:ea typeface="Garamond"/>
                  <a:cs typeface="Garamond"/>
                  <a:sym typeface="Garamond"/>
                </a:rPr>
                <a:t>Shuttle Radar Topography Mission V2</a:t>
              </a:r>
            </a:p>
          </p:txBody>
        </p:sp>
      </p:grpSp>
      <p:grpSp>
        <p:nvGrpSpPr>
          <p:cNvPr id="18" name="Group 17"/>
          <p:cNvGrpSpPr/>
          <p:nvPr/>
        </p:nvGrpSpPr>
        <p:grpSpPr>
          <a:xfrm>
            <a:off x="9614432" y="12001939"/>
            <a:ext cx="4432422" cy="3434818"/>
            <a:chOff x="4597800" y="13299366"/>
            <a:chExt cx="3844710" cy="3434818"/>
          </a:xfrm>
        </p:grpSpPr>
        <p:pic>
          <p:nvPicPr>
            <p:cNvPr id="79" name="Shape 79"/>
            <p:cNvPicPr preferRelativeResize="0"/>
            <p:nvPr/>
          </p:nvPicPr>
          <p:blipFill>
            <a:blip r:embed="rId7">
              <a:alphaModFix/>
            </a:blip>
            <a:stretch>
              <a:fillRect/>
            </a:stretch>
          </p:blipFill>
          <p:spPr>
            <a:xfrm>
              <a:off x="4597800" y="14823857"/>
              <a:ext cx="2483608" cy="1910327"/>
            </a:xfrm>
            <a:prstGeom prst="rect">
              <a:avLst/>
            </a:prstGeom>
            <a:noFill/>
            <a:ln>
              <a:noFill/>
            </a:ln>
          </p:spPr>
        </p:pic>
        <p:sp>
          <p:nvSpPr>
            <p:cNvPr id="116" name="Shape 116"/>
            <p:cNvSpPr txBox="1"/>
            <p:nvPr/>
          </p:nvSpPr>
          <p:spPr>
            <a:xfrm>
              <a:off x="4763972" y="13299366"/>
              <a:ext cx="3678538" cy="1874700"/>
            </a:xfrm>
            <a:prstGeom prst="rect">
              <a:avLst/>
            </a:prstGeom>
            <a:noFill/>
            <a:ln>
              <a:noFill/>
            </a:ln>
          </p:spPr>
          <p:txBody>
            <a:bodyPr lIns="91425" tIns="91425" rIns="91425" bIns="91425" anchor="t" anchorCtr="0">
              <a:noAutofit/>
            </a:bodyPr>
            <a:lstStyle/>
            <a:p>
              <a:pPr lvl="0" algn="ctr">
                <a:spcBef>
                  <a:spcPts val="0"/>
                </a:spcBef>
                <a:buNone/>
              </a:pPr>
              <a:r>
                <a:rPr lang="en-US" sz="2800" dirty="0" smtClean="0">
                  <a:solidFill>
                    <a:srgbClr val="464342"/>
                  </a:solidFill>
                  <a:latin typeface="Garamond"/>
                  <a:ea typeface="Garamond"/>
                  <a:cs typeface="Garamond"/>
                  <a:sym typeface="Garamond"/>
                </a:rPr>
                <a:t>Landsat 8 Operational Land Imager &amp; Thermal Infrared Sensor (OLI &amp; TIRS) </a:t>
              </a:r>
              <a:endParaRPr lang="en-US" sz="2800" dirty="0">
                <a:solidFill>
                  <a:srgbClr val="464342"/>
                </a:solidFill>
                <a:latin typeface="Garamond"/>
                <a:ea typeface="Garamond"/>
                <a:cs typeface="Garamond"/>
                <a:sym typeface="Garamond"/>
              </a:endParaRPr>
            </a:p>
          </p:txBody>
        </p:sp>
      </p:grpSp>
      <p:sp>
        <p:nvSpPr>
          <p:cNvPr id="107" name="Shape 107"/>
          <p:cNvSpPr txBox="1"/>
          <p:nvPr/>
        </p:nvSpPr>
        <p:spPr>
          <a:xfrm>
            <a:off x="16030130" y="10923003"/>
            <a:ext cx="6285605" cy="647611"/>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4400" b="1" dirty="0">
                <a:solidFill>
                  <a:srgbClr val="2E8652"/>
                </a:solidFill>
                <a:latin typeface="Century Gothic" panose="020B0502020202020204" pitchFamily="34" charset="0"/>
                <a:ea typeface="Questrial"/>
                <a:cs typeface="Questrial"/>
                <a:sym typeface="Questrial"/>
              </a:rPr>
              <a:t>Methodology</a:t>
            </a:r>
          </a:p>
        </p:txBody>
      </p:sp>
      <p:grpSp>
        <p:nvGrpSpPr>
          <p:cNvPr id="5" name="Group 4"/>
          <p:cNvGrpSpPr/>
          <p:nvPr/>
        </p:nvGrpSpPr>
        <p:grpSpPr>
          <a:xfrm>
            <a:off x="14935200" y="11807223"/>
            <a:ext cx="8858069" cy="5910688"/>
            <a:chOff x="16319977" y="9612216"/>
            <a:chExt cx="8858069" cy="5910688"/>
          </a:xfrm>
        </p:grpSpPr>
        <p:sp>
          <p:nvSpPr>
            <p:cNvPr id="129" name="Rounded Rectangle 4"/>
            <p:cNvSpPr/>
            <p:nvPr/>
          </p:nvSpPr>
          <p:spPr>
            <a:xfrm rot="16200000">
              <a:off x="14855890" y="11302862"/>
              <a:ext cx="3762772" cy="384613"/>
            </a:xfrm>
            <a:prstGeom prst="rect">
              <a:avLst/>
            </a:prstGeom>
            <a:solidFill>
              <a:srgbClr val="296CB7"/>
            </a:solidFill>
          </p:spPr>
          <p:style>
            <a:lnRef idx="0">
              <a:scrgbClr r="0" g="0" b="0"/>
            </a:lnRef>
            <a:fillRef idx="0">
              <a:scrgbClr r="0" g="0" b="0"/>
            </a:fillRef>
            <a:effectRef idx="0">
              <a:scrgbClr r="0" g="0" b="0"/>
            </a:effectRef>
            <a:fontRef idx="minor">
              <a:schemeClr val="lt1"/>
            </a:fontRef>
          </p:style>
          <p:txBody>
            <a:bodyPr spcFirstLastPara="0" vert="horz" wrap="square" lIns="0" tIns="96012" rIns="124460" bIns="0" numCol="1" spcCol="1270" anchor="t" anchorCtr="0">
              <a:noAutofit/>
            </a:bodyPr>
            <a:lstStyle/>
            <a:p>
              <a:pPr lvl="0" algn="r" defTabSz="1244600">
                <a:lnSpc>
                  <a:spcPct val="90000"/>
                </a:lnSpc>
                <a:spcBef>
                  <a:spcPct val="0"/>
                </a:spcBef>
                <a:spcAft>
                  <a:spcPct val="35000"/>
                </a:spcAft>
              </a:pPr>
              <a:r>
                <a:rPr lang="en-US" sz="2800" kern="1200" dirty="0" smtClean="0">
                  <a:latin typeface="Century Gothic"/>
                  <a:cs typeface="Century Gothic"/>
                </a:rPr>
                <a:t>Data</a:t>
              </a:r>
              <a:r>
                <a:rPr lang="en-US" sz="2000" kern="1200" dirty="0" smtClean="0">
                  <a:latin typeface="Century Gothic"/>
                  <a:cs typeface="Century Gothic"/>
                </a:rPr>
                <a:t> </a:t>
              </a:r>
              <a:r>
                <a:rPr lang="en-US" sz="2800" kern="1200" dirty="0" smtClean="0">
                  <a:latin typeface="Century Gothic"/>
                  <a:cs typeface="Century Gothic"/>
                </a:rPr>
                <a:t>Acquisition</a:t>
              </a:r>
              <a:endParaRPr lang="en-US" sz="2800" kern="1200" dirty="0">
                <a:latin typeface="Century Gothic"/>
                <a:cs typeface="Century Gothic"/>
              </a:endParaRPr>
            </a:p>
          </p:txBody>
        </p:sp>
        <p:grpSp>
          <p:nvGrpSpPr>
            <p:cNvPr id="61" name="Group 60"/>
            <p:cNvGrpSpPr/>
            <p:nvPr/>
          </p:nvGrpSpPr>
          <p:grpSpPr>
            <a:xfrm>
              <a:off x="18596895" y="9612216"/>
              <a:ext cx="2112696" cy="5910687"/>
              <a:chOff x="2051926" y="414959"/>
              <a:chExt cx="2112696" cy="5910687"/>
            </a:xfrm>
            <a:solidFill>
              <a:srgbClr val="00B0F0"/>
            </a:solidFill>
          </p:grpSpPr>
          <p:sp>
            <p:nvSpPr>
              <p:cNvPr id="126" name="Rounded Rectangle 125"/>
              <p:cNvSpPr/>
              <p:nvPr/>
            </p:nvSpPr>
            <p:spPr>
              <a:xfrm>
                <a:off x="2051926" y="414959"/>
                <a:ext cx="2112696" cy="5910687"/>
              </a:xfrm>
              <a:prstGeom prst="roundRect">
                <a:avLst>
                  <a:gd name="adj" fmla="val 5000"/>
                </a:avLst>
              </a:prstGeom>
              <a:grpFill/>
            </p:spPr>
            <p:style>
              <a:lnRef idx="2">
                <a:schemeClr val="lt1">
                  <a:hueOff val="0"/>
                  <a:satOff val="0"/>
                  <a:lumOff val="0"/>
                  <a:alphaOff val="0"/>
                </a:schemeClr>
              </a:lnRef>
              <a:fillRef idx="1">
                <a:schemeClr val="accent5">
                  <a:hueOff val="-2451115"/>
                  <a:satOff val="-3409"/>
                  <a:lumOff val="-1307"/>
                  <a:alphaOff val="0"/>
                </a:schemeClr>
              </a:fillRef>
              <a:effectRef idx="0">
                <a:schemeClr val="accent5">
                  <a:hueOff val="-2451115"/>
                  <a:satOff val="-3409"/>
                  <a:lumOff val="-1307"/>
                  <a:alphaOff val="0"/>
                </a:schemeClr>
              </a:effectRef>
              <a:fontRef idx="minor">
                <a:schemeClr val="lt1"/>
              </a:fontRef>
            </p:style>
          </p:sp>
          <p:sp>
            <p:nvSpPr>
              <p:cNvPr id="127" name="Rounded Rectangle 6"/>
              <p:cNvSpPr/>
              <p:nvPr/>
            </p:nvSpPr>
            <p:spPr>
              <a:xfrm rot="16200000">
                <a:off x="439284" y="2151525"/>
                <a:ext cx="3762772" cy="37822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96012" rIns="124460" bIns="0" numCol="1" spcCol="1270" anchor="t" anchorCtr="0">
                <a:noAutofit/>
              </a:bodyPr>
              <a:lstStyle/>
              <a:p>
                <a:pPr lvl="0" algn="r" defTabSz="1244600">
                  <a:lnSpc>
                    <a:spcPct val="90000"/>
                  </a:lnSpc>
                  <a:spcBef>
                    <a:spcPct val="0"/>
                  </a:spcBef>
                  <a:spcAft>
                    <a:spcPct val="35000"/>
                  </a:spcAft>
                </a:pPr>
                <a:r>
                  <a:rPr lang="en-US" sz="2800" kern="1200" dirty="0" smtClean="0">
                    <a:latin typeface="Century Gothic"/>
                    <a:cs typeface="Century Gothic"/>
                  </a:rPr>
                  <a:t>Data Processing</a:t>
                </a:r>
                <a:endParaRPr lang="en-US" sz="2800" kern="1200" dirty="0">
                  <a:latin typeface="Century Gothic"/>
                  <a:cs typeface="Century Gothic"/>
                </a:endParaRPr>
              </a:p>
            </p:txBody>
          </p:sp>
        </p:grpSp>
        <p:grpSp>
          <p:nvGrpSpPr>
            <p:cNvPr id="120" name="Group 119"/>
            <p:cNvGrpSpPr/>
            <p:nvPr/>
          </p:nvGrpSpPr>
          <p:grpSpPr>
            <a:xfrm>
              <a:off x="20853262" y="9612216"/>
              <a:ext cx="2112264" cy="5910687"/>
              <a:chOff x="4308293" y="414959"/>
              <a:chExt cx="2112264" cy="5910687"/>
            </a:xfrm>
            <a:solidFill>
              <a:srgbClr val="00B050"/>
            </a:solidFill>
          </p:grpSpPr>
          <p:sp>
            <p:nvSpPr>
              <p:cNvPr id="124" name="Rounded Rectangle 123"/>
              <p:cNvSpPr/>
              <p:nvPr/>
            </p:nvSpPr>
            <p:spPr>
              <a:xfrm>
                <a:off x="4308293" y="414959"/>
                <a:ext cx="2112264" cy="5910687"/>
              </a:xfrm>
              <a:prstGeom prst="roundRect">
                <a:avLst>
                  <a:gd name="adj" fmla="val 5000"/>
                </a:avLst>
              </a:prstGeom>
              <a:grpFill/>
            </p:spPr>
            <p:style>
              <a:lnRef idx="2">
                <a:schemeClr val="lt1">
                  <a:hueOff val="0"/>
                  <a:satOff val="0"/>
                  <a:lumOff val="0"/>
                  <a:alphaOff val="0"/>
                </a:schemeClr>
              </a:lnRef>
              <a:fillRef idx="1">
                <a:schemeClr val="accent5">
                  <a:hueOff val="-4902230"/>
                  <a:satOff val="-6819"/>
                  <a:lumOff val="-2615"/>
                  <a:alphaOff val="0"/>
                </a:schemeClr>
              </a:fillRef>
              <a:effectRef idx="0">
                <a:schemeClr val="accent5">
                  <a:hueOff val="-4902230"/>
                  <a:satOff val="-6819"/>
                  <a:lumOff val="-2615"/>
                  <a:alphaOff val="0"/>
                </a:schemeClr>
              </a:effectRef>
              <a:fontRef idx="minor">
                <a:schemeClr val="lt1"/>
              </a:fontRef>
            </p:style>
          </p:sp>
          <p:sp>
            <p:nvSpPr>
              <p:cNvPr id="125" name="Rounded Rectangle 8"/>
              <p:cNvSpPr/>
              <p:nvPr/>
            </p:nvSpPr>
            <p:spPr>
              <a:xfrm rot="16200000">
                <a:off x="2653185" y="2150285"/>
                <a:ext cx="3762772" cy="37822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96012" rIns="124460" bIns="0" numCol="1" spcCol="1270" anchor="t" anchorCtr="0">
                <a:noAutofit/>
              </a:bodyPr>
              <a:lstStyle/>
              <a:p>
                <a:pPr lvl="0" algn="r" defTabSz="1244600">
                  <a:lnSpc>
                    <a:spcPct val="90000"/>
                  </a:lnSpc>
                  <a:spcBef>
                    <a:spcPct val="0"/>
                  </a:spcBef>
                  <a:spcAft>
                    <a:spcPct val="35000"/>
                  </a:spcAft>
                </a:pPr>
                <a:r>
                  <a:rPr lang="en-US" sz="2800" kern="1200" dirty="0" smtClean="0">
                    <a:latin typeface="Century Gothic"/>
                    <a:cs typeface="Century Gothic"/>
                  </a:rPr>
                  <a:t>Modeling</a:t>
                </a:r>
                <a:endParaRPr lang="en-US" sz="2800" kern="1200" dirty="0">
                  <a:latin typeface="Century Gothic"/>
                  <a:cs typeface="Century Gothic"/>
                </a:endParaRPr>
              </a:p>
            </p:txBody>
          </p:sp>
        </p:grpSp>
        <p:grpSp>
          <p:nvGrpSpPr>
            <p:cNvPr id="121" name="Group 120"/>
            <p:cNvGrpSpPr/>
            <p:nvPr/>
          </p:nvGrpSpPr>
          <p:grpSpPr>
            <a:xfrm>
              <a:off x="23065782" y="9612217"/>
              <a:ext cx="2112264" cy="5910687"/>
              <a:chOff x="6520813" y="414960"/>
              <a:chExt cx="2112264" cy="5910687"/>
            </a:xfrm>
            <a:solidFill>
              <a:srgbClr val="92D050"/>
            </a:solidFill>
          </p:grpSpPr>
          <p:sp>
            <p:nvSpPr>
              <p:cNvPr id="122" name="Rounded Rectangle 121"/>
              <p:cNvSpPr/>
              <p:nvPr/>
            </p:nvSpPr>
            <p:spPr>
              <a:xfrm>
                <a:off x="6520813" y="414960"/>
                <a:ext cx="2112264" cy="5910687"/>
              </a:xfrm>
              <a:prstGeom prst="roundRect">
                <a:avLst>
                  <a:gd name="adj" fmla="val 5000"/>
                </a:avLst>
              </a:prstGeom>
              <a:solidFill>
                <a:srgbClr val="7BB042"/>
              </a:solidFill>
            </p:spPr>
            <p:style>
              <a:lnRef idx="2">
                <a:schemeClr val="lt1">
                  <a:hueOff val="0"/>
                  <a:satOff val="0"/>
                  <a:lumOff val="0"/>
                  <a:alphaOff val="0"/>
                </a:schemeClr>
              </a:lnRef>
              <a:fillRef idx="1">
                <a:schemeClr val="accent5">
                  <a:hueOff val="-7353344"/>
                  <a:satOff val="-10228"/>
                  <a:lumOff val="-3922"/>
                  <a:alphaOff val="0"/>
                </a:schemeClr>
              </a:fillRef>
              <a:effectRef idx="0">
                <a:schemeClr val="accent5">
                  <a:hueOff val="-7353344"/>
                  <a:satOff val="-10228"/>
                  <a:lumOff val="-3922"/>
                  <a:alphaOff val="0"/>
                </a:schemeClr>
              </a:effectRef>
              <a:fontRef idx="minor">
                <a:schemeClr val="lt1"/>
              </a:fontRef>
            </p:style>
          </p:sp>
          <p:sp>
            <p:nvSpPr>
              <p:cNvPr id="123" name="Rounded Rectangle 10"/>
              <p:cNvSpPr/>
              <p:nvPr/>
            </p:nvSpPr>
            <p:spPr>
              <a:xfrm rot="16200000">
                <a:off x="4851208" y="2149140"/>
                <a:ext cx="3760483" cy="378221"/>
              </a:xfrm>
              <a:prstGeom prst="rect">
                <a:avLst/>
              </a:prstGeom>
              <a:solidFill>
                <a:srgbClr val="7BB042"/>
              </a:solidFill>
            </p:spPr>
            <p:style>
              <a:lnRef idx="0">
                <a:scrgbClr r="0" g="0" b="0"/>
              </a:lnRef>
              <a:fillRef idx="0">
                <a:scrgbClr r="0" g="0" b="0"/>
              </a:fillRef>
              <a:effectRef idx="0">
                <a:scrgbClr r="0" g="0" b="0"/>
              </a:effectRef>
              <a:fontRef idx="minor">
                <a:schemeClr val="lt1"/>
              </a:fontRef>
            </p:style>
            <p:txBody>
              <a:bodyPr spcFirstLastPara="0" vert="horz" wrap="square" lIns="0" tIns="96012" rIns="124460" bIns="0" numCol="1" spcCol="1270" anchor="t" anchorCtr="0">
                <a:noAutofit/>
              </a:bodyPr>
              <a:lstStyle/>
              <a:p>
                <a:pPr lvl="0" algn="r" defTabSz="1244600">
                  <a:lnSpc>
                    <a:spcPct val="90000"/>
                  </a:lnSpc>
                  <a:spcBef>
                    <a:spcPct val="0"/>
                  </a:spcBef>
                  <a:spcAft>
                    <a:spcPct val="35000"/>
                  </a:spcAft>
                </a:pPr>
                <a:r>
                  <a:rPr lang="en-US" sz="2800" kern="1200" dirty="0" smtClean="0">
                    <a:latin typeface="Century Gothic"/>
                    <a:cs typeface="Century Gothic"/>
                  </a:rPr>
                  <a:t>Results</a:t>
                </a:r>
                <a:endParaRPr lang="en-US" sz="2800" kern="1200" dirty="0">
                  <a:latin typeface="Century Gothic"/>
                  <a:cs typeface="Century Gothic"/>
                </a:endParaRPr>
              </a:p>
            </p:txBody>
          </p:sp>
        </p:grpSp>
        <p:grpSp>
          <p:nvGrpSpPr>
            <p:cNvPr id="2" name="Group 1"/>
            <p:cNvGrpSpPr/>
            <p:nvPr/>
          </p:nvGrpSpPr>
          <p:grpSpPr>
            <a:xfrm>
              <a:off x="18398051" y="11348536"/>
              <a:ext cx="4868323" cy="488137"/>
              <a:chOff x="18382205" y="12206788"/>
              <a:chExt cx="4868323" cy="488137"/>
            </a:xfrm>
          </p:grpSpPr>
          <p:sp>
            <p:nvSpPr>
              <p:cNvPr id="142" name="Flowchart: Extract 141"/>
              <p:cNvSpPr/>
              <p:nvPr/>
            </p:nvSpPr>
            <p:spPr>
              <a:xfrm rot="5400000">
                <a:off x="18346779" y="12242214"/>
                <a:ext cx="462737" cy="391885"/>
              </a:xfrm>
              <a:prstGeom prst="flowChartExtract">
                <a:avLst/>
              </a:prstGeom>
              <a:solidFill>
                <a:schemeClr val="tx1">
                  <a:lumMod val="50000"/>
                  <a:lumOff val="50000"/>
                </a:schemeClr>
              </a:solidFill>
              <a:ln w="28575">
                <a:solidFill>
                  <a:schemeClr val="bg2">
                    <a:lumMod val="90000"/>
                  </a:schemeClr>
                </a:solid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143" name="Flowchart: Extract 142"/>
              <p:cNvSpPr/>
              <p:nvPr/>
            </p:nvSpPr>
            <p:spPr>
              <a:xfrm rot="5400000">
                <a:off x="20572716" y="12242214"/>
                <a:ext cx="462737" cy="391885"/>
              </a:xfrm>
              <a:prstGeom prst="flowChartExtract">
                <a:avLst/>
              </a:prstGeom>
              <a:solidFill>
                <a:schemeClr val="tx1">
                  <a:lumMod val="50000"/>
                  <a:lumOff val="50000"/>
                </a:schemeClr>
              </a:solidFill>
              <a:ln w="28575">
                <a:solidFill>
                  <a:schemeClr val="bg2">
                    <a:lumMod val="90000"/>
                  </a:schemeClr>
                </a:solid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144" name="Flowchart: Extract 143"/>
              <p:cNvSpPr/>
              <p:nvPr/>
            </p:nvSpPr>
            <p:spPr>
              <a:xfrm rot="5400000">
                <a:off x="22823217" y="12267614"/>
                <a:ext cx="462737" cy="391885"/>
              </a:xfrm>
              <a:prstGeom prst="flowChartExtract">
                <a:avLst/>
              </a:prstGeom>
              <a:solidFill>
                <a:schemeClr val="tx1">
                  <a:lumMod val="50000"/>
                  <a:lumOff val="50000"/>
                </a:schemeClr>
              </a:solidFill>
              <a:ln w="28575">
                <a:solidFill>
                  <a:schemeClr val="bg2">
                    <a:lumMod val="90000"/>
                  </a:schemeClr>
                </a:solid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grpSp>
        <p:grpSp>
          <p:nvGrpSpPr>
            <p:cNvPr id="3" name="Group 2"/>
            <p:cNvGrpSpPr/>
            <p:nvPr/>
          </p:nvGrpSpPr>
          <p:grpSpPr>
            <a:xfrm>
              <a:off x="17156181" y="10154104"/>
              <a:ext cx="7780641" cy="1393435"/>
              <a:chOff x="2625239" y="1828799"/>
              <a:chExt cx="7780641" cy="1393435"/>
            </a:xfrm>
          </p:grpSpPr>
          <p:grpSp>
            <p:nvGrpSpPr>
              <p:cNvPr id="145" name="Group 144"/>
              <p:cNvGrpSpPr/>
              <p:nvPr/>
            </p:nvGrpSpPr>
            <p:grpSpPr>
              <a:xfrm>
                <a:off x="4736584" y="1828799"/>
                <a:ext cx="1153570" cy="1385048"/>
                <a:chOff x="4286111" y="676597"/>
                <a:chExt cx="1641514" cy="1631588"/>
              </a:xfrm>
              <a:solidFill>
                <a:schemeClr val="bg2">
                  <a:lumMod val="90000"/>
                </a:schemeClr>
              </a:solidFill>
            </p:grpSpPr>
            <p:sp>
              <p:nvSpPr>
                <p:cNvPr id="146" name="Parallelogram 145"/>
                <p:cNvSpPr/>
                <p:nvPr/>
              </p:nvSpPr>
              <p:spPr>
                <a:xfrm>
                  <a:off x="4312113" y="1158244"/>
                  <a:ext cx="1615512" cy="1149941"/>
                </a:xfrm>
                <a:prstGeom prst="parallelogram">
                  <a:avLst/>
                </a:prstGeom>
                <a:solidFill>
                  <a:srgbClr val="CDCDCD"/>
                </a:solidFill>
                <a:ln w="12700" cap="flat" cmpd="sng" algn="ctr">
                  <a:no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marL="0" marR="0" lvl="0" indent="0" algn="ctr" defTabSz="3072384" eaLnBrk="1" fontAlgn="auto" latinLnBrk="0" hangingPunct="1">
                    <a:lnSpc>
                      <a:spcPct val="100000"/>
                    </a:lnSpc>
                    <a:spcBef>
                      <a:spcPts val="0"/>
                    </a:spcBef>
                    <a:spcAft>
                      <a:spcPts val="0"/>
                    </a:spcAft>
                    <a:buClrTx/>
                    <a:buSzTx/>
                    <a:buFontTx/>
                    <a:buNone/>
                    <a:tabLst/>
                    <a:defRPr/>
                  </a:pPr>
                  <a:endParaRPr kumimoji="0" lang="en-US" sz="6048" b="0" i="0" u="none" strike="noStrike" kern="0" cap="none" spc="0" normalizeH="0" baseline="0" noProof="0">
                    <a:ln>
                      <a:noFill/>
                    </a:ln>
                    <a:solidFill>
                      <a:srgbClr val="FFFFFF"/>
                    </a:solidFill>
                    <a:effectLst/>
                    <a:uLnTx/>
                    <a:uFillTx/>
                    <a:latin typeface="Century Gothic" charset="0"/>
                    <a:ea typeface="Century Gothic" charset="0"/>
                    <a:cs typeface="Century Gothic" charset="0"/>
                  </a:endParaRPr>
                </a:p>
              </p:txBody>
            </p:sp>
            <p:sp>
              <p:nvSpPr>
                <p:cNvPr id="147" name="Parallelogram 146"/>
                <p:cNvSpPr/>
                <p:nvPr/>
              </p:nvSpPr>
              <p:spPr>
                <a:xfrm>
                  <a:off x="4312113" y="918035"/>
                  <a:ext cx="1615512" cy="1149941"/>
                </a:xfrm>
                <a:prstGeom prst="parallelogram">
                  <a:avLst/>
                </a:prstGeom>
                <a:solidFill>
                  <a:srgbClr val="CDCDCD"/>
                </a:solidFill>
                <a:ln w="12700" cap="flat" cmpd="sng" algn="ctr">
                  <a:no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marL="0" marR="0" lvl="0" indent="0" algn="ctr" defTabSz="3072384" eaLnBrk="1" fontAlgn="auto" latinLnBrk="0" hangingPunct="1">
                    <a:lnSpc>
                      <a:spcPct val="100000"/>
                    </a:lnSpc>
                    <a:spcBef>
                      <a:spcPts val="0"/>
                    </a:spcBef>
                    <a:spcAft>
                      <a:spcPts val="0"/>
                    </a:spcAft>
                    <a:buClrTx/>
                    <a:buSzTx/>
                    <a:buFontTx/>
                    <a:buNone/>
                    <a:tabLst/>
                    <a:defRPr/>
                  </a:pPr>
                  <a:endParaRPr kumimoji="0" lang="en-US" sz="6048" b="0" i="0" u="none" strike="noStrike" kern="0" cap="none" spc="0" normalizeH="0" baseline="0" noProof="0">
                    <a:ln>
                      <a:noFill/>
                    </a:ln>
                    <a:solidFill>
                      <a:srgbClr val="FFFFFF"/>
                    </a:solidFill>
                    <a:effectLst/>
                    <a:uLnTx/>
                    <a:uFillTx/>
                    <a:latin typeface="Century Gothic" charset="0"/>
                    <a:ea typeface="Century Gothic" charset="0"/>
                    <a:cs typeface="Century Gothic" charset="0"/>
                  </a:endParaRPr>
                </a:p>
              </p:txBody>
            </p:sp>
            <p:sp>
              <p:nvSpPr>
                <p:cNvPr id="148" name="Parallelogram 147"/>
                <p:cNvSpPr/>
                <p:nvPr/>
              </p:nvSpPr>
              <p:spPr>
                <a:xfrm>
                  <a:off x="4286111" y="676597"/>
                  <a:ext cx="1615511" cy="1149941"/>
                </a:xfrm>
                <a:prstGeom prst="parallelogram">
                  <a:avLst/>
                </a:prstGeom>
                <a:solidFill>
                  <a:srgbClr val="D4D4D4"/>
                </a:solidFill>
                <a:ln w="12700" cap="flat" cmpd="sng" algn="ctr">
                  <a:no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marL="0" marR="0" lvl="0" indent="0" algn="ctr" defTabSz="3072384" eaLnBrk="1" fontAlgn="auto" latinLnBrk="0" hangingPunct="1">
                    <a:lnSpc>
                      <a:spcPct val="100000"/>
                    </a:lnSpc>
                    <a:spcBef>
                      <a:spcPts val="0"/>
                    </a:spcBef>
                    <a:spcAft>
                      <a:spcPts val="0"/>
                    </a:spcAft>
                    <a:buClrTx/>
                    <a:buSzTx/>
                    <a:buFontTx/>
                    <a:buNone/>
                    <a:tabLst/>
                    <a:defRPr/>
                  </a:pPr>
                  <a:endParaRPr kumimoji="0" lang="en-US" sz="6048" b="0" i="0" u="none" strike="noStrike" kern="0" cap="none" spc="0" normalizeH="0" baseline="0" noProof="0" dirty="0">
                    <a:ln>
                      <a:noFill/>
                    </a:ln>
                    <a:solidFill>
                      <a:srgbClr val="FFFFFF"/>
                    </a:solidFill>
                    <a:effectLst/>
                    <a:uLnTx/>
                    <a:uFillTx/>
                    <a:latin typeface="Century Gothic" charset="0"/>
                    <a:ea typeface="Century Gothic" charset="0"/>
                    <a:cs typeface="Century Gothic" charset="0"/>
                  </a:endParaRPr>
                </a:p>
              </p:txBody>
            </p:sp>
          </p:grpSp>
          <p:grpSp>
            <p:nvGrpSpPr>
              <p:cNvPr id="149" name="Group 148"/>
              <p:cNvGrpSpPr/>
              <p:nvPr/>
            </p:nvGrpSpPr>
            <p:grpSpPr>
              <a:xfrm>
                <a:off x="6909147" y="1962421"/>
                <a:ext cx="1202670" cy="1093762"/>
                <a:chOff x="6815018" y="1840636"/>
                <a:chExt cx="1202670" cy="1327850"/>
              </a:xfrm>
            </p:grpSpPr>
            <p:sp>
              <p:nvSpPr>
                <p:cNvPr id="150" name="Freeform 149"/>
                <p:cNvSpPr/>
                <p:nvPr/>
              </p:nvSpPr>
              <p:spPr>
                <a:xfrm>
                  <a:off x="6815018" y="1965577"/>
                  <a:ext cx="1027680" cy="1126976"/>
                </a:xfrm>
                <a:custGeom>
                  <a:avLst/>
                  <a:gdLst>
                    <a:gd name="connsiteX0" fmla="*/ 0 w 3664858"/>
                    <a:gd name="connsiteY0" fmla="*/ 2627925 h 2627925"/>
                    <a:gd name="connsiteX1" fmla="*/ 1386115 w 3664858"/>
                    <a:gd name="connsiteY1" fmla="*/ 1749810 h 2627925"/>
                    <a:gd name="connsiteX2" fmla="*/ 2104572 w 3664858"/>
                    <a:gd name="connsiteY2" fmla="*/ 247582 h 2627925"/>
                    <a:gd name="connsiteX3" fmla="*/ 3664858 w 3664858"/>
                    <a:gd name="connsiteY3" fmla="*/ 8096 h 2627925"/>
                    <a:gd name="connsiteX0" fmla="*/ 0 w 3664858"/>
                    <a:gd name="connsiteY0" fmla="*/ 2639095 h 2639095"/>
                    <a:gd name="connsiteX1" fmla="*/ 1603829 w 3664858"/>
                    <a:gd name="connsiteY1" fmla="*/ 2073037 h 2639095"/>
                    <a:gd name="connsiteX2" fmla="*/ 2104572 w 3664858"/>
                    <a:gd name="connsiteY2" fmla="*/ 258752 h 2639095"/>
                    <a:gd name="connsiteX3" fmla="*/ 3664858 w 3664858"/>
                    <a:gd name="connsiteY3" fmla="*/ 19266 h 2639095"/>
                    <a:gd name="connsiteX0" fmla="*/ 0 w 3672115"/>
                    <a:gd name="connsiteY0" fmla="*/ 2435895 h 2435895"/>
                    <a:gd name="connsiteX1" fmla="*/ 1611086 w 3672115"/>
                    <a:gd name="connsiteY1" fmla="*/ 2073037 h 2435895"/>
                    <a:gd name="connsiteX2" fmla="*/ 2111829 w 3672115"/>
                    <a:gd name="connsiteY2" fmla="*/ 258752 h 2435895"/>
                    <a:gd name="connsiteX3" fmla="*/ 3672115 w 3672115"/>
                    <a:gd name="connsiteY3" fmla="*/ 19266 h 2435895"/>
                    <a:gd name="connsiteX0" fmla="*/ 0 w 3672115"/>
                    <a:gd name="connsiteY0" fmla="*/ 2435895 h 2435895"/>
                    <a:gd name="connsiteX1" fmla="*/ 1611086 w 3672115"/>
                    <a:gd name="connsiteY1" fmla="*/ 2073037 h 2435895"/>
                    <a:gd name="connsiteX2" fmla="*/ 2111829 w 3672115"/>
                    <a:gd name="connsiteY2" fmla="*/ 258752 h 2435895"/>
                    <a:gd name="connsiteX3" fmla="*/ 3672115 w 3672115"/>
                    <a:gd name="connsiteY3" fmla="*/ 19266 h 2435895"/>
                    <a:gd name="connsiteX0" fmla="*/ 0 w 3490687"/>
                    <a:gd name="connsiteY0" fmla="*/ 2428638 h 2428638"/>
                    <a:gd name="connsiteX1" fmla="*/ 1429658 w 3490687"/>
                    <a:gd name="connsiteY1" fmla="*/ 2073037 h 2428638"/>
                    <a:gd name="connsiteX2" fmla="*/ 1930401 w 3490687"/>
                    <a:gd name="connsiteY2" fmla="*/ 258752 h 2428638"/>
                    <a:gd name="connsiteX3" fmla="*/ 3490687 w 3490687"/>
                    <a:gd name="connsiteY3" fmla="*/ 19266 h 2428638"/>
                    <a:gd name="connsiteX0" fmla="*/ 0 w 3490687"/>
                    <a:gd name="connsiteY0" fmla="*/ 2428638 h 2428638"/>
                    <a:gd name="connsiteX1" fmla="*/ 1429658 w 3490687"/>
                    <a:gd name="connsiteY1" fmla="*/ 2073037 h 2428638"/>
                    <a:gd name="connsiteX2" fmla="*/ 1930401 w 3490687"/>
                    <a:gd name="connsiteY2" fmla="*/ 258752 h 2428638"/>
                    <a:gd name="connsiteX3" fmla="*/ 3490687 w 3490687"/>
                    <a:gd name="connsiteY3" fmla="*/ 19266 h 2428638"/>
                    <a:gd name="connsiteX0" fmla="*/ 0 w 3490687"/>
                    <a:gd name="connsiteY0" fmla="*/ 2412273 h 2412273"/>
                    <a:gd name="connsiteX1" fmla="*/ 1429658 w 3490687"/>
                    <a:gd name="connsiteY1" fmla="*/ 2056672 h 2412273"/>
                    <a:gd name="connsiteX2" fmla="*/ 1944915 w 3490687"/>
                    <a:gd name="connsiteY2" fmla="*/ 336729 h 2412273"/>
                    <a:gd name="connsiteX3" fmla="*/ 3490687 w 3490687"/>
                    <a:gd name="connsiteY3" fmla="*/ 2901 h 2412273"/>
                    <a:gd name="connsiteX0" fmla="*/ 0 w 3207658"/>
                    <a:gd name="connsiteY0" fmla="*/ 2335996 h 2335996"/>
                    <a:gd name="connsiteX1" fmla="*/ 1429658 w 3207658"/>
                    <a:gd name="connsiteY1" fmla="*/ 1980395 h 2335996"/>
                    <a:gd name="connsiteX2" fmla="*/ 1944915 w 3207658"/>
                    <a:gd name="connsiteY2" fmla="*/ 260452 h 2335996"/>
                    <a:gd name="connsiteX3" fmla="*/ 3207658 w 3207658"/>
                    <a:gd name="connsiteY3" fmla="*/ 13710 h 2335996"/>
                    <a:gd name="connsiteX0" fmla="*/ 0 w 3207658"/>
                    <a:gd name="connsiteY0" fmla="*/ 2322286 h 2322286"/>
                    <a:gd name="connsiteX1" fmla="*/ 1429658 w 3207658"/>
                    <a:gd name="connsiteY1" fmla="*/ 1966685 h 2322286"/>
                    <a:gd name="connsiteX2" fmla="*/ 1944915 w 3207658"/>
                    <a:gd name="connsiteY2" fmla="*/ 246742 h 2322286"/>
                    <a:gd name="connsiteX3" fmla="*/ 3207658 w 3207658"/>
                    <a:gd name="connsiteY3" fmla="*/ 0 h 2322286"/>
                    <a:gd name="connsiteX0" fmla="*/ 0 w 3207658"/>
                    <a:gd name="connsiteY0" fmla="*/ 2322286 h 2322286"/>
                    <a:gd name="connsiteX1" fmla="*/ 1429658 w 3207658"/>
                    <a:gd name="connsiteY1" fmla="*/ 1966685 h 2322286"/>
                    <a:gd name="connsiteX2" fmla="*/ 1952172 w 3207658"/>
                    <a:gd name="connsiteY2" fmla="*/ 428170 h 2322286"/>
                    <a:gd name="connsiteX3" fmla="*/ 3207658 w 3207658"/>
                    <a:gd name="connsiteY3" fmla="*/ 0 h 2322286"/>
                    <a:gd name="connsiteX0" fmla="*/ 0 w 3207658"/>
                    <a:gd name="connsiteY0" fmla="*/ 2322286 h 2322286"/>
                    <a:gd name="connsiteX1" fmla="*/ 1429658 w 3207658"/>
                    <a:gd name="connsiteY1" fmla="*/ 1966685 h 2322286"/>
                    <a:gd name="connsiteX2" fmla="*/ 1952172 w 3207658"/>
                    <a:gd name="connsiteY2" fmla="*/ 399142 h 2322286"/>
                    <a:gd name="connsiteX3" fmla="*/ 3207658 w 3207658"/>
                    <a:gd name="connsiteY3" fmla="*/ 0 h 2322286"/>
                  </a:gdLst>
                  <a:ahLst/>
                  <a:cxnLst>
                    <a:cxn ang="0">
                      <a:pos x="connsiteX0" y="connsiteY0"/>
                    </a:cxn>
                    <a:cxn ang="0">
                      <a:pos x="connsiteX1" y="connsiteY1"/>
                    </a:cxn>
                    <a:cxn ang="0">
                      <a:pos x="connsiteX2" y="connsiteY2"/>
                    </a:cxn>
                    <a:cxn ang="0">
                      <a:pos x="connsiteX3" y="connsiteY3"/>
                    </a:cxn>
                  </a:cxnLst>
                  <a:rect l="l" t="t" r="r" b="b"/>
                  <a:pathLst>
                    <a:path w="3207658" h="2322286">
                      <a:moveTo>
                        <a:pt x="0" y="2322286"/>
                      </a:moveTo>
                      <a:cubicBezTo>
                        <a:pt x="452362" y="2299304"/>
                        <a:pt x="1104296" y="2287209"/>
                        <a:pt x="1429658" y="1966685"/>
                      </a:cubicBezTo>
                      <a:cubicBezTo>
                        <a:pt x="1755020" y="1646161"/>
                        <a:pt x="1655839" y="726923"/>
                        <a:pt x="1952172" y="399142"/>
                      </a:cubicBezTo>
                      <a:cubicBezTo>
                        <a:pt x="2248505" y="71361"/>
                        <a:pt x="2960915" y="47171"/>
                        <a:pt x="3207658" y="0"/>
                      </a:cubicBezTo>
                    </a:path>
                  </a:pathLst>
                </a:custGeom>
                <a:noFill/>
                <a:ln w="76200">
                  <a:solidFill>
                    <a:srgbClr val="D5D5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1pPr>
                  <a:lvl2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2pPr>
                  <a:lvl3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3pPr>
                  <a:lvl4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4pPr>
                  <a:lvl5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5pPr>
                  <a:lvl6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6pPr>
                  <a:lvl7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7pPr>
                  <a:lvl8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8pPr>
                  <a:lvl9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9pPr>
                </a:lstStyle>
                <a:p>
                  <a:pPr algn="ctr"/>
                  <a:endParaRPr lang="en-US">
                    <a:latin typeface="Century Gothic" charset="0"/>
                    <a:ea typeface="Century Gothic" charset="0"/>
                    <a:cs typeface="Century Gothic" charset="0"/>
                  </a:endParaRPr>
                </a:p>
              </p:txBody>
            </p:sp>
            <p:cxnSp>
              <p:nvCxnSpPr>
                <p:cNvPr id="151" name="Straight Connector 150"/>
                <p:cNvCxnSpPr/>
                <p:nvPr/>
              </p:nvCxnSpPr>
              <p:spPr>
                <a:xfrm>
                  <a:off x="6830518" y="1840636"/>
                  <a:ext cx="0" cy="1327850"/>
                </a:xfrm>
                <a:prstGeom prst="line">
                  <a:avLst/>
                </a:prstGeom>
                <a:ln w="28575">
                  <a:solidFill>
                    <a:srgbClr val="D5D5D5"/>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a:off x="6833281" y="3152793"/>
                  <a:ext cx="1184407" cy="0"/>
                </a:xfrm>
                <a:prstGeom prst="line">
                  <a:avLst/>
                </a:prstGeom>
                <a:ln w="28575">
                  <a:solidFill>
                    <a:srgbClr val="D5D5D5"/>
                  </a:solidFill>
                </a:ln>
              </p:spPr>
              <p:style>
                <a:lnRef idx="1">
                  <a:schemeClr val="accent1"/>
                </a:lnRef>
                <a:fillRef idx="0">
                  <a:schemeClr val="accent1"/>
                </a:fillRef>
                <a:effectRef idx="0">
                  <a:schemeClr val="accent1"/>
                </a:effectRef>
                <a:fontRef idx="minor">
                  <a:schemeClr val="tx1"/>
                </a:fontRef>
              </p:style>
            </p:cxnSp>
          </p:grpSp>
          <p:grpSp>
            <p:nvGrpSpPr>
              <p:cNvPr id="153" name="Group 152"/>
              <p:cNvGrpSpPr/>
              <p:nvPr/>
            </p:nvGrpSpPr>
            <p:grpSpPr>
              <a:xfrm>
                <a:off x="8939123" y="2133119"/>
                <a:ext cx="1466757" cy="1089115"/>
                <a:chOff x="8934118" y="1989066"/>
                <a:chExt cx="1615515" cy="1337716"/>
              </a:xfrm>
            </p:grpSpPr>
            <p:sp>
              <p:nvSpPr>
                <p:cNvPr id="154" name="Parallelogram 153"/>
                <p:cNvSpPr/>
                <p:nvPr/>
              </p:nvSpPr>
              <p:spPr>
                <a:xfrm>
                  <a:off x="8934118" y="2176841"/>
                  <a:ext cx="1615515" cy="1149941"/>
                </a:xfrm>
                <a:prstGeom prst="parallelogram">
                  <a:avLst/>
                </a:prstGeom>
                <a:solidFill>
                  <a:srgbClr val="D4D4D4"/>
                </a:solidFill>
                <a:ln w="12700" cap="flat" cmpd="sng" algn="ctr">
                  <a:no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marL="0" marR="0" lvl="0" indent="0" algn="ctr" defTabSz="3072384" eaLnBrk="1" fontAlgn="auto" latinLnBrk="0" hangingPunct="1">
                    <a:lnSpc>
                      <a:spcPct val="100000"/>
                    </a:lnSpc>
                    <a:spcBef>
                      <a:spcPts val="0"/>
                    </a:spcBef>
                    <a:spcAft>
                      <a:spcPts val="0"/>
                    </a:spcAft>
                    <a:buClrTx/>
                    <a:buSzTx/>
                    <a:buFontTx/>
                    <a:buNone/>
                    <a:tabLst/>
                    <a:defRPr/>
                  </a:pPr>
                  <a:endParaRPr kumimoji="0" lang="en-US" sz="6048" b="0" i="0" u="none" strike="noStrike" kern="0" cap="none" spc="0" normalizeH="0" baseline="0" noProof="0">
                    <a:ln>
                      <a:noFill/>
                    </a:ln>
                    <a:solidFill>
                      <a:srgbClr val="FFFFFF"/>
                    </a:solidFill>
                    <a:effectLst/>
                    <a:uLnTx/>
                    <a:uFillTx/>
                    <a:latin typeface="Century Gothic" charset="0"/>
                    <a:ea typeface="Century Gothic" charset="0"/>
                    <a:cs typeface="Century Gothic" charset="0"/>
                  </a:endParaRPr>
                </a:p>
              </p:txBody>
            </p:sp>
            <p:sp>
              <p:nvSpPr>
                <p:cNvPr id="155" name="Teardrop 154"/>
                <p:cNvSpPr/>
                <p:nvPr/>
              </p:nvSpPr>
              <p:spPr>
                <a:xfrm rot="8100000">
                  <a:off x="9509775" y="1989066"/>
                  <a:ext cx="508199" cy="499810"/>
                </a:xfrm>
                <a:prstGeom prst="teardrop">
                  <a:avLst>
                    <a:gd name="adj" fmla="val 121860"/>
                  </a:avLst>
                </a:prstGeom>
                <a:solidFill>
                  <a:srgbClr val="D5D5D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1pPr>
                  <a:lvl2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2pPr>
                  <a:lvl3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3pPr>
                  <a:lvl4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4pPr>
                  <a:lvl5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5pPr>
                  <a:lvl6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6pPr>
                  <a:lvl7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7pPr>
                  <a:lvl8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8pPr>
                  <a:lvl9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9pPr>
                </a:lstStyle>
                <a:p>
                  <a:pPr algn="ctr"/>
                  <a:endParaRPr lang="en-US">
                    <a:latin typeface="Century Gothic" charset="0"/>
                    <a:ea typeface="Century Gothic" charset="0"/>
                    <a:cs typeface="Century Gothic" charset="0"/>
                  </a:endParaRPr>
                </a:p>
              </p:txBody>
            </p:sp>
            <p:sp>
              <p:nvSpPr>
                <p:cNvPr id="156" name="Oval 155"/>
                <p:cNvSpPr/>
                <p:nvPr/>
              </p:nvSpPr>
              <p:spPr>
                <a:xfrm>
                  <a:off x="9616272" y="2070412"/>
                  <a:ext cx="296548" cy="2914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1pPr>
                  <a:lvl2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2pPr>
                  <a:lvl3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3pPr>
                  <a:lvl4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4pPr>
                  <a:lvl5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5pPr>
                  <a:lvl6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6pPr>
                  <a:lvl7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7pPr>
                  <a:lvl8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8pPr>
                  <a:lvl9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9pPr>
                </a:lstStyle>
                <a:p>
                  <a:pPr algn="ctr"/>
                  <a:endParaRPr lang="en-US">
                    <a:latin typeface="Century Gothic" charset="0"/>
                    <a:ea typeface="Century Gothic" charset="0"/>
                    <a:cs typeface="Century Gothic" charset="0"/>
                  </a:endParaRPr>
                </a:p>
              </p:txBody>
            </p:sp>
          </p:grpSp>
          <p:pic>
            <p:nvPicPr>
              <p:cNvPr id="157" name="Picture 156"/>
              <p:cNvPicPr>
                <a:picLocks noChangeAspect="1"/>
              </p:cNvPicPr>
              <p:nvPr/>
            </p:nvPicPr>
            <p:blipFill>
              <a:blip r:embed="rId8" cstate="print">
                <a:lum bright="70000" contrast="-70000"/>
                <a:extLst>
                  <a:ext uri="{28A0092B-C50C-407E-A947-70E740481C1C}">
                    <a14:useLocalDpi xmlns:a14="http://schemas.microsoft.com/office/drawing/2010/main" val="0"/>
                  </a:ext>
                </a:extLst>
              </a:blip>
              <a:stretch>
                <a:fillRect/>
              </a:stretch>
            </p:blipFill>
            <p:spPr>
              <a:xfrm>
                <a:off x="2625239" y="1998969"/>
                <a:ext cx="1135405" cy="1135405"/>
              </a:xfrm>
              <a:prstGeom prst="rect">
                <a:avLst/>
              </a:prstGeom>
            </p:spPr>
          </p:pic>
        </p:grpSp>
        <p:grpSp>
          <p:nvGrpSpPr>
            <p:cNvPr id="4" name="Group 3"/>
            <p:cNvGrpSpPr/>
            <p:nvPr/>
          </p:nvGrpSpPr>
          <p:grpSpPr>
            <a:xfrm>
              <a:off x="16319977" y="13010702"/>
              <a:ext cx="8758375" cy="2308324"/>
              <a:chOff x="1807008" y="4154276"/>
              <a:chExt cx="8758375" cy="2308324"/>
            </a:xfrm>
          </p:grpSpPr>
          <p:sp>
            <p:nvSpPr>
              <p:cNvPr id="158" name="TextBox 157"/>
              <p:cNvSpPr txBox="1"/>
              <p:nvPr/>
            </p:nvSpPr>
            <p:spPr>
              <a:xfrm>
                <a:off x="1807008" y="4156915"/>
                <a:ext cx="2235199" cy="2277547"/>
              </a:xfrm>
              <a:prstGeom prst="rect">
                <a:avLst/>
              </a:prstGeom>
              <a:noFill/>
            </p:spPr>
            <p:txBody>
              <a:bodyPr wrap="square" rtlCol="0">
                <a:spAutoFit/>
              </a:bodyPr>
              <a:lstStyle/>
              <a:p>
                <a:pPr algn="ctr"/>
                <a:r>
                  <a:rPr lang="en-US" sz="2400" dirty="0" smtClean="0">
                    <a:solidFill>
                      <a:schemeClr val="bg1"/>
                    </a:solidFill>
                    <a:latin typeface="Century Gothic"/>
                    <a:cs typeface="Century Gothic"/>
                  </a:rPr>
                  <a:t>NASA Earth Observations</a:t>
                </a:r>
              </a:p>
              <a:p>
                <a:pPr algn="ctr"/>
                <a:endParaRPr lang="en-US" sz="1100" dirty="0">
                  <a:solidFill>
                    <a:schemeClr val="bg1"/>
                  </a:solidFill>
                  <a:latin typeface="Century Gothic"/>
                  <a:cs typeface="Century Gothic"/>
                </a:endParaRPr>
              </a:p>
              <a:p>
                <a:pPr algn="ctr"/>
                <a:r>
                  <a:rPr lang="en-US" sz="2400" dirty="0" smtClean="0">
                    <a:solidFill>
                      <a:schemeClr val="bg1"/>
                    </a:solidFill>
                    <a:latin typeface="Century Gothic"/>
                    <a:cs typeface="Century Gothic"/>
                  </a:rPr>
                  <a:t>Field Sampling</a:t>
                </a:r>
              </a:p>
              <a:p>
                <a:endParaRPr lang="en-US" sz="1100" dirty="0">
                  <a:solidFill>
                    <a:schemeClr val="bg1"/>
                  </a:solidFill>
                  <a:latin typeface="Century Gothic"/>
                  <a:cs typeface="Century Gothic"/>
                </a:endParaRPr>
              </a:p>
              <a:p>
                <a:pPr algn="ctr"/>
                <a:r>
                  <a:rPr lang="en-US" sz="2400" dirty="0" smtClean="0">
                    <a:solidFill>
                      <a:schemeClr val="bg1"/>
                    </a:solidFill>
                    <a:latin typeface="Century Gothic"/>
                    <a:cs typeface="Century Gothic"/>
                  </a:rPr>
                  <a:t>Climate Data</a:t>
                </a:r>
                <a:endParaRPr lang="en-US" sz="2400" dirty="0">
                  <a:solidFill>
                    <a:schemeClr val="bg1"/>
                  </a:solidFill>
                  <a:latin typeface="Century Gothic"/>
                  <a:cs typeface="Century Gothic"/>
                </a:endParaRPr>
              </a:p>
            </p:txBody>
          </p:sp>
          <p:sp>
            <p:nvSpPr>
              <p:cNvPr id="159" name="TextBox 158"/>
              <p:cNvSpPr txBox="1"/>
              <p:nvPr/>
            </p:nvSpPr>
            <p:spPr>
              <a:xfrm>
                <a:off x="4103731" y="4154276"/>
                <a:ext cx="2173111" cy="2308324"/>
              </a:xfrm>
              <a:prstGeom prst="rect">
                <a:avLst/>
              </a:prstGeom>
              <a:noFill/>
            </p:spPr>
            <p:txBody>
              <a:bodyPr wrap="square" rtlCol="0">
                <a:spAutoFit/>
              </a:bodyPr>
              <a:lstStyle/>
              <a:p>
                <a:pPr algn="ctr"/>
                <a:r>
                  <a:rPr lang="en-US" sz="2400" dirty="0" smtClean="0">
                    <a:solidFill>
                      <a:schemeClr val="bg1"/>
                    </a:solidFill>
                    <a:latin typeface="Century Gothic"/>
                    <a:cs typeface="Century Gothic"/>
                  </a:rPr>
                  <a:t>Vegetation and Topographic Indices Derivation</a:t>
                </a:r>
              </a:p>
              <a:p>
                <a:pPr algn="ctr"/>
                <a:endParaRPr lang="en-US" sz="2400" dirty="0">
                  <a:solidFill>
                    <a:schemeClr val="bg1"/>
                  </a:solidFill>
                  <a:latin typeface="Garamond" panose="02020404030301010803" pitchFamily="18" charset="0"/>
                </a:endParaRPr>
              </a:p>
            </p:txBody>
          </p:sp>
          <p:sp>
            <p:nvSpPr>
              <p:cNvPr id="160" name="TextBox 159"/>
              <p:cNvSpPr txBox="1"/>
              <p:nvPr/>
            </p:nvSpPr>
            <p:spPr>
              <a:xfrm>
                <a:off x="6436125" y="4165422"/>
                <a:ext cx="1894541" cy="1908215"/>
              </a:xfrm>
              <a:prstGeom prst="rect">
                <a:avLst/>
              </a:prstGeom>
              <a:noFill/>
            </p:spPr>
            <p:txBody>
              <a:bodyPr wrap="square" rtlCol="0">
                <a:spAutoFit/>
              </a:bodyPr>
              <a:lstStyle/>
              <a:p>
                <a:pPr algn="ctr"/>
                <a:r>
                  <a:rPr lang="en-US" sz="2400" dirty="0" smtClean="0">
                    <a:solidFill>
                      <a:schemeClr val="bg1"/>
                    </a:solidFill>
                    <a:latin typeface="Century Gothic"/>
                    <a:cs typeface="Century Gothic"/>
                  </a:rPr>
                  <a:t>SAHM</a:t>
                </a:r>
              </a:p>
              <a:p>
                <a:pPr algn="ctr"/>
                <a:endParaRPr lang="en-US" sz="1100" dirty="0">
                  <a:solidFill>
                    <a:schemeClr val="bg1"/>
                  </a:solidFill>
                  <a:latin typeface="Century Gothic"/>
                  <a:cs typeface="Century Gothic"/>
                </a:endParaRPr>
              </a:p>
              <a:p>
                <a:pPr algn="ctr"/>
                <a:r>
                  <a:rPr lang="en-US" sz="2400" dirty="0" smtClean="0">
                    <a:solidFill>
                      <a:schemeClr val="bg1"/>
                    </a:solidFill>
                    <a:latin typeface="Century Gothic"/>
                    <a:cs typeface="Century Gothic"/>
                  </a:rPr>
                  <a:t>Random Forest</a:t>
                </a:r>
              </a:p>
              <a:p>
                <a:pPr algn="ctr"/>
                <a:endParaRPr lang="en-US" sz="1100" dirty="0">
                  <a:solidFill>
                    <a:schemeClr val="bg1"/>
                  </a:solidFill>
                  <a:latin typeface="Century Gothic"/>
                  <a:cs typeface="Century Gothic"/>
                </a:endParaRPr>
              </a:p>
              <a:p>
                <a:pPr algn="ctr"/>
                <a:r>
                  <a:rPr lang="en-US" sz="2400" dirty="0" err="1" smtClean="0">
                    <a:solidFill>
                      <a:schemeClr val="bg1"/>
                    </a:solidFill>
                    <a:latin typeface="Century Gothic"/>
                    <a:cs typeface="Century Gothic"/>
                  </a:rPr>
                  <a:t>MaxEnt</a:t>
                </a:r>
                <a:endParaRPr lang="en-US" sz="2400" dirty="0" smtClean="0">
                  <a:solidFill>
                    <a:schemeClr val="bg1"/>
                  </a:solidFill>
                  <a:latin typeface="Century Gothic"/>
                  <a:cs typeface="Century Gothic"/>
                </a:endParaRPr>
              </a:p>
            </p:txBody>
          </p:sp>
          <p:sp>
            <p:nvSpPr>
              <p:cNvPr id="161" name="TextBox 160"/>
              <p:cNvSpPr txBox="1"/>
              <p:nvPr/>
            </p:nvSpPr>
            <p:spPr>
              <a:xfrm>
                <a:off x="8670842" y="4167616"/>
                <a:ext cx="1894541" cy="2108269"/>
              </a:xfrm>
              <a:prstGeom prst="rect">
                <a:avLst/>
              </a:prstGeom>
              <a:noFill/>
            </p:spPr>
            <p:txBody>
              <a:bodyPr wrap="square" rtlCol="0">
                <a:spAutoFit/>
              </a:bodyPr>
              <a:lstStyle/>
              <a:p>
                <a:pPr algn="ctr"/>
                <a:r>
                  <a:rPr lang="en-US" sz="2400" dirty="0" smtClean="0">
                    <a:solidFill>
                      <a:schemeClr val="bg1"/>
                    </a:solidFill>
                    <a:latin typeface="Century Gothic"/>
                    <a:cs typeface="Century Gothic"/>
                  </a:rPr>
                  <a:t>Aspen Cover Map</a:t>
                </a:r>
              </a:p>
              <a:p>
                <a:pPr algn="ctr"/>
                <a:endParaRPr lang="en-US" sz="1100" dirty="0">
                  <a:solidFill>
                    <a:schemeClr val="bg1"/>
                  </a:solidFill>
                  <a:latin typeface="Century Gothic"/>
                  <a:cs typeface="Century Gothic"/>
                </a:endParaRPr>
              </a:p>
              <a:p>
                <a:pPr algn="ctr"/>
                <a:r>
                  <a:rPr lang="en-US" sz="2400" dirty="0" smtClean="0">
                    <a:solidFill>
                      <a:schemeClr val="bg1"/>
                    </a:solidFill>
                    <a:latin typeface="Century Gothic"/>
                    <a:cs typeface="Century Gothic"/>
                  </a:rPr>
                  <a:t>Bioclimatic Habitat Map</a:t>
                </a:r>
                <a:endParaRPr lang="en-US" sz="2400" dirty="0">
                  <a:solidFill>
                    <a:schemeClr val="bg1"/>
                  </a:solidFill>
                  <a:latin typeface="Century Gothic"/>
                  <a:cs typeface="Century Gothic"/>
                </a:endParaRPr>
              </a:p>
            </p:txBody>
          </p:sp>
        </p:grpSp>
      </p:grpSp>
      <p:sp>
        <p:nvSpPr>
          <p:cNvPr id="7" name="TextBox 6"/>
          <p:cNvSpPr txBox="1"/>
          <p:nvPr/>
        </p:nvSpPr>
        <p:spPr>
          <a:xfrm>
            <a:off x="854554" y="24530832"/>
            <a:ext cx="7714478" cy="923330"/>
          </a:xfrm>
          <a:prstGeom prst="rect">
            <a:avLst/>
          </a:prstGeom>
          <a:noFill/>
        </p:spPr>
        <p:txBody>
          <a:bodyPr wrap="square" rtlCol="0">
            <a:spAutoFit/>
          </a:bodyPr>
          <a:lstStyle/>
          <a:p>
            <a:r>
              <a:rPr lang="en-US" sz="1800" i="1" dirty="0" smtClean="0">
                <a:latin typeface="Garamond" panose="02020404030301010803" pitchFamily="18" charset="0"/>
              </a:rPr>
              <a:t>Figure 2:</a:t>
            </a:r>
            <a:r>
              <a:rPr lang="en-US" sz="1800" dirty="0" smtClean="0">
                <a:latin typeface="Garamond" panose="02020404030301010803" pitchFamily="18" charset="0"/>
              </a:rPr>
              <a:t> Probability of significant aspen cover derived from Random Forest model implemented using Software for Assisted Habitat Modeling (SAHM). Polygons represent the extent of fires which occurred in 2012 (most recent major fire year).  </a:t>
            </a:r>
            <a:endParaRPr lang="en-US" sz="1800" i="1" dirty="0">
              <a:latin typeface="Garamond" panose="02020404030301010803" pitchFamily="18" charset="0"/>
            </a:endParaRPr>
          </a:p>
        </p:txBody>
      </p:sp>
      <p:pic>
        <p:nvPicPr>
          <p:cNvPr id="8" name="Picture 7"/>
          <p:cNvPicPr>
            <a:picLocks noChangeAspect="1"/>
          </p:cNvPicPr>
          <p:nvPr/>
        </p:nvPicPr>
        <p:blipFill rotWithShape="1">
          <a:blip r:embed="rId9">
            <a:extLst>
              <a:ext uri="{28A0092B-C50C-407E-A947-70E740481C1C}">
                <a14:useLocalDpi xmlns:a14="http://schemas.microsoft.com/office/drawing/2010/main" val="0"/>
              </a:ext>
            </a:extLst>
          </a:blip>
          <a:srcRect l="39571" t="33444" r="48945" b="51943"/>
          <a:stretch/>
        </p:blipFill>
        <p:spPr>
          <a:xfrm>
            <a:off x="1141576" y="31411563"/>
            <a:ext cx="1767486" cy="1686772"/>
          </a:xfrm>
          <a:prstGeom prst="ellipse">
            <a:avLst/>
          </a:prstGeom>
        </p:spPr>
      </p:pic>
      <p:pic>
        <p:nvPicPr>
          <p:cNvPr id="9" name="Picture 8"/>
          <p:cNvPicPr>
            <a:picLocks noChangeAspect="1"/>
          </p:cNvPicPr>
          <p:nvPr/>
        </p:nvPicPr>
        <p:blipFill rotWithShape="1">
          <a:blip r:embed="rId10">
            <a:extLst>
              <a:ext uri="{28A0092B-C50C-407E-A947-70E740481C1C}">
                <a14:useLocalDpi xmlns:a14="http://schemas.microsoft.com/office/drawing/2010/main" val="0"/>
              </a:ext>
            </a:extLst>
          </a:blip>
          <a:srcRect l="29319" t="27571" r="55602" b="51863"/>
          <a:stretch/>
        </p:blipFill>
        <p:spPr>
          <a:xfrm>
            <a:off x="4083303" y="31446729"/>
            <a:ext cx="1760110" cy="1686772"/>
          </a:xfrm>
          <a:prstGeom prst="ellipse">
            <a:avLst/>
          </a:prstGeom>
        </p:spPr>
      </p:pic>
      <p:pic>
        <p:nvPicPr>
          <p:cNvPr id="10" name="Picture 9"/>
          <p:cNvPicPr>
            <a:picLocks noChangeAspect="1"/>
          </p:cNvPicPr>
          <p:nvPr/>
        </p:nvPicPr>
        <p:blipFill rotWithShape="1">
          <a:blip r:embed="rId10">
            <a:extLst>
              <a:ext uri="{28A0092B-C50C-407E-A947-70E740481C1C}">
                <a14:useLocalDpi xmlns:a14="http://schemas.microsoft.com/office/drawing/2010/main" val="0"/>
              </a:ext>
            </a:extLst>
          </a:blip>
          <a:srcRect l="52680" t="24092" r="36600" b="61479"/>
          <a:stretch/>
        </p:blipFill>
        <p:spPr>
          <a:xfrm>
            <a:off x="10075521" y="31446729"/>
            <a:ext cx="1675830" cy="1691640"/>
          </a:xfrm>
          <a:prstGeom prst="ellipse">
            <a:avLst/>
          </a:prstGeom>
        </p:spPr>
      </p:pic>
      <p:pic>
        <p:nvPicPr>
          <p:cNvPr id="12" name="Picture 11"/>
          <p:cNvPicPr>
            <a:picLocks noChangeAspect="1"/>
          </p:cNvPicPr>
          <p:nvPr/>
        </p:nvPicPr>
        <p:blipFill rotWithShape="1">
          <a:blip r:embed="rId10">
            <a:extLst>
              <a:ext uri="{28A0092B-C50C-407E-A947-70E740481C1C}">
                <a14:useLocalDpi xmlns:a14="http://schemas.microsoft.com/office/drawing/2010/main" val="0"/>
              </a:ext>
            </a:extLst>
          </a:blip>
          <a:srcRect l="61755" t="27613" r="24018" b="55859"/>
          <a:stretch/>
        </p:blipFill>
        <p:spPr>
          <a:xfrm>
            <a:off x="7019633" y="31441241"/>
            <a:ext cx="1754432" cy="1691640"/>
          </a:xfrm>
          <a:prstGeom prst="ellipse">
            <a:avLst/>
          </a:prstGeom>
        </p:spPr>
      </p:pic>
      <p:pic>
        <p:nvPicPr>
          <p:cNvPr id="11" name="Picture 10"/>
          <p:cNvPicPr>
            <a:picLocks noChangeAspect="1"/>
          </p:cNvPicPr>
          <p:nvPr/>
        </p:nvPicPr>
        <p:blipFill rotWithShape="1">
          <a:blip r:embed="rId11">
            <a:extLst>
              <a:ext uri="{28A0092B-C50C-407E-A947-70E740481C1C}">
                <a14:useLocalDpi xmlns:a14="http://schemas.microsoft.com/office/drawing/2010/main" val="0"/>
              </a:ext>
            </a:extLst>
          </a:blip>
          <a:srcRect l="884" t="835" r="1092" b="1241"/>
          <a:stretch/>
        </p:blipFill>
        <p:spPr>
          <a:xfrm>
            <a:off x="955191" y="11765901"/>
            <a:ext cx="8186615" cy="5724770"/>
          </a:xfrm>
          <a:prstGeom prst="rect">
            <a:avLst/>
          </a:prstGeom>
          <a:ln w="28575" cmpd="sng">
            <a:solidFill>
              <a:srgbClr val="000000"/>
            </a:solidFill>
          </a:ln>
        </p:spPr>
      </p:pic>
      <p:pic>
        <p:nvPicPr>
          <p:cNvPr id="14" name="Picture 13"/>
          <p:cNvPicPr>
            <a:picLocks noChangeAspect="1"/>
          </p:cNvPicPr>
          <p:nvPr/>
        </p:nvPicPr>
        <p:blipFill rotWithShape="1">
          <a:blip r:embed="rId12"/>
          <a:srcRect l="5827" t="9375"/>
          <a:stretch/>
        </p:blipFill>
        <p:spPr>
          <a:xfrm>
            <a:off x="1606248" y="16158633"/>
            <a:ext cx="406435" cy="379810"/>
          </a:xfrm>
          <a:prstGeom prst="rect">
            <a:avLst/>
          </a:prstGeom>
          <a:ln>
            <a:noFill/>
          </a:ln>
        </p:spPr>
      </p:pic>
      <p:sp>
        <p:nvSpPr>
          <p:cNvPr id="15" name="TextBox 14"/>
          <p:cNvSpPr txBox="1"/>
          <p:nvPr/>
        </p:nvSpPr>
        <p:spPr>
          <a:xfrm>
            <a:off x="1968846" y="16137377"/>
            <a:ext cx="2289349" cy="584775"/>
          </a:xfrm>
          <a:prstGeom prst="rect">
            <a:avLst/>
          </a:prstGeom>
          <a:noFill/>
        </p:spPr>
        <p:txBody>
          <a:bodyPr wrap="square" rtlCol="0">
            <a:spAutoFit/>
          </a:bodyPr>
          <a:lstStyle/>
          <a:p>
            <a:r>
              <a:rPr lang="en-US" sz="1600" dirty="0" smtClean="0">
                <a:latin typeface="Century Gothic" panose="020B0502020202020204" pitchFamily="34" charset="0"/>
              </a:rPr>
              <a:t>Laramie Mountains study area</a:t>
            </a:r>
            <a:endParaRPr lang="en-US" sz="1600" dirty="0">
              <a:latin typeface="Century Gothic" panose="020B0502020202020204" pitchFamily="34" charset="0"/>
            </a:endParaRPr>
          </a:p>
        </p:txBody>
      </p:sp>
      <p:sp>
        <p:nvSpPr>
          <p:cNvPr id="16" name="Rectangle 15"/>
          <p:cNvSpPr/>
          <p:nvPr/>
        </p:nvSpPr>
        <p:spPr>
          <a:xfrm>
            <a:off x="776379" y="5055882"/>
            <a:ext cx="23061893" cy="3539431"/>
          </a:xfrm>
          <a:prstGeom prst="rect">
            <a:avLst/>
          </a:prstGeom>
        </p:spPr>
        <p:txBody>
          <a:bodyPr wrap="square">
            <a:spAutoFit/>
          </a:bodyPr>
          <a:lstStyle/>
          <a:p>
            <a:pPr algn="just"/>
            <a:r>
              <a:rPr lang="en-US" sz="2800" dirty="0">
                <a:solidFill>
                  <a:srgbClr val="464342"/>
                </a:solidFill>
                <a:latin typeface="Garamond"/>
                <a:cs typeface="Garamond"/>
              </a:rPr>
              <a:t>In the Laramie </a:t>
            </a:r>
            <a:r>
              <a:rPr lang="en-US" sz="2800" dirty="0" smtClean="0">
                <a:solidFill>
                  <a:srgbClr val="464342"/>
                </a:solidFill>
                <a:latin typeface="Garamond"/>
                <a:cs typeface="Garamond"/>
              </a:rPr>
              <a:t>Mountain </a:t>
            </a:r>
            <a:r>
              <a:rPr lang="en-US" sz="2800" dirty="0">
                <a:solidFill>
                  <a:srgbClr val="464342"/>
                </a:solidFill>
                <a:latin typeface="Garamond"/>
                <a:cs typeface="Garamond"/>
              </a:rPr>
              <a:t>R</a:t>
            </a:r>
            <a:r>
              <a:rPr lang="en-US" sz="2800" dirty="0" smtClean="0">
                <a:solidFill>
                  <a:srgbClr val="464342"/>
                </a:solidFill>
                <a:latin typeface="Garamond"/>
                <a:cs typeface="Garamond"/>
              </a:rPr>
              <a:t>ange </a:t>
            </a:r>
            <a:r>
              <a:rPr lang="en-US" sz="2800" dirty="0">
                <a:solidFill>
                  <a:srgbClr val="464342"/>
                </a:solidFill>
                <a:latin typeface="Garamond"/>
                <a:cs typeface="Garamond"/>
              </a:rPr>
              <a:t>in southeastern Wyoming, quaking aspen (</a:t>
            </a:r>
            <a:r>
              <a:rPr lang="en-US" sz="2800" i="1" dirty="0" err="1">
                <a:solidFill>
                  <a:srgbClr val="464342"/>
                </a:solidFill>
                <a:latin typeface="Garamond"/>
                <a:cs typeface="Garamond"/>
              </a:rPr>
              <a:t>Populus</a:t>
            </a:r>
            <a:r>
              <a:rPr lang="en-US" sz="2800" i="1" dirty="0">
                <a:solidFill>
                  <a:srgbClr val="464342"/>
                </a:solidFill>
                <a:latin typeface="Garamond"/>
                <a:cs typeface="Garamond"/>
              </a:rPr>
              <a:t> </a:t>
            </a:r>
            <a:r>
              <a:rPr lang="en-US" sz="2800" i="1" dirty="0" err="1">
                <a:solidFill>
                  <a:srgbClr val="464342"/>
                </a:solidFill>
                <a:latin typeface="Garamond"/>
                <a:cs typeface="Garamond"/>
              </a:rPr>
              <a:t>tremuloides</a:t>
            </a:r>
            <a:r>
              <a:rPr lang="en-US" sz="2800" dirty="0">
                <a:solidFill>
                  <a:srgbClr val="464342"/>
                </a:solidFill>
                <a:latin typeface="Garamond"/>
                <a:cs typeface="Garamond"/>
              </a:rPr>
              <a:t>) stands are a source of high biomass productivity and support a diverse community of vertebrate species. </a:t>
            </a:r>
            <a:r>
              <a:rPr lang="en-US" sz="2800" dirty="0" smtClean="0">
                <a:solidFill>
                  <a:srgbClr val="464342"/>
                </a:solidFill>
                <a:latin typeface="Garamond"/>
                <a:cs typeface="Garamond"/>
              </a:rPr>
              <a:t>Mule </a:t>
            </a:r>
            <a:r>
              <a:rPr lang="en-US" sz="2800" dirty="0">
                <a:solidFill>
                  <a:srgbClr val="464342"/>
                </a:solidFill>
                <a:latin typeface="Garamond"/>
                <a:cs typeface="Garamond"/>
              </a:rPr>
              <a:t>deer (</a:t>
            </a:r>
            <a:r>
              <a:rPr lang="en-US" sz="2800" i="1" dirty="0" err="1">
                <a:solidFill>
                  <a:srgbClr val="464342"/>
                </a:solidFill>
                <a:latin typeface="Garamond"/>
                <a:cs typeface="Garamond"/>
              </a:rPr>
              <a:t>Odocoileus</a:t>
            </a:r>
            <a:r>
              <a:rPr lang="en-US" sz="2800" i="1" dirty="0">
                <a:solidFill>
                  <a:srgbClr val="464342"/>
                </a:solidFill>
                <a:latin typeface="Garamond"/>
                <a:cs typeface="Garamond"/>
              </a:rPr>
              <a:t> </a:t>
            </a:r>
            <a:r>
              <a:rPr lang="en-US" sz="2800" i="1" dirty="0" err="1">
                <a:solidFill>
                  <a:srgbClr val="464342"/>
                </a:solidFill>
                <a:latin typeface="Garamond"/>
                <a:cs typeface="Garamond"/>
              </a:rPr>
              <a:t>hemionus</a:t>
            </a:r>
            <a:r>
              <a:rPr lang="en-US" sz="2800" dirty="0">
                <a:solidFill>
                  <a:srgbClr val="464342"/>
                </a:solidFill>
                <a:latin typeface="Garamond"/>
                <a:cs typeface="Garamond"/>
              </a:rPr>
              <a:t>) and elk (</a:t>
            </a:r>
            <a:r>
              <a:rPr lang="en-US" sz="2800" i="1" dirty="0" err="1">
                <a:solidFill>
                  <a:srgbClr val="464342"/>
                </a:solidFill>
                <a:latin typeface="Garamond"/>
                <a:cs typeface="Garamond"/>
              </a:rPr>
              <a:t>Cervus</a:t>
            </a:r>
            <a:r>
              <a:rPr lang="en-US" sz="2800" i="1" dirty="0">
                <a:solidFill>
                  <a:srgbClr val="464342"/>
                </a:solidFill>
                <a:latin typeface="Garamond"/>
                <a:cs typeface="Garamond"/>
              </a:rPr>
              <a:t> </a:t>
            </a:r>
            <a:r>
              <a:rPr lang="en-US" sz="2800" i="1" dirty="0" err="1">
                <a:solidFill>
                  <a:srgbClr val="464342"/>
                </a:solidFill>
                <a:latin typeface="Garamond"/>
                <a:cs typeface="Garamond"/>
              </a:rPr>
              <a:t>canadensis</a:t>
            </a:r>
            <a:r>
              <a:rPr lang="en-US" sz="2800" dirty="0">
                <a:solidFill>
                  <a:srgbClr val="464342"/>
                </a:solidFill>
                <a:latin typeface="Garamond"/>
                <a:cs typeface="Garamond"/>
              </a:rPr>
              <a:t>) are dependent on mature aspen communities for forage and fawning habitat, but aspen distribution data is limited and incomplete, making it difficult for wildlife managers to locate and evaluate existing critical habitat. This project utilized Landsat 8 OLI &amp; TIRS data, SRTM </a:t>
            </a:r>
            <a:r>
              <a:rPr lang="en-US" sz="2800" dirty="0" smtClean="0">
                <a:solidFill>
                  <a:srgbClr val="464342"/>
                </a:solidFill>
                <a:latin typeface="Garamond"/>
                <a:cs typeface="Garamond"/>
              </a:rPr>
              <a:t>V2</a:t>
            </a:r>
            <a:r>
              <a:rPr lang="en-US" sz="2800" dirty="0">
                <a:solidFill>
                  <a:srgbClr val="464342"/>
                </a:solidFill>
                <a:latin typeface="Garamond"/>
                <a:cs typeface="Garamond"/>
              </a:rPr>
              <a:t>, and aspen survey data to fit species distribution models to create a 30m resolution aspen canopy cover map for the Laramie mountain range. The resulting aspen cover data </a:t>
            </a:r>
            <a:r>
              <a:rPr lang="en-US" sz="2800" dirty="0" smtClean="0">
                <a:solidFill>
                  <a:srgbClr val="464342"/>
                </a:solidFill>
                <a:latin typeface="Garamond"/>
                <a:cs typeface="Garamond"/>
              </a:rPr>
              <a:t>were </a:t>
            </a:r>
            <a:r>
              <a:rPr lang="en-US" sz="2800" dirty="0">
                <a:solidFill>
                  <a:srgbClr val="464342"/>
                </a:solidFill>
                <a:latin typeface="Garamond"/>
                <a:cs typeface="Garamond"/>
              </a:rPr>
              <a:t>then combined with fire history data produced in term I to disseminate the relationship between fire and aspen regeneration in the Laramie range. Additionally, topographic and climate data were utilized to model a bioclimatic niche for existing aspen, and to predict future suitable aspen habitat. Our partners at WGFD will utilize the data, results, and map products produced to estimate the carrying capacity for mule deer and elk in the region, plan effective population management strategies, and to support future aspen regeneration and management efforts. </a:t>
            </a:r>
          </a:p>
        </p:txBody>
      </p:sp>
      <p:sp>
        <p:nvSpPr>
          <p:cNvPr id="105" name="TextBox 104"/>
          <p:cNvSpPr txBox="1"/>
          <p:nvPr/>
        </p:nvSpPr>
        <p:spPr>
          <a:xfrm>
            <a:off x="961103" y="17553412"/>
            <a:ext cx="8186615" cy="584775"/>
          </a:xfrm>
          <a:prstGeom prst="rect">
            <a:avLst/>
          </a:prstGeom>
          <a:noFill/>
        </p:spPr>
        <p:txBody>
          <a:bodyPr wrap="square" rtlCol="0">
            <a:spAutoFit/>
          </a:bodyPr>
          <a:lstStyle/>
          <a:p>
            <a:pPr algn="ctr"/>
            <a:r>
              <a:rPr lang="en-US" sz="1600" i="1" dirty="0" smtClean="0">
                <a:latin typeface="Garamond" panose="02020404030301010803" pitchFamily="18" charset="0"/>
              </a:rPr>
              <a:t>Figure 1:</a:t>
            </a:r>
            <a:r>
              <a:rPr lang="en-US" sz="1600" dirty="0" smtClean="0">
                <a:latin typeface="Garamond" panose="02020404030301010803" pitchFamily="18" charset="0"/>
              </a:rPr>
              <a:t> Map delineating our study area, the Laramie Mountain Range, within the southeast of Medicine Bow National Forest, Wyoming.</a:t>
            </a:r>
            <a:endParaRPr lang="en-US" sz="1600" i="1" dirty="0">
              <a:latin typeface="Garamond" panose="02020404030301010803" pitchFamily="18" charset="0"/>
            </a:endParaRPr>
          </a:p>
        </p:txBody>
      </p:sp>
      <p:pic>
        <p:nvPicPr>
          <p:cNvPr id="106" name="Picture 105"/>
          <p:cNvPicPr>
            <a:picLocks noChangeAspect="1"/>
          </p:cNvPicPr>
          <p:nvPr/>
        </p:nvPicPr>
        <p:blipFill rotWithShape="1">
          <a:blip r:embed="rId13"/>
          <a:srcRect l="6795" t="1856" r="5894" b="1570"/>
          <a:stretch/>
        </p:blipFill>
        <p:spPr>
          <a:xfrm>
            <a:off x="1342339" y="21799467"/>
            <a:ext cx="703977" cy="2220220"/>
          </a:xfrm>
          <a:prstGeom prst="rect">
            <a:avLst/>
          </a:prstGeom>
        </p:spPr>
      </p:pic>
      <p:sp>
        <p:nvSpPr>
          <p:cNvPr id="22" name="TextBox 21"/>
          <p:cNvSpPr txBox="1"/>
          <p:nvPr/>
        </p:nvSpPr>
        <p:spPr>
          <a:xfrm>
            <a:off x="2125527" y="21821458"/>
            <a:ext cx="3048898" cy="2677656"/>
          </a:xfrm>
          <a:prstGeom prst="rect">
            <a:avLst/>
          </a:prstGeom>
          <a:noFill/>
        </p:spPr>
        <p:txBody>
          <a:bodyPr wrap="square" rtlCol="0">
            <a:spAutoFit/>
          </a:bodyPr>
          <a:lstStyle/>
          <a:p>
            <a:pPr>
              <a:lnSpc>
                <a:spcPct val="110000"/>
              </a:lnSpc>
              <a:spcAft>
                <a:spcPts val="600"/>
              </a:spcAft>
            </a:pPr>
            <a:r>
              <a:rPr lang="en-US" sz="2000" dirty="0" smtClean="0">
                <a:latin typeface="Garamond" panose="02020404030301010803" pitchFamily="18" charset="0"/>
                <a:cs typeface="Century Gothic"/>
              </a:rPr>
              <a:t>0 – 0.25</a:t>
            </a:r>
          </a:p>
          <a:p>
            <a:pPr>
              <a:lnSpc>
                <a:spcPct val="110000"/>
              </a:lnSpc>
              <a:spcAft>
                <a:spcPts val="600"/>
              </a:spcAft>
            </a:pPr>
            <a:r>
              <a:rPr lang="en-US" sz="2000" dirty="0" smtClean="0">
                <a:latin typeface="Garamond" panose="02020404030301010803" pitchFamily="18" charset="0"/>
                <a:cs typeface="Century Gothic"/>
              </a:rPr>
              <a:t>0.25 – 0.50</a:t>
            </a:r>
          </a:p>
          <a:p>
            <a:pPr>
              <a:lnSpc>
                <a:spcPct val="110000"/>
              </a:lnSpc>
              <a:spcAft>
                <a:spcPts val="600"/>
              </a:spcAft>
            </a:pPr>
            <a:r>
              <a:rPr lang="en-US" sz="2000" dirty="0" smtClean="0">
                <a:latin typeface="Garamond" panose="02020404030301010803" pitchFamily="18" charset="0"/>
                <a:cs typeface="Century Gothic"/>
              </a:rPr>
              <a:t>0.50 – 0.75</a:t>
            </a:r>
          </a:p>
          <a:p>
            <a:pPr>
              <a:lnSpc>
                <a:spcPct val="110000"/>
              </a:lnSpc>
              <a:spcAft>
                <a:spcPts val="600"/>
              </a:spcAft>
            </a:pPr>
            <a:r>
              <a:rPr lang="en-US" sz="2000" dirty="0" smtClean="0">
                <a:latin typeface="Garamond" panose="02020404030301010803" pitchFamily="18" charset="0"/>
                <a:cs typeface="Century Gothic"/>
              </a:rPr>
              <a:t>0.75 – 1.0</a:t>
            </a:r>
          </a:p>
          <a:p>
            <a:endParaRPr lang="en-US" sz="2000" dirty="0" smtClean="0">
              <a:latin typeface="Garamond" panose="02020404030301010803" pitchFamily="18" charset="0"/>
              <a:cs typeface="Century Gothic"/>
            </a:endParaRPr>
          </a:p>
          <a:p>
            <a:r>
              <a:rPr lang="en-US" sz="2000" dirty="0" smtClean="0">
                <a:latin typeface="Garamond" panose="02020404030301010803" pitchFamily="18" charset="0"/>
                <a:cs typeface="Century Gothic"/>
              </a:rPr>
              <a:t>Fire occurrence in 2012</a:t>
            </a:r>
          </a:p>
          <a:p>
            <a:endParaRPr lang="en-US" sz="2000" dirty="0">
              <a:latin typeface="Century Gothic"/>
              <a:cs typeface="Century Gothic"/>
            </a:endParaRPr>
          </a:p>
        </p:txBody>
      </p:sp>
      <p:sp>
        <p:nvSpPr>
          <p:cNvPr id="23" name="TextBox 22"/>
          <p:cNvSpPr txBox="1"/>
          <p:nvPr/>
        </p:nvSpPr>
        <p:spPr>
          <a:xfrm>
            <a:off x="854554" y="21255737"/>
            <a:ext cx="3415240" cy="461665"/>
          </a:xfrm>
          <a:prstGeom prst="rect">
            <a:avLst/>
          </a:prstGeom>
          <a:noFill/>
        </p:spPr>
        <p:txBody>
          <a:bodyPr wrap="square" rtlCol="0">
            <a:spAutoFit/>
          </a:bodyPr>
          <a:lstStyle/>
          <a:p>
            <a:r>
              <a:rPr lang="en-US" sz="2400" dirty="0" smtClean="0">
                <a:latin typeface="Garamond" panose="02020404030301010803" pitchFamily="18" charset="0"/>
                <a:cs typeface="Century Gothic"/>
              </a:rPr>
              <a:t>Probability of aspen cover</a:t>
            </a:r>
            <a:endParaRPr lang="en-US" sz="2400" dirty="0">
              <a:latin typeface="Garamond" panose="02020404030301010803" pitchFamily="18" charset="0"/>
              <a:cs typeface="Century Gothic"/>
            </a:endParaRPr>
          </a:p>
        </p:txBody>
      </p:sp>
      <p:sp>
        <p:nvSpPr>
          <p:cNvPr id="17" name="TextBox 16"/>
          <p:cNvSpPr txBox="1"/>
          <p:nvPr/>
        </p:nvSpPr>
        <p:spPr>
          <a:xfrm>
            <a:off x="11325776" y="9407143"/>
            <a:ext cx="13395597" cy="1788182"/>
          </a:xfrm>
          <a:prstGeom prst="rect">
            <a:avLst/>
          </a:prstGeom>
          <a:noFill/>
        </p:spPr>
        <p:txBody>
          <a:bodyPr wrap="square" rtlCol="0">
            <a:spAutoFit/>
          </a:bodyPr>
          <a:lstStyle/>
          <a:p>
            <a:pPr marL="457200" lvl="0" indent="-457200">
              <a:lnSpc>
                <a:spcPct val="90000"/>
              </a:lnSpc>
              <a:spcBef>
                <a:spcPts val="1800"/>
              </a:spcBef>
              <a:buClr>
                <a:srgbClr val="2E8652"/>
              </a:buClr>
              <a:buSzPct val="80000"/>
              <a:buFont typeface="Webdings" panose="05030102010509060703" pitchFamily="18" charset="2"/>
              <a:buChar char="4"/>
            </a:pPr>
            <a:r>
              <a:rPr lang="en-US" sz="3400" b="1" dirty="0">
                <a:solidFill>
                  <a:srgbClr val="2E8652"/>
                </a:solidFill>
                <a:latin typeface="Garamond"/>
                <a:ea typeface="Garamond"/>
                <a:cs typeface="Garamond"/>
                <a:sym typeface="Garamond"/>
              </a:rPr>
              <a:t>Assist </a:t>
            </a:r>
            <a:r>
              <a:rPr lang="en-US" sz="3400" dirty="0">
                <a:solidFill>
                  <a:srgbClr val="585454"/>
                </a:solidFill>
                <a:latin typeface="Garamond"/>
                <a:ea typeface="Garamond"/>
                <a:cs typeface="Garamond"/>
                <a:sym typeface="Garamond"/>
              </a:rPr>
              <a:t>in planning habitat improvement efforts for mule deer and elk. </a:t>
            </a:r>
          </a:p>
          <a:p>
            <a:pPr marL="457200" lvl="0" indent="-457200">
              <a:lnSpc>
                <a:spcPct val="90000"/>
              </a:lnSpc>
              <a:spcBef>
                <a:spcPts val="1800"/>
              </a:spcBef>
              <a:buClr>
                <a:srgbClr val="2E8652"/>
              </a:buClr>
              <a:buSzPct val="80000"/>
              <a:buFont typeface="Webdings" panose="05030102010509060703" pitchFamily="18" charset="2"/>
              <a:buChar char="4"/>
            </a:pPr>
            <a:r>
              <a:rPr lang="en-US" sz="3400" b="1" dirty="0">
                <a:solidFill>
                  <a:srgbClr val="2E8652"/>
                </a:solidFill>
                <a:latin typeface="Garamond"/>
                <a:ea typeface="Garamond"/>
                <a:cs typeface="Garamond"/>
                <a:sym typeface="Garamond"/>
              </a:rPr>
              <a:t>Investigate</a:t>
            </a:r>
            <a:r>
              <a:rPr lang="en-US" sz="3400" dirty="0">
                <a:solidFill>
                  <a:srgbClr val="585454"/>
                </a:solidFill>
                <a:latin typeface="Garamond"/>
                <a:ea typeface="Garamond"/>
                <a:cs typeface="Garamond"/>
                <a:sym typeface="Garamond"/>
              </a:rPr>
              <a:t> the relationship between fire and aspen regeneration. </a:t>
            </a:r>
          </a:p>
          <a:p>
            <a:endParaRPr lang="en-US" sz="3400" dirty="0"/>
          </a:p>
        </p:txBody>
      </p:sp>
      <p:grpSp>
        <p:nvGrpSpPr>
          <p:cNvPr id="32" name="Group 31"/>
          <p:cNvGrpSpPr/>
          <p:nvPr/>
        </p:nvGrpSpPr>
        <p:grpSpPr>
          <a:xfrm>
            <a:off x="11142102" y="20537635"/>
            <a:ext cx="762001" cy="1295504"/>
            <a:chOff x="10794999" y="23545696"/>
            <a:chExt cx="974067" cy="1117704"/>
          </a:xfrm>
        </p:grpSpPr>
        <p:pic>
          <p:nvPicPr>
            <p:cNvPr id="27" name="Picture 2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797399" y="24206200"/>
              <a:ext cx="962072" cy="457200"/>
            </a:xfrm>
            <a:prstGeom prst="rect">
              <a:avLst/>
            </a:prstGeom>
          </p:spPr>
        </p:pic>
        <p:pic>
          <p:nvPicPr>
            <p:cNvPr id="28" name="Picture 2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794999" y="23545696"/>
              <a:ext cx="974067" cy="457303"/>
            </a:xfrm>
            <a:prstGeom prst="rect">
              <a:avLst/>
            </a:prstGeom>
          </p:spPr>
        </p:pic>
      </p:grpSp>
      <p:sp>
        <p:nvSpPr>
          <p:cNvPr id="31" name="TextBox 30"/>
          <p:cNvSpPr txBox="1"/>
          <p:nvPr/>
        </p:nvSpPr>
        <p:spPr>
          <a:xfrm>
            <a:off x="12421055" y="22522903"/>
            <a:ext cx="2422530" cy="2862322"/>
          </a:xfrm>
          <a:prstGeom prst="rect">
            <a:avLst/>
          </a:prstGeom>
          <a:noFill/>
        </p:spPr>
        <p:txBody>
          <a:bodyPr wrap="square" rtlCol="0">
            <a:spAutoFit/>
          </a:bodyPr>
          <a:lstStyle/>
          <a:p>
            <a:r>
              <a:rPr lang="en-US" sz="1800" i="1" dirty="0" smtClean="0">
                <a:latin typeface="Garamond" panose="02020404030301010803" pitchFamily="18" charset="0"/>
              </a:rPr>
              <a:t>Figure</a:t>
            </a:r>
            <a:r>
              <a:rPr lang="en-US" sz="1800" dirty="0" smtClean="0">
                <a:latin typeface="Garamond" panose="02020404030301010803" pitchFamily="18" charset="0"/>
              </a:rPr>
              <a:t> 3. Probability of presence of suitable aspen bioclimatic habitat derived from a </a:t>
            </a:r>
            <a:r>
              <a:rPr lang="en-US" sz="1800" dirty="0" err="1" smtClean="0">
                <a:latin typeface="Garamond" panose="02020404030301010803" pitchFamily="18" charset="0"/>
              </a:rPr>
              <a:t>MaxEnt</a:t>
            </a:r>
            <a:r>
              <a:rPr lang="en-US" sz="1800" dirty="0" smtClean="0">
                <a:latin typeface="Garamond" panose="02020404030301010803" pitchFamily="18" charset="0"/>
              </a:rPr>
              <a:t> model under current climate conditions, and thirty-four years in the future under the same climate trajectory across the state of Wyoming.</a:t>
            </a:r>
            <a:endParaRPr lang="en-US" sz="1800" dirty="0">
              <a:latin typeface="Garamond" panose="02020404030301010803" pitchFamily="18" charset="0"/>
            </a:endParaRPr>
          </a:p>
        </p:txBody>
      </p:sp>
      <p:sp>
        <p:nvSpPr>
          <p:cNvPr id="30" name="TextBox 29"/>
          <p:cNvSpPr txBox="1"/>
          <p:nvPr/>
        </p:nvSpPr>
        <p:spPr>
          <a:xfrm>
            <a:off x="11014419" y="19819441"/>
            <a:ext cx="4530387" cy="1938992"/>
          </a:xfrm>
          <a:prstGeom prst="rect">
            <a:avLst/>
          </a:prstGeom>
          <a:noFill/>
        </p:spPr>
        <p:txBody>
          <a:bodyPr wrap="square" rtlCol="0">
            <a:spAutoFit/>
          </a:bodyPr>
          <a:lstStyle/>
          <a:p>
            <a:r>
              <a:rPr lang="en-US" sz="2400" dirty="0">
                <a:latin typeface="Garamond" panose="02020404030301010803" pitchFamily="18" charset="0"/>
              </a:rPr>
              <a:t>Presence of </a:t>
            </a:r>
            <a:r>
              <a:rPr lang="en-US" sz="2400" dirty="0" smtClean="0">
                <a:latin typeface="Garamond" panose="02020404030301010803" pitchFamily="18" charset="0"/>
              </a:rPr>
              <a:t>suitable </a:t>
            </a:r>
            <a:r>
              <a:rPr lang="en-US" sz="2400" dirty="0">
                <a:latin typeface="Garamond" panose="02020404030301010803" pitchFamily="18" charset="0"/>
              </a:rPr>
              <a:t>a</a:t>
            </a:r>
            <a:r>
              <a:rPr lang="en-US" sz="2400" dirty="0" smtClean="0">
                <a:latin typeface="Garamond" panose="02020404030301010803" pitchFamily="18" charset="0"/>
              </a:rPr>
              <a:t>spen </a:t>
            </a:r>
            <a:r>
              <a:rPr lang="en-US" sz="2400" dirty="0">
                <a:latin typeface="Garamond" panose="02020404030301010803" pitchFamily="18" charset="0"/>
              </a:rPr>
              <a:t>h</a:t>
            </a:r>
            <a:r>
              <a:rPr lang="en-US" sz="2400" dirty="0" smtClean="0">
                <a:latin typeface="Garamond" panose="02020404030301010803" pitchFamily="18" charset="0"/>
              </a:rPr>
              <a:t>abitat</a:t>
            </a:r>
          </a:p>
          <a:p>
            <a:endParaRPr lang="en-US" sz="2400" dirty="0" smtClean="0">
              <a:latin typeface="Garamond" panose="02020404030301010803" pitchFamily="18" charset="0"/>
            </a:endParaRPr>
          </a:p>
          <a:p>
            <a:r>
              <a:rPr lang="en-US" sz="2400" dirty="0">
                <a:latin typeface="Garamond" panose="02020404030301010803" pitchFamily="18" charset="0"/>
              </a:rPr>
              <a:t>	</a:t>
            </a:r>
            <a:r>
              <a:rPr lang="en-US" sz="2400" dirty="0" smtClean="0">
                <a:latin typeface="Garamond" panose="02020404030301010803" pitchFamily="18" charset="0"/>
              </a:rPr>
              <a:t>Current </a:t>
            </a:r>
            <a:r>
              <a:rPr lang="en-US" sz="2400" dirty="0">
                <a:latin typeface="Garamond" panose="02020404030301010803" pitchFamily="18" charset="0"/>
              </a:rPr>
              <a:t>climate conditions</a:t>
            </a:r>
          </a:p>
          <a:p>
            <a:pPr lvl="0"/>
            <a:endParaRPr lang="en-US" sz="2400" dirty="0" smtClean="0">
              <a:latin typeface="Garamond" panose="02020404030301010803" pitchFamily="18" charset="0"/>
            </a:endParaRPr>
          </a:p>
          <a:p>
            <a:pPr lvl="0"/>
            <a:r>
              <a:rPr lang="en-US" sz="2400" dirty="0" smtClean="0">
                <a:latin typeface="Garamond" panose="02020404030301010803" pitchFamily="18" charset="0"/>
              </a:rPr>
              <a:t>	20</a:t>
            </a:r>
            <a:r>
              <a:rPr lang="en-US" sz="2400" dirty="0">
                <a:latin typeface="Garamond" panose="02020404030301010803" pitchFamily="18" charset="0"/>
              </a:rPr>
              <a:t>­­­50 climate </a:t>
            </a:r>
            <a:r>
              <a:rPr lang="en-US" sz="2400" dirty="0" smtClean="0">
                <a:latin typeface="Garamond" panose="02020404030301010803" pitchFamily="18" charset="0"/>
              </a:rPr>
              <a:t>conditions</a:t>
            </a:r>
            <a:endParaRPr lang="en-US" sz="2400" dirty="0">
              <a:latin typeface="Garamond" panose="02020404030301010803" pitchFamily="18"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DEVELOPv2 15">
      <a:dk1>
        <a:srgbClr val="767171"/>
      </a:dk1>
      <a:lt1>
        <a:srgbClr val="FFFFFF"/>
      </a:lt1>
      <a:dk2>
        <a:srgbClr val="767171"/>
      </a:dk2>
      <a:lt2>
        <a:srgbClr val="FFFFFF"/>
      </a:lt2>
      <a:accent1>
        <a:srgbClr val="2A5F7F"/>
      </a:accent1>
      <a:accent2>
        <a:srgbClr val="5D6A98"/>
      </a:accent2>
      <a:accent3>
        <a:srgbClr val="8577B7"/>
      </a:accent3>
      <a:accent4>
        <a:srgbClr val="E6CD61"/>
      </a:accent4>
      <a:accent5>
        <a:srgbClr val="D5A949"/>
      </a:accent5>
      <a:accent6>
        <a:srgbClr val="C78837"/>
      </a:accent6>
      <a:hlink>
        <a:srgbClr val="2A5F7F"/>
      </a:hlink>
      <a:folHlink>
        <a:srgbClr val="2A5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2344</TotalTime>
  <Words>684</Words>
  <Application>Microsoft Office PowerPoint</Application>
  <PresentationFormat>Custom</PresentationFormat>
  <Paragraphs>74</Paragraphs>
  <Slides>1</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Webdings</vt:lpstr>
      <vt:lpstr>Garamond</vt:lpstr>
      <vt:lpstr>Questrial</vt:lpstr>
      <vt:lpstr>Century Gothic</vt:lpstr>
      <vt:lpstr>Arial</vt:lpstr>
      <vt:lpstr>Office Theme</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Aubrey Rose</dc:creator>
  <cp:lastModifiedBy>Crepps, Georgina S. (LARC-E3)[SSAI DEVELOP]</cp:lastModifiedBy>
  <cp:revision>91</cp:revision>
  <dcterms:modified xsi:type="dcterms:W3CDTF">2016-08-04T18:05:37Z</dcterms:modified>
</cp:coreProperties>
</file>