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27432000" cy="36576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  <p15:guide id="3" orient="horz" pos="11952">
          <p15:clr>
            <a:srgbClr val="A4A3A4"/>
          </p15:clr>
        </p15:guide>
        <p15:guide id="4" pos="107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toff, Kiersten (GSFC-6104)[DEVELOP]" initials="NK(" lastIdx="9" clrIdx="0">
    <p:extLst/>
  </p:cmAuthor>
  <p:cmAuthor id="2" name="Amberle Keith" initials="AK" lastIdx="7" clrIdx="1"/>
  <p:cmAuthor id="3" name="Brumbaugh, Beth (LARC-E3)[SSAI DEVELOP]" initials="BB(D" lastIdx="2" clrIdx="2">
    <p:extLst>
      <p:ext uri="{19B8F6BF-5375-455C-9EA6-DF929625EA0E}">
        <p15:presenceInfo xmlns:p15="http://schemas.microsoft.com/office/powerpoint/2012/main" userId="S-1-5-21-330711430-3775241029-4075259233-4965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D29"/>
    <a:srgbClr val="CB4E35"/>
    <a:srgbClr val="D1614B"/>
    <a:srgbClr val="D56E59"/>
    <a:srgbClr val="D97C69"/>
    <a:srgbClr val="D15E47"/>
    <a:srgbClr val="D7735F"/>
    <a:srgbClr val="DE8C7C"/>
    <a:srgbClr val="E7ADA1"/>
    <a:srgbClr val="E79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7" autoAdjust="0"/>
    <p:restoredTop sz="94505" autoAdjust="0"/>
  </p:normalViewPr>
  <p:slideViewPr>
    <p:cSldViewPr>
      <p:cViewPr>
        <p:scale>
          <a:sx n="40" d="100"/>
          <a:sy n="40" d="100"/>
        </p:scale>
        <p:origin x="444" y="-546"/>
      </p:cViewPr>
      <p:guideLst>
        <p:guide orient="horz" pos="11520"/>
        <p:guide pos="8640"/>
        <p:guide orient="horz" pos="11952"/>
        <p:guide pos="107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3T15:16:29.285" idx="1">
    <p:pos x="4499" y="1490"/>
    <p:text>This should be written as Earth observations.</p:text>
  </p:cm>
  <p:cm authorId="2" dt="2015-07-03T15:16:45.462" idx="2">
    <p:pos x="8581" y="1470"/>
    <p:text>Use sentence case for the subtitle.</p:text>
  </p:cm>
  <p:cm authorId="2" dt="2015-07-03T15:17:32.718" idx="3">
    <p:pos x="12515" y="8466"/>
    <p:text>The legend should be separate from the image.</p:text>
  </p:cm>
  <p:cm authorId="3" dt="2015-07-13T09:44:19.055" idx="1">
    <p:pos x="12515" y="8562"/>
    <p:text>(Just in case the PC team needs to resize</p:text>
    <p:extLst>
      <p:ext uri="{C676402C-5697-4E1C-873F-D02D1690AC5C}">
        <p15:threadingInfo xmlns:p15="http://schemas.microsoft.com/office/powerpoint/2012/main" timeZoneBias="240">
          <p15:parentCm authorId="2" idx="3"/>
        </p15:threadingInfo>
      </p:ext>
    </p:extLst>
  </p:cm>
  <p:cm authorId="2" dt="2015-07-03T15:22:19.004" idx="5">
    <p:pos x="2940" y="18062"/>
    <p:text>I look forward to seeing the team photos!</p:text>
  </p:cm>
  <p:cm authorId="2" dt="2015-07-03T15:22:34.454" idx="4">
    <p:pos x="8963" y="18102"/>
    <p:text>For the final draft, consider making this section smaller so that you have more room for the results or team photos.</p:text>
  </p:cm>
  <p:cm authorId="2" dt="2015-07-03T15:24:44.078" idx="6">
    <p:pos x="485" y="22100"/>
    <p:text>Added NASA to each NASA center and WC's formal name.</p:text>
  </p:cm>
  <p:cm authorId="2" dt="2015-07-03T15:25:19.591" idx="7">
    <p:pos x="14127" y="591"/>
    <p:text>Overall, off to a great start! I look forward to seeing your final poster. :)</p:text>
  </p:cm>
  <p:cm authorId="3" dt="2015-07-13T09:46:28.260" idx="2">
    <p:pos x="14825" y="18584"/>
    <p:text>Changed Dan's affiliation to (what I think is) his official title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BA650-3776-448A-B99F-779C2A17B58A}" type="doc">
      <dgm:prSet loTypeId="urn:microsoft.com/office/officeart/2005/8/layout/hProcess7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4CDA9F-0965-4298-849C-0E6A01E9089D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251702F0-93B4-47A5-9742-9828E640F7E8}" type="parTrans" cxnId="{3B8F1830-8A41-46E6-9135-1086452279E6}">
      <dgm:prSet/>
      <dgm:spPr/>
      <dgm:t>
        <a:bodyPr/>
        <a:lstStyle/>
        <a:p>
          <a:endParaRPr lang="en-US"/>
        </a:p>
      </dgm:t>
    </dgm:pt>
    <dgm:pt modelId="{9FC55B31-4ECE-4E1C-9C9E-6924865E3CEC}" type="sibTrans" cxnId="{3B8F1830-8A41-46E6-9135-1086452279E6}">
      <dgm:prSet/>
      <dgm:spPr/>
      <dgm:t>
        <a:bodyPr/>
        <a:lstStyle/>
        <a:p>
          <a:endParaRPr lang="en-US"/>
        </a:p>
      </dgm:t>
    </dgm:pt>
    <dgm:pt modelId="{0185EA48-2EA7-4A5B-A943-73A08757A6E1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8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Landsat 8 Scenes</a:t>
          </a:r>
          <a:endParaRPr lang="en-US" sz="28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gm:t>
    </dgm:pt>
    <dgm:pt modelId="{E48D5AC0-3035-4750-8C9B-50A6E168853E}" type="parTrans" cxnId="{75C96DD9-7A63-4448-9F9F-C589174C4090}">
      <dgm:prSet/>
      <dgm:spPr/>
      <dgm:t>
        <a:bodyPr/>
        <a:lstStyle/>
        <a:p>
          <a:endParaRPr lang="en-US"/>
        </a:p>
      </dgm:t>
    </dgm:pt>
    <dgm:pt modelId="{F9B38CD7-3B3E-4D5D-A1D5-681995EE6122}" type="sibTrans" cxnId="{75C96DD9-7A63-4448-9F9F-C589174C4090}">
      <dgm:prSet/>
      <dgm:spPr/>
      <dgm:t>
        <a:bodyPr/>
        <a:lstStyle/>
        <a:p>
          <a:endParaRPr lang="en-US"/>
        </a:p>
      </dgm:t>
    </dgm:pt>
    <dgm:pt modelId="{BA857A9E-AB1C-4F15-8296-9B45BA4D9196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421B3856-E678-488C-921B-56DD0B133317}" type="parTrans" cxnId="{F7E137A3-333B-4B53-91EC-3DD3C9CDCF87}">
      <dgm:prSet/>
      <dgm:spPr/>
      <dgm:t>
        <a:bodyPr/>
        <a:lstStyle/>
        <a:p>
          <a:endParaRPr lang="en-US"/>
        </a:p>
      </dgm:t>
    </dgm:pt>
    <dgm:pt modelId="{C00C818D-BEBD-4B37-B69C-606CE92739B4}" type="sibTrans" cxnId="{F7E137A3-333B-4B53-91EC-3DD3C9CDCF87}">
      <dgm:prSet/>
      <dgm:spPr/>
      <dgm:t>
        <a:bodyPr/>
        <a:lstStyle/>
        <a:p>
          <a:endParaRPr lang="en-US"/>
        </a:p>
      </dgm:t>
    </dgm:pt>
    <dgm:pt modelId="{C4A0231F-862F-4BED-8CE6-71315FCE7F85}">
      <dgm:prSet phldrT="[Text]" custT="1"/>
      <dgm:spPr>
        <a:ln>
          <a:solidFill>
            <a:schemeClr val="tx1"/>
          </a:solidFill>
        </a:ln>
      </dgm:spPr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latin typeface="Garamond" panose="02020404030301010803" pitchFamily="18" charset="0"/>
            </a:rPr>
            <a:t>Composite Images</a:t>
          </a:r>
          <a:endParaRPr lang="en-US" sz="28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9B93747F-40F3-45C7-9275-85061B231E12}" type="parTrans" cxnId="{FEDEE512-40F8-4F26-80EC-28BA6F7E19AD}">
      <dgm:prSet/>
      <dgm:spPr/>
      <dgm:t>
        <a:bodyPr/>
        <a:lstStyle/>
        <a:p>
          <a:endParaRPr lang="en-US"/>
        </a:p>
      </dgm:t>
    </dgm:pt>
    <dgm:pt modelId="{6E216DC6-1370-4AA8-B99D-2BA7C87FF90E}" type="sibTrans" cxnId="{FEDEE512-40F8-4F26-80EC-28BA6F7E19AD}">
      <dgm:prSet/>
      <dgm:spPr/>
      <dgm:t>
        <a:bodyPr/>
        <a:lstStyle/>
        <a:p>
          <a:endParaRPr lang="en-US"/>
        </a:p>
      </dgm:t>
    </dgm:pt>
    <dgm:pt modelId="{348457EE-1AC4-4E1E-86AC-ED74DE5A6F8A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98D127FB-1851-4FDA-BC2B-EF11FF0157AD}" type="parTrans" cxnId="{0A61D295-6A3C-4193-9922-9CFD27B91AC0}">
      <dgm:prSet/>
      <dgm:spPr/>
      <dgm:t>
        <a:bodyPr/>
        <a:lstStyle/>
        <a:p>
          <a:endParaRPr lang="en-US"/>
        </a:p>
      </dgm:t>
    </dgm:pt>
    <dgm:pt modelId="{D6DB14AF-CB89-4990-B4B3-BA4473A7B008}" type="sibTrans" cxnId="{0A61D295-6A3C-4193-9922-9CFD27B91AC0}">
      <dgm:prSet/>
      <dgm:spPr/>
      <dgm:t>
        <a:bodyPr/>
        <a:lstStyle/>
        <a:p>
          <a:endParaRPr lang="en-US"/>
        </a:p>
      </dgm:t>
    </dgm:pt>
    <dgm:pt modelId="{0685418E-9BB5-4AD4-9B48-F42133E05983}">
      <dgm:prSet phldrT="[Text]" custT="1"/>
      <dgm:spPr/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Cloud-free Composite Image</a:t>
          </a:r>
          <a:endParaRPr lang="en-US" sz="28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gm:t>
    </dgm:pt>
    <dgm:pt modelId="{1D10AE33-6873-47AB-B54A-0EEB86D50F31}" type="parTrans" cxnId="{BA07D49C-8B6C-4717-8D18-5E13B62FA1AB}">
      <dgm:prSet/>
      <dgm:spPr/>
      <dgm:t>
        <a:bodyPr/>
        <a:lstStyle/>
        <a:p>
          <a:endParaRPr lang="en-US"/>
        </a:p>
      </dgm:t>
    </dgm:pt>
    <dgm:pt modelId="{6AA92B86-B245-4D7B-8388-DAF942C3EC98}" type="sibTrans" cxnId="{BA07D49C-8B6C-4717-8D18-5E13B62FA1AB}">
      <dgm:prSet/>
      <dgm:spPr/>
      <dgm:t>
        <a:bodyPr/>
        <a:lstStyle/>
        <a:p>
          <a:endParaRPr lang="en-US"/>
        </a:p>
      </dgm:t>
    </dgm:pt>
    <dgm:pt modelId="{9687C878-6ED2-4525-BE7C-1CA5436A8B5B}" type="pres">
      <dgm:prSet presAssocID="{17DBA650-3776-448A-B99F-779C2A17B5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968E64-80F7-471A-9408-E0D625328C05}" type="pres">
      <dgm:prSet presAssocID="{204CDA9F-0965-4298-849C-0E6A01E9089D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E389D-7C8F-4FE1-8496-613A0AD5698F}" type="pres">
      <dgm:prSet presAssocID="{204CDA9F-0965-4298-849C-0E6A01E9089D}" presName="bgRect" presStyleLbl="node1" presStyleIdx="0" presStyleCnt="3" custScaleX="106138"/>
      <dgm:spPr/>
      <dgm:t>
        <a:bodyPr/>
        <a:lstStyle/>
        <a:p>
          <a:endParaRPr lang="en-US"/>
        </a:p>
      </dgm:t>
    </dgm:pt>
    <dgm:pt modelId="{53CEBA90-F0AD-42CB-8829-EE2CD1E2B671}" type="pres">
      <dgm:prSet presAssocID="{204CDA9F-0965-4298-849C-0E6A01E9089D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9EB58F-34FE-479B-B330-99C37A9447D3}" type="pres">
      <dgm:prSet presAssocID="{204CDA9F-0965-4298-849C-0E6A01E9089D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1F2421-45B5-4BEE-A227-A4FB19A1EB1E}" type="pres">
      <dgm:prSet presAssocID="{9FC55B31-4ECE-4E1C-9C9E-6924865E3CEC}" presName="hSp" presStyleCnt="0"/>
      <dgm:spPr/>
      <dgm:t>
        <a:bodyPr/>
        <a:lstStyle/>
        <a:p>
          <a:endParaRPr lang="en-US"/>
        </a:p>
      </dgm:t>
    </dgm:pt>
    <dgm:pt modelId="{5BB3D062-9056-4955-9F5A-97EC4D70BA2B}" type="pres">
      <dgm:prSet presAssocID="{9FC55B31-4ECE-4E1C-9C9E-6924865E3CEC}" presName="vProcSp" presStyleCnt="0"/>
      <dgm:spPr/>
      <dgm:t>
        <a:bodyPr/>
        <a:lstStyle/>
        <a:p>
          <a:endParaRPr lang="en-US"/>
        </a:p>
      </dgm:t>
    </dgm:pt>
    <dgm:pt modelId="{7F97A6CE-C7FB-4DC4-89ED-9F1813A61123}" type="pres">
      <dgm:prSet presAssocID="{9FC55B31-4ECE-4E1C-9C9E-6924865E3CEC}" presName="vSp1" presStyleCnt="0"/>
      <dgm:spPr/>
      <dgm:t>
        <a:bodyPr/>
        <a:lstStyle/>
        <a:p>
          <a:endParaRPr lang="en-US"/>
        </a:p>
      </dgm:t>
    </dgm:pt>
    <dgm:pt modelId="{4C072CF3-B422-4087-A90C-96443E75FC59}" type="pres">
      <dgm:prSet presAssocID="{9FC55B31-4ECE-4E1C-9C9E-6924865E3CEC}" presName="simulatedConn" presStyleLbl="solidFgAcc1" presStyleIdx="0" presStyleCnt="2"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8A8C812D-3CCA-4257-AD91-A8DEDECA3AD0}" type="pres">
      <dgm:prSet presAssocID="{9FC55B31-4ECE-4E1C-9C9E-6924865E3CEC}" presName="vSp2" presStyleCnt="0"/>
      <dgm:spPr/>
      <dgm:t>
        <a:bodyPr/>
        <a:lstStyle/>
        <a:p>
          <a:endParaRPr lang="en-US"/>
        </a:p>
      </dgm:t>
    </dgm:pt>
    <dgm:pt modelId="{75E85CF1-ABF3-43BC-91FC-DED75A6E2BB6}" type="pres">
      <dgm:prSet presAssocID="{9FC55B31-4ECE-4E1C-9C9E-6924865E3CEC}" presName="sibTrans" presStyleCnt="0"/>
      <dgm:spPr/>
      <dgm:t>
        <a:bodyPr/>
        <a:lstStyle/>
        <a:p>
          <a:endParaRPr lang="en-US"/>
        </a:p>
      </dgm:t>
    </dgm:pt>
    <dgm:pt modelId="{4D2320DF-A905-4F7D-BE9F-01FB02B162B2}" type="pres">
      <dgm:prSet presAssocID="{BA857A9E-AB1C-4F15-8296-9B45BA4D919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D0D328-72FD-430C-8856-5849448371BF}" type="pres">
      <dgm:prSet presAssocID="{BA857A9E-AB1C-4F15-8296-9B45BA4D9196}" presName="bgRect" presStyleLbl="node1" presStyleIdx="1" presStyleCnt="3"/>
      <dgm:spPr/>
      <dgm:t>
        <a:bodyPr/>
        <a:lstStyle/>
        <a:p>
          <a:endParaRPr lang="en-US"/>
        </a:p>
      </dgm:t>
    </dgm:pt>
    <dgm:pt modelId="{B89F8E93-FB48-4EF9-9C95-BB740FC03A90}" type="pres">
      <dgm:prSet presAssocID="{BA857A9E-AB1C-4F15-8296-9B45BA4D9196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AE2C5-FB51-44C1-BF81-6292EB948709}" type="pres">
      <dgm:prSet presAssocID="{BA857A9E-AB1C-4F15-8296-9B45BA4D9196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B3A71-8E7E-4302-9A32-FFCF13B88C91}" type="pres">
      <dgm:prSet presAssocID="{C00C818D-BEBD-4B37-B69C-606CE92739B4}" presName="hSp" presStyleCnt="0"/>
      <dgm:spPr/>
      <dgm:t>
        <a:bodyPr/>
        <a:lstStyle/>
        <a:p>
          <a:endParaRPr lang="en-US"/>
        </a:p>
      </dgm:t>
    </dgm:pt>
    <dgm:pt modelId="{D71E8C77-FCD8-41EC-9DED-14EA61B20015}" type="pres">
      <dgm:prSet presAssocID="{C00C818D-BEBD-4B37-B69C-606CE92739B4}" presName="vProcSp" presStyleCnt="0"/>
      <dgm:spPr/>
      <dgm:t>
        <a:bodyPr/>
        <a:lstStyle/>
        <a:p>
          <a:endParaRPr lang="en-US"/>
        </a:p>
      </dgm:t>
    </dgm:pt>
    <dgm:pt modelId="{D14A69D6-43A5-41AA-83A4-CBDFDBBC07AE}" type="pres">
      <dgm:prSet presAssocID="{C00C818D-BEBD-4B37-B69C-606CE92739B4}" presName="vSp1" presStyleCnt="0"/>
      <dgm:spPr/>
      <dgm:t>
        <a:bodyPr/>
        <a:lstStyle/>
        <a:p>
          <a:endParaRPr lang="en-US"/>
        </a:p>
      </dgm:t>
    </dgm:pt>
    <dgm:pt modelId="{2F1EF6F2-64AA-4DF9-B16A-E078073C46BE}" type="pres">
      <dgm:prSet presAssocID="{C00C818D-BEBD-4B37-B69C-606CE92739B4}" presName="simulatedConn" presStyleLbl="solidFgAcc1" presStyleIdx="1" presStyleCnt="2"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5E0A7669-2CF0-4029-A257-E21C15CE57F3}" type="pres">
      <dgm:prSet presAssocID="{C00C818D-BEBD-4B37-B69C-606CE92739B4}" presName="vSp2" presStyleCnt="0"/>
      <dgm:spPr/>
      <dgm:t>
        <a:bodyPr/>
        <a:lstStyle/>
        <a:p>
          <a:endParaRPr lang="en-US"/>
        </a:p>
      </dgm:t>
    </dgm:pt>
    <dgm:pt modelId="{0062C00E-CAA5-485B-BE56-7EBC561C15D0}" type="pres">
      <dgm:prSet presAssocID="{C00C818D-BEBD-4B37-B69C-606CE92739B4}" presName="sibTrans" presStyleCnt="0"/>
      <dgm:spPr/>
      <dgm:t>
        <a:bodyPr/>
        <a:lstStyle/>
        <a:p>
          <a:endParaRPr lang="en-US"/>
        </a:p>
      </dgm:t>
    </dgm:pt>
    <dgm:pt modelId="{2A224482-DB5F-4603-8EB7-E7D36C7B98CB}" type="pres">
      <dgm:prSet presAssocID="{348457EE-1AC4-4E1E-86AC-ED74DE5A6F8A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FA61A-1786-4282-83FF-00B9808A2CFD}" type="pres">
      <dgm:prSet presAssocID="{348457EE-1AC4-4E1E-86AC-ED74DE5A6F8A}" presName="bgRect" presStyleLbl="node1" presStyleIdx="2" presStyleCnt="3"/>
      <dgm:spPr/>
      <dgm:t>
        <a:bodyPr/>
        <a:lstStyle/>
        <a:p>
          <a:endParaRPr lang="en-US"/>
        </a:p>
      </dgm:t>
    </dgm:pt>
    <dgm:pt modelId="{E717E6F6-D558-440C-93D8-F47D9620611F}" type="pres">
      <dgm:prSet presAssocID="{348457EE-1AC4-4E1E-86AC-ED74DE5A6F8A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88094-A7B9-4848-8885-0A8119749CE2}" type="pres">
      <dgm:prSet presAssocID="{348457EE-1AC4-4E1E-86AC-ED74DE5A6F8A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D754EE-F050-4CAA-864C-B8BDEC470950}" type="presOf" srcId="{0185EA48-2EA7-4A5B-A943-73A08757A6E1}" destId="{119EB58F-34FE-479B-B330-99C37A9447D3}" srcOrd="0" destOrd="0" presId="urn:microsoft.com/office/officeart/2005/8/layout/hProcess7"/>
    <dgm:cxn modelId="{03C6A74B-3B3A-4053-89D6-4F87AEB9356A}" type="presOf" srcId="{BA857A9E-AB1C-4F15-8296-9B45BA4D9196}" destId="{B89F8E93-FB48-4EF9-9C95-BB740FC03A90}" srcOrd="1" destOrd="0" presId="urn:microsoft.com/office/officeart/2005/8/layout/hProcess7"/>
    <dgm:cxn modelId="{3B8F1830-8A41-46E6-9135-1086452279E6}" srcId="{17DBA650-3776-448A-B99F-779C2A17B58A}" destId="{204CDA9F-0965-4298-849C-0E6A01E9089D}" srcOrd="0" destOrd="0" parTransId="{251702F0-93B4-47A5-9742-9828E640F7E8}" sibTransId="{9FC55B31-4ECE-4E1C-9C9E-6924865E3CEC}"/>
    <dgm:cxn modelId="{836A31CA-E13F-4261-B7A3-9A47D0BE97B4}" type="presOf" srcId="{C4A0231F-862F-4BED-8CE6-71315FCE7F85}" destId="{2E8AE2C5-FB51-44C1-BF81-6292EB948709}" srcOrd="0" destOrd="0" presId="urn:microsoft.com/office/officeart/2005/8/layout/hProcess7"/>
    <dgm:cxn modelId="{BDBD44F1-E5FF-4EEA-B084-B6C025AB8741}" type="presOf" srcId="{348457EE-1AC4-4E1E-86AC-ED74DE5A6F8A}" destId="{E717E6F6-D558-440C-93D8-F47D9620611F}" srcOrd="1" destOrd="0" presId="urn:microsoft.com/office/officeart/2005/8/layout/hProcess7"/>
    <dgm:cxn modelId="{8468F5E0-A0DF-48C8-AE05-7EDF04DC3BAD}" type="presOf" srcId="{0685418E-9BB5-4AD4-9B48-F42133E05983}" destId="{1F088094-A7B9-4848-8885-0A8119749CE2}" srcOrd="0" destOrd="0" presId="urn:microsoft.com/office/officeart/2005/8/layout/hProcess7"/>
    <dgm:cxn modelId="{F7E137A3-333B-4B53-91EC-3DD3C9CDCF87}" srcId="{17DBA650-3776-448A-B99F-779C2A17B58A}" destId="{BA857A9E-AB1C-4F15-8296-9B45BA4D9196}" srcOrd="1" destOrd="0" parTransId="{421B3856-E678-488C-921B-56DD0B133317}" sibTransId="{C00C818D-BEBD-4B37-B69C-606CE92739B4}"/>
    <dgm:cxn modelId="{75C96DD9-7A63-4448-9F9F-C589174C4090}" srcId="{204CDA9F-0965-4298-849C-0E6A01E9089D}" destId="{0185EA48-2EA7-4A5B-A943-73A08757A6E1}" srcOrd="0" destOrd="0" parTransId="{E48D5AC0-3035-4750-8C9B-50A6E168853E}" sibTransId="{F9B38CD7-3B3E-4D5D-A1D5-681995EE6122}"/>
    <dgm:cxn modelId="{FEDEE512-40F8-4F26-80EC-28BA6F7E19AD}" srcId="{BA857A9E-AB1C-4F15-8296-9B45BA4D9196}" destId="{C4A0231F-862F-4BED-8CE6-71315FCE7F85}" srcOrd="0" destOrd="0" parTransId="{9B93747F-40F3-45C7-9275-85061B231E12}" sibTransId="{6E216DC6-1370-4AA8-B99D-2BA7C87FF90E}"/>
    <dgm:cxn modelId="{6BCC096C-440B-454D-8E70-A9FA971CB22B}" type="presOf" srcId="{17DBA650-3776-448A-B99F-779C2A17B58A}" destId="{9687C878-6ED2-4525-BE7C-1CA5436A8B5B}" srcOrd="0" destOrd="0" presId="urn:microsoft.com/office/officeart/2005/8/layout/hProcess7"/>
    <dgm:cxn modelId="{AB3F50EC-B203-41E1-9F5D-EDBB1739CB8E}" type="presOf" srcId="{348457EE-1AC4-4E1E-86AC-ED74DE5A6F8A}" destId="{56EFA61A-1786-4282-83FF-00B9808A2CFD}" srcOrd="0" destOrd="0" presId="urn:microsoft.com/office/officeart/2005/8/layout/hProcess7"/>
    <dgm:cxn modelId="{0A61D295-6A3C-4193-9922-9CFD27B91AC0}" srcId="{17DBA650-3776-448A-B99F-779C2A17B58A}" destId="{348457EE-1AC4-4E1E-86AC-ED74DE5A6F8A}" srcOrd="2" destOrd="0" parTransId="{98D127FB-1851-4FDA-BC2B-EF11FF0157AD}" sibTransId="{D6DB14AF-CB89-4990-B4B3-BA4473A7B008}"/>
    <dgm:cxn modelId="{581A6C37-6B31-4EE6-A327-B6C41AF0CD71}" type="presOf" srcId="{204CDA9F-0965-4298-849C-0E6A01E9089D}" destId="{53CEBA90-F0AD-42CB-8829-EE2CD1E2B671}" srcOrd="1" destOrd="0" presId="urn:microsoft.com/office/officeart/2005/8/layout/hProcess7"/>
    <dgm:cxn modelId="{57387EA9-32E8-496D-BF4A-45BB7D364D7E}" type="presOf" srcId="{204CDA9F-0965-4298-849C-0E6A01E9089D}" destId="{286E389D-7C8F-4FE1-8496-613A0AD5698F}" srcOrd="0" destOrd="0" presId="urn:microsoft.com/office/officeart/2005/8/layout/hProcess7"/>
    <dgm:cxn modelId="{BAA1EB37-6F09-494E-AD51-F1E90391B35E}" type="presOf" srcId="{BA857A9E-AB1C-4F15-8296-9B45BA4D9196}" destId="{A8D0D328-72FD-430C-8856-5849448371BF}" srcOrd="0" destOrd="0" presId="urn:microsoft.com/office/officeart/2005/8/layout/hProcess7"/>
    <dgm:cxn modelId="{BA07D49C-8B6C-4717-8D18-5E13B62FA1AB}" srcId="{348457EE-1AC4-4E1E-86AC-ED74DE5A6F8A}" destId="{0685418E-9BB5-4AD4-9B48-F42133E05983}" srcOrd="0" destOrd="0" parTransId="{1D10AE33-6873-47AB-B54A-0EEB86D50F31}" sibTransId="{6AA92B86-B245-4D7B-8388-DAF942C3EC98}"/>
    <dgm:cxn modelId="{16D72AFC-0235-4027-8A31-D0260ECF923B}" type="presParOf" srcId="{9687C878-6ED2-4525-BE7C-1CA5436A8B5B}" destId="{ED968E64-80F7-471A-9408-E0D625328C05}" srcOrd="0" destOrd="0" presId="urn:microsoft.com/office/officeart/2005/8/layout/hProcess7"/>
    <dgm:cxn modelId="{F4CDD4AE-929E-4EC7-93B3-C43598FE8427}" type="presParOf" srcId="{ED968E64-80F7-471A-9408-E0D625328C05}" destId="{286E389D-7C8F-4FE1-8496-613A0AD5698F}" srcOrd="0" destOrd="0" presId="urn:microsoft.com/office/officeart/2005/8/layout/hProcess7"/>
    <dgm:cxn modelId="{ABEDA903-FA90-45C7-89DC-85D4008257EE}" type="presParOf" srcId="{ED968E64-80F7-471A-9408-E0D625328C05}" destId="{53CEBA90-F0AD-42CB-8829-EE2CD1E2B671}" srcOrd="1" destOrd="0" presId="urn:microsoft.com/office/officeart/2005/8/layout/hProcess7"/>
    <dgm:cxn modelId="{2A075F98-2657-4103-9E90-68AD4EC020B9}" type="presParOf" srcId="{ED968E64-80F7-471A-9408-E0D625328C05}" destId="{119EB58F-34FE-479B-B330-99C37A9447D3}" srcOrd="2" destOrd="0" presId="urn:microsoft.com/office/officeart/2005/8/layout/hProcess7"/>
    <dgm:cxn modelId="{D22F97C7-E3A1-499D-9F80-683333C57896}" type="presParOf" srcId="{9687C878-6ED2-4525-BE7C-1CA5436A8B5B}" destId="{E91F2421-45B5-4BEE-A227-A4FB19A1EB1E}" srcOrd="1" destOrd="0" presId="urn:microsoft.com/office/officeart/2005/8/layout/hProcess7"/>
    <dgm:cxn modelId="{0ED0217E-5D68-4E38-9853-73AE75C9509D}" type="presParOf" srcId="{9687C878-6ED2-4525-BE7C-1CA5436A8B5B}" destId="{5BB3D062-9056-4955-9F5A-97EC4D70BA2B}" srcOrd="2" destOrd="0" presId="urn:microsoft.com/office/officeart/2005/8/layout/hProcess7"/>
    <dgm:cxn modelId="{BB66D6A2-55E8-4C1E-AA4D-74591122F455}" type="presParOf" srcId="{5BB3D062-9056-4955-9F5A-97EC4D70BA2B}" destId="{7F97A6CE-C7FB-4DC4-89ED-9F1813A61123}" srcOrd="0" destOrd="0" presId="urn:microsoft.com/office/officeart/2005/8/layout/hProcess7"/>
    <dgm:cxn modelId="{1E2E2C17-C31D-4CA7-95B8-6CDCF998A131}" type="presParOf" srcId="{5BB3D062-9056-4955-9F5A-97EC4D70BA2B}" destId="{4C072CF3-B422-4087-A90C-96443E75FC59}" srcOrd="1" destOrd="0" presId="urn:microsoft.com/office/officeart/2005/8/layout/hProcess7"/>
    <dgm:cxn modelId="{FF7D0BB9-14D7-49DC-A1F8-B2BA50916FB5}" type="presParOf" srcId="{5BB3D062-9056-4955-9F5A-97EC4D70BA2B}" destId="{8A8C812D-3CCA-4257-AD91-A8DEDECA3AD0}" srcOrd="2" destOrd="0" presId="urn:microsoft.com/office/officeart/2005/8/layout/hProcess7"/>
    <dgm:cxn modelId="{1C56BC6C-216E-4EE4-BAEF-471E50B0BFA6}" type="presParOf" srcId="{9687C878-6ED2-4525-BE7C-1CA5436A8B5B}" destId="{75E85CF1-ABF3-43BC-91FC-DED75A6E2BB6}" srcOrd="3" destOrd="0" presId="urn:microsoft.com/office/officeart/2005/8/layout/hProcess7"/>
    <dgm:cxn modelId="{D98A4467-5890-45A2-A8F7-3273A184A8D9}" type="presParOf" srcId="{9687C878-6ED2-4525-BE7C-1CA5436A8B5B}" destId="{4D2320DF-A905-4F7D-BE9F-01FB02B162B2}" srcOrd="4" destOrd="0" presId="urn:microsoft.com/office/officeart/2005/8/layout/hProcess7"/>
    <dgm:cxn modelId="{D3A9D8FB-E50E-4D32-9309-5F4BEDF01402}" type="presParOf" srcId="{4D2320DF-A905-4F7D-BE9F-01FB02B162B2}" destId="{A8D0D328-72FD-430C-8856-5849448371BF}" srcOrd="0" destOrd="0" presId="urn:microsoft.com/office/officeart/2005/8/layout/hProcess7"/>
    <dgm:cxn modelId="{E163DCE9-A06C-4DAD-829B-F64F45009A21}" type="presParOf" srcId="{4D2320DF-A905-4F7D-BE9F-01FB02B162B2}" destId="{B89F8E93-FB48-4EF9-9C95-BB740FC03A90}" srcOrd="1" destOrd="0" presId="urn:microsoft.com/office/officeart/2005/8/layout/hProcess7"/>
    <dgm:cxn modelId="{C8DC217C-2BFA-40C5-BABB-84332A05235F}" type="presParOf" srcId="{4D2320DF-A905-4F7D-BE9F-01FB02B162B2}" destId="{2E8AE2C5-FB51-44C1-BF81-6292EB948709}" srcOrd="2" destOrd="0" presId="urn:microsoft.com/office/officeart/2005/8/layout/hProcess7"/>
    <dgm:cxn modelId="{3EFA9BB0-2C81-43AC-BEBA-9E48055C8E0A}" type="presParOf" srcId="{9687C878-6ED2-4525-BE7C-1CA5436A8B5B}" destId="{0E9B3A71-8E7E-4302-9A32-FFCF13B88C91}" srcOrd="5" destOrd="0" presId="urn:microsoft.com/office/officeart/2005/8/layout/hProcess7"/>
    <dgm:cxn modelId="{739AE5EC-2E8D-4660-A390-FE5D437510C1}" type="presParOf" srcId="{9687C878-6ED2-4525-BE7C-1CA5436A8B5B}" destId="{D71E8C77-FCD8-41EC-9DED-14EA61B20015}" srcOrd="6" destOrd="0" presId="urn:microsoft.com/office/officeart/2005/8/layout/hProcess7"/>
    <dgm:cxn modelId="{998C2EFD-C524-4DC8-960F-FE7AA153C159}" type="presParOf" srcId="{D71E8C77-FCD8-41EC-9DED-14EA61B20015}" destId="{D14A69D6-43A5-41AA-83A4-CBDFDBBC07AE}" srcOrd="0" destOrd="0" presId="urn:microsoft.com/office/officeart/2005/8/layout/hProcess7"/>
    <dgm:cxn modelId="{226FFC37-CCC4-4911-82EB-2091A1D80FBE}" type="presParOf" srcId="{D71E8C77-FCD8-41EC-9DED-14EA61B20015}" destId="{2F1EF6F2-64AA-4DF9-B16A-E078073C46BE}" srcOrd="1" destOrd="0" presId="urn:microsoft.com/office/officeart/2005/8/layout/hProcess7"/>
    <dgm:cxn modelId="{79AFF3A7-4661-42DA-A7C7-6577FDE5F8FF}" type="presParOf" srcId="{D71E8C77-FCD8-41EC-9DED-14EA61B20015}" destId="{5E0A7669-2CF0-4029-A257-E21C15CE57F3}" srcOrd="2" destOrd="0" presId="urn:microsoft.com/office/officeart/2005/8/layout/hProcess7"/>
    <dgm:cxn modelId="{3F3FB92D-869F-4774-BC8C-9FD5BA540430}" type="presParOf" srcId="{9687C878-6ED2-4525-BE7C-1CA5436A8B5B}" destId="{0062C00E-CAA5-485B-BE56-7EBC561C15D0}" srcOrd="7" destOrd="0" presId="urn:microsoft.com/office/officeart/2005/8/layout/hProcess7"/>
    <dgm:cxn modelId="{F1D42273-F6B0-425B-9DB6-A69234AB0DEB}" type="presParOf" srcId="{9687C878-6ED2-4525-BE7C-1CA5436A8B5B}" destId="{2A224482-DB5F-4603-8EB7-E7D36C7B98CB}" srcOrd="8" destOrd="0" presId="urn:microsoft.com/office/officeart/2005/8/layout/hProcess7"/>
    <dgm:cxn modelId="{E3A15826-3A61-404C-BC95-1C3EAC0B51E1}" type="presParOf" srcId="{2A224482-DB5F-4603-8EB7-E7D36C7B98CB}" destId="{56EFA61A-1786-4282-83FF-00B9808A2CFD}" srcOrd="0" destOrd="0" presId="urn:microsoft.com/office/officeart/2005/8/layout/hProcess7"/>
    <dgm:cxn modelId="{1959F66B-55C8-4E2F-A8A1-93ABC0B18EF7}" type="presParOf" srcId="{2A224482-DB5F-4603-8EB7-E7D36C7B98CB}" destId="{E717E6F6-D558-440C-93D8-F47D9620611F}" srcOrd="1" destOrd="0" presId="urn:microsoft.com/office/officeart/2005/8/layout/hProcess7"/>
    <dgm:cxn modelId="{E29D8200-A731-4026-BF83-832CEC14C10C}" type="presParOf" srcId="{2A224482-DB5F-4603-8EB7-E7D36C7B98CB}" destId="{1F088094-A7B9-4848-8885-0A8119749CE2}" srcOrd="2" destOrd="0" presId="urn:microsoft.com/office/officeart/2005/8/layout/hProcess7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51688-BCC0-4C77-BF00-CDC2EB6441E1}" type="doc">
      <dgm:prSet loTypeId="urn:microsoft.com/office/officeart/2005/8/layout/hProcess7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0F1D7D-41E6-4B7D-9916-BFB4B9D5DB70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AB569BB7-3207-43B1-B619-CEBB8E0FF248}" type="parTrans" cxnId="{37E6D237-7595-4743-80C2-830AA00FEDB9}">
      <dgm:prSet/>
      <dgm:spPr/>
      <dgm:t>
        <a:bodyPr/>
        <a:lstStyle/>
        <a:p>
          <a:endParaRPr lang="en-US"/>
        </a:p>
      </dgm:t>
    </dgm:pt>
    <dgm:pt modelId="{0EF2FA89-4A90-45A9-9888-04CDD2AF85DF}" type="sibTrans" cxnId="{37E6D237-7595-4743-80C2-830AA00FEDB9}">
      <dgm:prSet/>
      <dgm:spPr/>
      <dgm:t>
        <a:bodyPr/>
        <a:lstStyle/>
        <a:p>
          <a:endParaRPr lang="en-US"/>
        </a:p>
      </dgm:t>
    </dgm:pt>
    <dgm:pt modelId="{1DC6B7F4-3A62-4C88-AE91-F5B6F4C542E6}">
      <dgm:prSet phldrT="[Text]" custT="1"/>
      <dgm:spPr/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latin typeface="Garamond" panose="02020404030301010803" pitchFamily="18" charset="0"/>
            </a:rPr>
            <a:t>K-means Classified Image</a:t>
          </a:r>
          <a:endParaRPr lang="en-US" sz="28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66862577-027D-4E62-9E04-4E0E9F17E9CA}" type="parTrans" cxnId="{2DEEF118-3976-4E76-A1DA-6E3554252302}">
      <dgm:prSet/>
      <dgm:spPr/>
      <dgm:t>
        <a:bodyPr/>
        <a:lstStyle/>
        <a:p>
          <a:endParaRPr lang="en-US"/>
        </a:p>
      </dgm:t>
    </dgm:pt>
    <dgm:pt modelId="{C3A40E08-C090-4B0B-8A18-70D8FB102BD5}" type="sibTrans" cxnId="{2DEEF118-3976-4E76-A1DA-6E3554252302}">
      <dgm:prSet/>
      <dgm:spPr/>
      <dgm:t>
        <a:bodyPr/>
        <a:lstStyle/>
        <a:p>
          <a:endParaRPr lang="en-US"/>
        </a:p>
      </dgm:t>
    </dgm:pt>
    <dgm:pt modelId="{988ED3F8-ED94-4A5F-85C6-A151C9F3A48A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 smtClean="0">
            <a:solidFill>
              <a:schemeClr val="bg2"/>
            </a:solidFill>
            <a:latin typeface="Century Gothic" panose="020B0502020202020204" pitchFamily="34" charset="0"/>
          </a:endParaRPr>
        </a:p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1B919E96-5C18-4D1C-9CBB-CAAE8E523130}" type="parTrans" cxnId="{ABE56483-3C18-4B49-84E2-4645FCED5500}">
      <dgm:prSet/>
      <dgm:spPr/>
      <dgm:t>
        <a:bodyPr/>
        <a:lstStyle/>
        <a:p>
          <a:endParaRPr lang="en-US"/>
        </a:p>
      </dgm:t>
    </dgm:pt>
    <dgm:pt modelId="{630758C4-047E-4382-B3F0-EB1830F1D422}" type="sibTrans" cxnId="{ABE56483-3C18-4B49-84E2-4645FCED5500}">
      <dgm:prSet/>
      <dgm:spPr/>
      <dgm:t>
        <a:bodyPr/>
        <a:lstStyle/>
        <a:p>
          <a:endParaRPr lang="en-US"/>
        </a:p>
      </dgm:t>
    </dgm:pt>
    <dgm:pt modelId="{9CDA975C-E4C3-4403-B7D9-6919B4E07BC2}">
      <dgm:prSet phldrT="[Text]" custT="1"/>
      <dgm:spPr/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Locating Yanomami Villages using Worldview-3 Imagery</a:t>
          </a:r>
          <a:endParaRPr lang="en-US" sz="28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gm:t>
    </dgm:pt>
    <dgm:pt modelId="{44830896-F072-4DBD-A25F-BA04FB636BBF}" type="parTrans" cxnId="{B0F9572F-D9EE-40E0-817E-8FA2F9572C1E}">
      <dgm:prSet/>
      <dgm:spPr/>
      <dgm:t>
        <a:bodyPr/>
        <a:lstStyle/>
        <a:p>
          <a:endParaRPr lang="en-US"/>
        </a:p>
      </dgm:t>
    </dgm:pt>
    <dgm:pt modelId="{B9134215-BF28-45B3-80B2-6ED65CD42BCC}" type="sibTrans" cxnId="{B0F9572F-D9EE-40E0-817E-8FA2F9572C1E}">
      <dgm:prSet/>
      <dgm:spPr/>
      <dgm:t>
        <a:bodyPr/>
        <a:lstStyle/>
        <a:p>
          <a:endParaRPr lang="en-US"/>
        </a:p>
      </dgm:t>
    </dgm:pt>
    <dgm:pt modelId="{E3C4BE00-85B5-4C41-A23D-05209C7DEDB7}" type="pres">
      <dgm:prSet presAssocID="{0AC51688-BCC0-4C77-BF00-CDC2EB6441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00F540-0062-4B2F-87EF-79DAFFEA7481}" type="pres">
      <dgm:prSet presAssocID="{790F1D7D-41E6-4B7D-9916-BFB4B9D5DB70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6D0A5-7E2C-468D-B6BD-BCE21A4E5A35}" type="pres">
      <dgm:prSet presAssocID="{790F1D7D-41E6-4B7D-9916-BFB4B9D5DB70}" presName="bgRect" presStyleLbl="node1" presStyleIdx="0" presStyleCnt="2"/>
      <dgm:spPr/>
      <dgm:t>
        <a:bodyPr/>
        <a:lstStyle/>
        <a:p>
          <a:endParaRPr lang="en-US"/>
        </a:p>
      </dgm:t>
    </dgm:pt>
    <dgm:pt modelId="{1542048C-568C-4603-9808-34AB6304CD54}" type="pres">
      <dgm:prSet presAssocID="{790F1D7D-41E6-4B7D-9916-BFB4B9D5DB70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1CE53E-919A-4D0F-9016-B03BF2CB8474}" type="pres">
      <dgm:prSet presAssocID="{790F1D7D-41E6-4B7D-9916-BFB4B9D5DB70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50C3D-2587-461F-9F09-27445974CFDD}" type="pres">
      <dgm:prSet presAssocID="{0EF2FA89-4A90-45A9-9888-04CDD2AF85DF}" presName="hSp" presStyleCnt="0"/>
      <dgm:spPr/>
      <dgm:t>
        <a:bodyPr/>
        <a:lstStyle/>
        <a:p>
          <a:endParaRPr lang="en-US"/>
        </a:p>
      </dgm:t>
    </dgm:pt>
    <dgm:pt modelId="{FAF7743D-CE77-474B-816E-511826FE4A8B}" type="pres">
      <dgm:prSet presAssocID="{0EF2FA89-4A90-45A9-9888-04CDD2AF85DF}" presName="vProcSp" presStyleCnt="0"/>
      <dgm:spPr/>
      <dgm:t>
        <a:bodyPr/>
        <a:lstStyle/>
        <a:p>
          <a:endParaRPr lang="en-US"/>
        </a:p>
      </dgm:t>
    </dgm:pt>
    <dgm:pt modelId="{AFA3A4BC-07AF-4D65-8467-93B30D4B7ECF}" type="pres">
      <dgm:prSet presAssocID="{0EF2FA89-4A90-45A9-9888-04CDD2AF85DF}" presName="vSp1" presStyleCnt="0"/>
      <dgm:spPr/>
      <dgm:t>
        <a:bodyPr/>
        <a:lstStyle/>
        <a:p>
          <a:endParaRPr lang="en-US"/>
        </a:p>
      </dgm:t>
    </dgm:pt>
    <dgm:pt modelId="{C0487469-3BD5-481B-A307-ED3160B32831}" type="pres">
      <dgm:prSet presAssocID="{0EF2FA89-4A90-45A9-9888-04CDD2AF85DF}" presName="simulatedConn" presStyleLbl="solidFgAcc1" presStyleIdx="0" presStyleCnt="1" custScaleX="62248" custScaleY="83356" custLinFactNeighborX="-8359" custLinFactNeighborY="11649"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735D10B7-880A-4E57-9AAE-E315EFAF2421}" type="pres">
      <dgm:prSet presAssocID="{0EF2FA89-4A90-45A9-9888-04CDD2AF85DF}" presName="vSp2" presStyleCnt="0"/>
      <dgm:spPr/>
      <dgm:t>
        <a:bodyPr/>
        <a:lstStyle/>
        <a:p>
          <a:endParaRPr lang="en-US"/>
        </a:p>
      </dgm:t>
    </dgm:pt>
    <dgm:pt modelId="{9D4E5D2D-D4FC-4FB6-BB04-E7232BC2DF1B}" type="pres">
      <dgm:prSet presAssocID="{0EF2FA89-4A90-45A9-9888-04CDD2AF85DF}" presName="sibTrans" presStyleCnt="0"/>
      <dgm:spPr/>
      <dgm:t>
        <a:bodyPr/>
        <a:lstStyle/>
        <a:p>
          <a:endParaRPr lang="en-US"/>
        </a:p>
      </dgm:t>
    </dgm:pt>
    <dgm:pt modelId="{EFE19EA5-1A4D-4CEA-B08C-D8BC4A82FC47}" type="pres">
      <dgm:prSet presAssocID="{988ED3F8-ED94-4A5F-85C6-A151C9F3A48A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380AFA-7F73-4895-9137-6ED3099E91F5}" type="pres">
      <dgm:prSet presAssocID="{988ED3F8-ED94-4A5F-85C6-A151C9F3A48A}" presName="bgRect" presStyleLbl="node1" presStyleIdx="1" presStyleCnt="2"/>
      <dgm:spPr/>
      <dgm:t>
        <a:bodyPr/>
        <a:lstStyle/>
        <a:p>
          <a:endParaRPr lang="en-US"/>
        </a:p>
      </dgm:t>
    </dgm:pt>
    <dgm:pt modelId="{2D25023F-816A-4306-83E1-4F3916484A02}" type="pres">
      <dgm:prSet presAssocID="{988ED3F8-ED94-4A5F-85C6-A151C9F3A48A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33D02-70E1-4F68-99B7-7A6C8FC1D661}" type="pres">
      <dgm:prSet presAssocID="{988ED3F8-ED94-4A5F-85C6-A151C9F3A48A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EEF118-3976-4E76-A1DA-6E3554252302}" srcId="{790F1D7D-41E6-4B7D-9916-BFB4B9D5DB70}" destId="{1DC6B7F4-3A62-4C88-AE91-F5B6F4C542E6}" srcOrd="0" destOrd="0" parTransId="{66862577-027D-4E62-9E04-4E0E9F17E9CA}" sibTransId="{C3A40E08-C090-4B0B-8A18-70D8FB102BD5}"/>
    <dgm:cxn modelId="{354CBFD0-0280-43DD-B262-86F99D21EFA4}" type="presOf" srcId="{9CDA975C-E4C3-4403-B7D9-6919B4E07BC2}" destId="{58A33D02-70E1-4F68-99B7-7A6C8FC1D661}" srcOrd="0" destOrd="0" presId="urn:microsoft.com/office/officeart/2005/8/layout/hProcess7"/>
    <dgm:cxn modelId="{F045F5A3-059E-430D-9D48-21046ED7FB80}" type="presOf" srcId="{790F1D7D-41E6-4B7D-9916-BFB4B9D5DB70}" destId="{1542048C-568C-4603-9808-34AB6304CD54}" srcOrd="1" destOrd="0" presId="urn:microsoft.com/office/officeart/2005/8/layout/hProcess7"/>
    <dgm:cxn modelId="{D4BB36CD-0980-44C3-87CD-14187C93552C}" type="presOf" srcId="{0AC51688-BCC0-4C77-BF00-CDC2EB6441E1}" destId="{E3C4BE00-85B5-4C41-A23D-05209C7DEDB7}" srcOrd="0" destOrd="0" presId="urn:microsoft.com/office/officeart/2005/8/layout/hProcess7"/>
    <dgm:cxn modelId="{4645DD05-AFA6-4460-A83E-6D05E79777C9}" type="presOf" srcId="{790F1D7D-41E6-4B7D-9916-BFB4B9D5DB70}" destId="{7CC6D0A5-7E2C-468D-B6BD-BCE21A4E5A35}" srcOrd="0" destOrd="0" presId="urn:microsoft.com/office/officeart/2005/8/layout/hProcess7"/>
    <dgm:cxn modelId="{40BB7D76-1B0A-4851-9AA3-44DDB8C23B01}" type="presOf" srcId="{1DC6B7F4-3A62-4C88-AE91-F5B6F4C542E6}" destId="{3B1CE53E-919A-4D0F-9016-B03BF2CB8474}" srcOrd="0" destOrd="0" presId="urn:microsoft.com/office/officeart/2005/8/layout/hProcess7"/>
    <dgm:cxn modelId="{B0F9572F-D9EE-40E0-817E-8FA2F9572C1E}" srcId="{988ED3F8-ED94-4A5F-85C6-A151C9F3A48A}" destId="{9CDA975C-E4C3-4403-B7D9-6919B4E07BC2}" srcOrd="0" destOrd="0" parTransId="{44830896-F072-4DBD-A25F-BA04FB636BBF}" sibTransId="{B9134215-BF28-45B3-80B2-6ED65CD42BCC}"/>
    <dgm:cxn modelId="{8E1C0445-B631-4BF5-8285-25F4C130C2CE}" type="presOf" srcId="{988ED3F8-ED94-4A5F-85C6-A151C9F3A48A}" destId="{2D25023F-816A-4306-83E1-4F3916484A02}" srcOrd="1" destOrd="0" presId="urn:microsoft.com/office/officeart/2005/8/layout/hProcess7"/>
    <dgm:cxn modelId="{37E6D237-7595-4743-80C2-830AA00FEDB9}" srcId="{0AC51688-BCC0-4C77-BF00-CDC2EB6441E1}" destId="{790F1D7D-41E6-4B7D-9916-BFB4B9D5DB70}" srcOrd="0" destOrd="0" parTransId="{AB569BB7-3207-43B1-B619-CEBB8E0FF248}" sibTransId="{0EF2FA89-4A90-45A9-9888-04CDD2AF85DF}"/>
    <dgm:cxn modelId="{0C36547B-D10A-4DB9-94AF-DF0FE192D558}" type="presOf" srcId="{988ED3F8-ED94-4A5F-85C6-A151C9F3A48A}" destId="{C1380AFA-7F73-4895-9137-6ED3099E91F5}" srcOrd="0" destOrd="0" presId="urn:microsoft.com/office/officeart/2005/8/layout/hProcess7"/>
    <dgm:cxn modelId="{ABE56483-3C18-4B49-84E2-4645FCED5500}" srcId="{0AC51688-BCC0-4C77-BF00-CDC2EB6441E1}" destId="{988ED3F8-ED94-4A5F-85C6-A151C9F3A48A}" srcOrd="1" destOrd="0" parTransId="{1B919E96-5C18-4D1C-9CBB-CAAE8E523130}" sibTransId="{630758C4-047E-4382-B3F0-EB1830F1D422}"/>
    <dgm:cxn modelId="{13E3C57F-DA5B-4F06-B266-973388600DB9}" type="presParOf" srcId="{E3C4BE00-85B5-4C41-A23D-05209C7DEDB7}" destId="{E700F540-0062-4B2F-87EF-79DAFFEA7481}" srcOrd="0" destOrd="0" presId="urn:microsoft.com/office/officeart/2005/8/layout/hProcess7"/>
    <dgm:cxn modelId="{658118FD-506C-467F-8D6D-690ACF099BA3}" type="presParOf" srcId="{E700F540-0062-4B2F-87EF-79DAFFEA7481}" destId="{7CC6D0A5-7E2C-468D-B6BD-BCE21A4E5A35}" srcOrd="0" destOrd="0" presId="urn:microsoft.com/office/officeart/2005/8/layout/hProcess7"/>
    <dgm:cxn modelId="{E4B9668B-510D-4BC4-8136-DF6554A484D1}" type="presParOf" srcId="{E700F540-0062-4B2F-87EF-79DAFFEA7481}" destId="{1542048C-568C-4603-9808-34AB6304CD54}" srcOrd="1" destOrd="0" presId="urn:microsoft.com/office/officeart/2005/8/layout/hProcess7"/>
    <dgm:cxn modelId="{29117790-261F-4AA2-8BAF-F057E4A5F375}" type="presParOf" srcId="{E700F540-0062-4B2F-87EF-79DAFFEA7481}" destId="{3B1CE53E-919A-4D0F-9016-B03BF2CB8474}" srcOrd="2" destOrd="0" presId="urn:microsoft.com/office/officeart/2005/8/layout/hProcess7"/>
    <dgm:cxn modelId="{922F2D47-1717-4946-B4DA-9679F7B3B966}" type="presParOf" srcId="{E3C4BE00-85B5-4C41-A23D-05209C7DEDB7}" destId="{CD250C3D-2587-461F-9F09-27445974CFDD}" srcOrd="1" destOrd="0" presId="urn:microsoft.com/office/officeart/2005/8/layout/hProcess7"/>
    <dgm:cxn modelId="{FB589D29-DA3A-450E-92E5-753A5B0E9673}" type="presParOf" srcId="{E3C4BE00-85B5-4C41-A23D-05209C7DEDB7}" destId="{FAF7743D-CE77-474B-816E-511826FE4A8B}" srcOrd="2" destOrd="0" presId="urn:microsoft.com/office/officeart/2005/8/layout/hProcess7"/>
    <dgm:cxn modelId="{6D26F6CF-2C6D-49FF-A934-C0E588CC52F1}" type="presParOf" srcId="{FAF7743D-CE77-474B-816E-511826FE4A8B}" destId="{AFA3A4BC-07AF-4D65-8467-93B30D4B7ECF}" srcOrd="0" destOrd="0" presId="urn:microsoft.com/office/officeart/2005/8/layout/hProcess7"/>
    <dgm:cxn modelId="{F149D237-9190-49B2-951D-7FF39F279BE9}" type="presParOf" srcId="{FAF7743D-CE77-474B-816E-511826FE4A8B}" destId="{C0487469-3BD5-481B-A307-ED3160B32831}" srcOrd="1" destOrd="0" presId="urn:microsoft.com/office/officeart/2005/8/layout/hProcess7"/>
    <dgm:cxn modelId="{8BFD6E37-77B4-4504-B01B-AE54459CEE74}" type="presParOf" srcId="{FAF7743D-CE77-474B-816E-511826FE4A8B}" destId="{735D10B7-880A-4E57-9AAE-E315EFAF2421}" srcOrd="2" destOrd="0" presId="urn:microsoft.com/office/officeart/2005/8/layout/hProcess7"/>
    <dgm:cxn modelId="{3146A4DC-3C3A-4FEE-9636-A40FF91DB27C}" type="presParOf" srcId="{E3C4BE00-85B5-4C41-A23D-05209C7DEDB7}" destId="{9D4E5D2D-D4FC-4FB6-BB04-E7232BC2DF1B}" srcOrd="3" destOrd="0" presId="urn:microsoft.com/office/officeart/2005/8/layout/hProcess7"/>
    <dgm:cxn modelId="{1C86E118-2AF9-43E6-82CB-164F1B11D425}" type="presParOf" srcId="{E3C4BE00-85B5-4C41-A23D-05209C7DEDB7}" destId="{EFE19EA5-1A4D-4CEA-B08C-D8BC4A82FC47}" srcOrd="4" destOrd="0" presId="urn:microsoft.com/office/officeart/2005/8/layout/hProcess7"/>
    <dgm:cxn modelId="{A981633C-92F1-498F-8498-902E63333BC0}" type="presParOf" srcId="{EFE19EA5-1A4D-4CEA-B08C-D8BC4A82FC47}" destId="{C1380AFA-7F73-4895-9137-6ED3099E91F5}" srcOrd="0" destOrd="0" presId="urn:microsoft.com/office/officeart/2005/8/layout/hProcess7"/>
    <dgm:cxn modelId="{22752854-F7B9-4B61-B072-BF61D4761653}" type="presParOf" srcId="{EFE19EA5-1A4D-4CEA-B08C-D8BC4A82FC47}" destId="{2D25023F-816A-4306-83E1-4F3916484A02}" srcOrd="1" destOrd="0" presId="urn:microsoft.com/office/officeart/2005/8/layout/hProcess7"/>
    <dgm:cxn modelId="{0D549AD3-26C0-4F2D-8964-F09B4B0FD26B}" type="presParOf" srcId="{EFE19EA5-1A4D-4CEA-B08C-D8BC4A82FC47}" destId="{58A33D02-70E1-4F68-99B7-7A6C8FC1D66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7C33D8-E5C0-4D1C-B073-4719BC8E5946}" type="doc">
      <dgm:prSet loTypeId="urn:microsoft.com/office/officeart/2005/8/layout/hProcess7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C22D60-7F22-4A29-B987-055128D763E6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latin typeface="Century Gothic" panose="020B0502020202020204" pitchFamily="34" charset="0"/>
          </a:endParaRPr>
        </a:p>
      </dgm:t>
    </dgm:pt>
    <dgm:pt modelId="{0C4A10E4-013D-4E16-B81C-9F57DC39DFBF}" type="parTrans" cxnId="{21CF4BF1-BCB4-46C1-813E-E534E686B6BB}">
      <dgm:prSet/>
      <dgm:spPr/>
      <dgm:t>
        <a:bodyPr/>
        <a:lstStyle/>
        <a:p>
          <a:endParaRPr lang="en-US"/>
        </a:p>
      </dgm:t>
    </dgm:pt>
    <dgm:pt modelId="{92BF5099-D0CE-4075-98A3-B2B54C11DAC3}" type="sibTrans" cxnId="{21CF4BF1-BCB4-46C1-813E-E534E686B6BB}">
      <dgm:prSet/>
      <dgm:spPr/>
      <dgm:t>
        <a:bodyPr/>
        <a:lstStyle/>
        <a:p>
          <a:endParaRPr lang="en-US"/>
        </a:p>
      </dgm:t>
    </dgm:pt>
    <dgm:pt modelId="{7A8A64CF-8D99-4658-81A8-389034E5D713}">
      <dgm:prSet phldrT="[Text]" custT="1"/>
      <dgm:spPr>
        <a:ln>
          <a:noFill/>
        </a:ln>
      </dgm:spPr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600" dirty="0" smtClean="0">
              <a:solidFill>
                <a:schemeClr val="bg1"/>
              </a:solidFill>
              <a:latin typeface="Garamond" panose="02020404030301010803" pitchFamily="18" charset="0"/>
            </a:rPr>
            <a:t>Village Location </a:t>
          </a:r>
          <a:r>
            <a:rPr lang="en-US" sz="3600" dirty="0" err="1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Shapefile</a:t>
          </a:r>
          <a:endParaRPr lang="en-US" sz="3600" dirty="0" smtClean="0">
            <a:solidFill>
              <a:schemeClr val="bg1"/>
            </a:solidFill>
            <a:effectLst/>
            <a:latin typeface="Garamond" panose="02020404030301010803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&amp;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600" dirty="0" smtClean="0">
              <a:solidFill>
                <a:schemeClr val="bg1"/>
              </a:solidFill>
              <a:latin typeface="Garamond" panose="02020404030301010803" pitchFamily="18" charset="0"/>
            </a:rPr>
            <a:t>Population Estimate</a:t>
          </a:r>
          <a:endParaRPr lang="en-US" sz="36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4BFA8361-A7B7-4607-A74A-342F37D9C80B}" type="parTrans" cxnId="{AFA4AD32-5930-41E8-9750-CB062923ABD8}">
      <dgm:prSet/>
      <dgm:spPr/>
      <dgm:t>
        <a:bodyPr/>
        <a:lstStyle/>
        <a:p>
          <a:endParaRPr lang="en-US"/>
        </a:p>
      </dgm:t>
    </dgm:pt>
    <dgm:pt modelId="{F4BF5B5D-BC88-467D-999D-8D194E88AA9D}" type="sibTrans" cxnId="{AFA4AD32-5930-41E8-9750-CB062923ABD8}">
      <dgm:prSet/>
      <dgm:spPr/>
      <dgm:t>
        <a:bodyPr/>
        <a:lstStyle/>
        <a:p>
          <a:endParaRPr lang="en-US"/>
        </a:p>
      </dgm:t>
    </dgm:pt>
    <dgm:pt modelId="{35F8EFC3-3B2C-4E31-BF2C-9B02927DE437}" type="pres">
      <dgm:prSet presAssocID="{497C33D8-E5C0-4D1C-B073-4719BC8E5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EF5597-E700-41D4-AC97-B7C7390DBFEF}" type="pres">
      <dgm:prSet presAssocID="{32C22D60-7F22-4A29-B987-055128D763E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FCD80-0777-4A32-A163-17896A7B77CA}" type="pres">
      <dgm:prSet presAssocID="{32C22D60-7F22-4A29-B987-055128D763E6}" presName="bgRect" presStyleLbl="node1" presStyleIdx="0" presStyleCnt="1" custScaleY="92201" custLinFactNeighborY="5640"/>
      <dgm:spPr/>
      <dgm:t>
        <a:bodyPr/>
        <a:lstStyle/>
        <a:p>
          <a:endParaRPr lang="en-US"/>
        </a:p>
      </dgm:t>
    </dgm:pt>
    <dgm:pt modelId="{55B8CDAB-329D-473F-AE0D-09B9BC2C6215}" type="pres">
      <dgm:prSet presAssocID="{32C22D60-7F22-4A29-B987-055128D763E6}" presName="parentNode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31A52-13CC-4F0B-99A9-96E33CB9C89F}" type="pres">
      <dgm:prSet presAssocID="{32C22D60-7F22-4A29-B987-055128D763E6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536814-1338-45C8-95BE-710DCE4D4F43}" type="presOf" srcId="{32C22D60-7F22-4A29-B987-055128D763E6}" destId="{2E5FCD80-0777-4A32-A163-17896A7B77CA}" srcOrd="0" destOrd="0" presId="urn:microsoft.com/office/officeart/2005/8/layout/hProcess7"/>
    <dgm:cxn modelId="{21CF4BF1-BCB4-46C1-813E-E534E686B6BB}" srcId="{497C33D8-E5C0-4D1C-B073-4719BC8E5946}" destId="{32C22D60-7F22-4A29-B987-055128D763E6}" srcOrd="0" destOrd="0" parTransId="{0C4A10E4-013D-4E16-B81C-9F57DC39DFBF}" sibTransId="{92BF5099-D0CE-4075-98A3-B2B54C11DAC3}"/>
    <dgm:cxn modelId="{1DF25BED-2B74-427B-9B38-B53B27698D8C}" type="presOf" srcId="{32C22D60-7F22-4A29-B987-055128D763E6}" destId="{55B8CDAB-329D-473F-AE0D-09B9BC2C6215}" srcOrd="1" destOrd="0" presId="urn:microsoft.com/office/officeart/2005/8/layout/hProcess7"/>
    <dgm:cxn modelId="{6B6454DF-AD2E-4F5A-98D2-F1F3E93E3733}" type="presOf" srcId="{497C33D8-E5C0-4D1C-B073-4719BC8E5946}" destId="{35F8EFC3-3B2C-4E31-BF2C-9B02927DE437}" srcOrd="0" destOrd="0" presId="urn:microsoft.com/office/officeart/2005/8/layout/hProcess7"/>
    <dgm:cxn modelId="{AFA4AD32-5930-41E8-9750-CB062923ABD8}" srcId="{32C22D60-7F22-4A29-B987-055128D763E6}" destId="{7A8A64CF-8D99-4658-81A8-389034E5D713}" srcOrd="0" destOrd="0" parTransId="{4BFA8361-A7B7-4607-A74A-342F37D9C80B}" sibTransId="{F4BF5B5D-BC88-467D-999D-8D194E88AA9D}"/>
    <dgm:cxn modelId="{91F1C885-637D-4183-BA34-CF7C10F5B584}" type="presOf" srcId="{7A8A64CF-8D99-4658-81A8-389034E5D713}" destId="{A5831A52-13CC-4F0B-99A9-96E33CB9C89F}" srcOrd="0" destOrd="0" presId="urn:microsoft.com/office/officeart/2005/8/layout/hProcess7"/>
    <dgm:cxn modelId="{21C43C88-9D11-4415-A696-C66586E58864}" type="presParOf" srcId="{35F8EFC3-3B2C-4E31-BF2C-9B02927DE437}" destId="{81EF5597-E700-41D4-AC97-B7C7390DBFEF}" srcOrd="0" destOrd="0" presId="urn:microsoft.com/office/officeart/2005/8/layout/hProcess7"/>
    <dgm:cxn modelId="{90F2905C-7179-4F51-859B-51903D94EAC9}" type="presParOf" srcId="{81EF5597-E700-41D4-AC97-B7C7390DBFEF}" destId="{2E5FCD80-0777-4A32-A163-17896A7B77CA}" srcOrd="0" destOrd="0" presId="urn:microsoft.com/office/officeart/2005/8/layout/hProcess7"/>
    <dgm:cxn modelId="{73A54C9D-C7DB-48DB-8951-E0C35CA9EDE6}" type="presParOf" srcId="{81EF5597-E700-41D4-AC97-B7C7390DBFEF}" destId="{55B8CDAB-329D-473F-AE0D-09B9BC2C6215}" srcOrd="1" destOrd="0" presId="urn:microsoft.com/office/officeart/2005/8/layout/hProcess7"/>
    <dgm:cxn modelId="{4D43BBD8-AD01-48A2-BD71-C67A1ACD6E83}" type="presParOf" srcId="{81EF5597-E700-41D4-AC97-B7C7390DBFEF}" destId="{A5831A52-13CC-4F0B-99A9-96E33CB9C89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E389D-7C8F-4FE1-8496-613A0AD5698F}">
      <dsp:nvSpPr>
        <dsp:cNvPr id="0" name=""/>
        <dsp:cNvSpPr/>
      </dsp:nvSpPr>
      <dsp:spPr>
        <a:xfrm>
          <a:off x="158" y="0"/>
          <a:ext cx="2835802" cy="15086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-334807" y="334965"/>
        <a:ext cx="1237092" cy="567160"/>
      </dsp:txXfrm>
    </dsp:sp>
    <dsp:sp modelId="{119EB58F-34FE-479B-B330-99C37A9447D3}">
      <dsp:nvSpPr>
        <dsp:cNvPr id="0" name=""/>
        <dsp:cNvSpPr/>
      </dsp:nvSpPr>
      <dsp:spPr>
        <a:xfrm>
          <a:off x="555429" y="0"/>
          <a:ext cx="2112672" cy="150864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Landsat 8 Scenes</a:t>
          </a:r>
          <a:endParaRPr lang="en-US" sz="2800" kern="12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sp:txBody>
      <dsp:txXfrm>
        <a:off x="555429" y="0"/>
        <a:ext cx="2112672" cy="1508649"/>
      </dsp:txXfrm>
    </dsp:sp>
    <dsp:sp modelId="{A8D0D328-72FD-430C-8856-5849448371BF}">
      <dsp:nvSpPr>
        <dsp:cNvPr id="0" name=""/>
        <dsp:cNvSpPr/>
      </dsp:nvSpPr>
      <dsp:spPr>
        <a:xfrm>
          <a:off x="2929474" y="0"/>
          <a:ext cx="2671807" cy="15086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324598"/>
                <a:satOff val="6465"/>
                <a:lumOff val="451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24598"/>
                <a:satOff val="6465"/>
                <a:lumOff val="451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2578108" y="351365"/>
        <a:ext cx="1237092" cy="534361"/>
      </dsp:txXfrm>
    </dsp:sp>
    <dsp:sp modelId="{4C072CF3-B422-4087-A90C-96443E75FC59}">
      <dsp:nvSpPr>
        <dsp:cNvPr id="0" name=""/>
        <dsp:cNvSpPr/>
      </dsp:nvSpPr>
      <dsp:spPr>
        <a:xfrm rot="5400000">
          <a:off x="2831916" y="1093643"/>
          <a:ext cx="221833" cy="400771"/>
        </a:xfrm>
        <a:prstGeom prst="flowChartExtract">
          <a:avLst/>
        </a:prstGeom>
        <a:solidFill>
          <a:schemeClr val="tx1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AE2C5-FB51-44C1-BF81-6292EB948709}">
      <dsp:nvSpPr>
        <dsp:cNvPr id="0" name=""/>
        <dsp:cNvSpPr/>
      </dsp:nvSpPr>
      <dsp:spPr>
        <a:xfrm>
          <a:off x="3463835" y="0"/>
          <a:ext cx="1990496" cy="150864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Composite Images</a:t>
          </a:r>
          <a:endParaRPr lang="en-US" sz="28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3463835" y="0"/>
        <a:ext cx="1990496" cy="1508649"/>
      </dsp:txXfrm>
    </dsp:sp>
    <dsp:sp modelId="{56EFA61A-1786-4282-83FF-00B9808A2CFD}">
      <dsp:nvSpPr>
        <dsp:cNvPr id="0" name=""/>
        <dsp:cNvSpPr/>
      </dsp:nvSpPr>
      <dsp:spPr>
        <a:xfrm>
          <a:off x="5694794" y="0"/>
          <a:ext cx="2671807" cy="15086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649196"/>
                <a:satOff val="12930"/>
                <a:lumOff val="902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649196"/>
                <a:satOff val="12930"/>
                <a:lumOff val="902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5343429" y="351365"/>
        <a:ext cx="1237092" cy="534361"/>
      </dsp:txXfrm>
    </dsp:sp>
    <dsp:sp modelId="{2F1EF6F2-64AA-4DF9-B16A-E078073C46BE}">
      <dsp:nvSpPr>
        <dsp:cNvPr id="0" name=""/>
        <dsp:cNvSpPr/>
      </dsp:nvSpPr>
      <dsp:spPr>
        <a:xfrm rot="5400000">
          <a:off x="5597236" y="1093643"/>
          <a:ext cx="221833" cy="400771"/>
        </a:xfrm>
        <a:prstGeom prst="flowChartExtract">
          <a:avLst/>
        </a:prstGeom>
        <a:solidFill>
          <a:schemeClr val="tx1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88094-A7B9-4848-8885-0A8119749CE2}">
      <dsp:nvSpPr>
        <dsp:cNvPr id="0" name=""/>
        <dsp:cNvSpPr/>
      </dsp:nvSpPr>
      <dsp:spPr>
        <a:xfrm>
          <a:off x="6229156" y="0"/>
          <a:ext cx="1990496" cy="150864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Cloud-free Composite Image</a:t>
          </a:r>
          <a:endParaRPr lang="en-US" sz="2800" kern="12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sp:txBody>
      <dsp:txXfrm>
        <a:off x="6229156" y="0"/>
        <a:ext cx="1990496" cy="1508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6D0A5-7E2C-468D-B6BD-BCE21A4E5A35}">
      <dsp:nvSpPr>
        <dsp:cNvPr id="0" name=""/>
        <dsp:cNvSpPr/>
      </dsp:nvSpPr>
      <dsp:spPr>
        <a:xfrm>
          <a:off x="1612" y="0"/>
          <a:ext cx="4107971" cy="15086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-206135" y="207748"/>
        <a:ext cx="1237092" cy="821594"/>
      </dsp:txXfrm>
    </dsp:sp>
    <dsp:sp modelId="{3B1CE53E-919A-4D0F-9016-B03BF2CB8474}">
      <dsp:nvSpPr>
        <dsp:cNvPr id="0" name=""/>
        <dsp:cNvSpPr/>
      </dsp:nvSpPr>
      <dsp:spPr>
        <a:xfrm>
          <a:off x="823207" y="0"/>
          <a:ext cx="3060438" cy="150864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K-means Classified Image</a:t>
          </a:r>
          <a:endParaRPr lang="en-US" sz="28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823207" y="0"/>
        <a:ext cx="3060438" cy="1508649"/>
      </dsp:txXfrm>
    </dsp:sp>
    <dsp:sp modelId="{C1380AFA-7F73-4895-9137-6ED3099E91F5}">
      <dsp:nvSpPr>
        <dsp:cNvPr id="0" name=""/>
        <dsp:cNvSpPr/>
      </dsp:nvSpPr>
      <dsp:spPr>
        <a:xfrm>
          <a:off x="4253363" y="0"/>
          <a:ext cx="4107971" cy="15086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649196"/>
                <a:satOff val="12930"/>
                <a:lumOff val="902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649196"/>
                <a:satOff val="12930"/>
                <a:lumOff val="902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 smtClean="0">
            <a:solidFill>
              <a:schemeClr val="bg2"/>
            </a:solidFill>
            <a:latin typeface="Century Gothic" panose="020B0502020202020204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4045614" y="207748"/>
        <a:ext cx="1237092" cy="821594"/>
      </dsp:txXfrm>
    </dsp:sp>
    <dsp:sp modelId="{C0487469-3BD5-481B-A307-ED3160B32831}">
      <dsp:nvSpPr>
        <dsp:cNvPr id="0" name=""/>
        <dsp:cNvSpPr/>
      </dsp:nvSpPr>
      <dsp:spPr>
        <a:xfrm rot="5400000">
          <a:off x="4127684" y="1127254"/>
          <a:ext cx="189422" cy="383569"/>
        </a:xfrm>
        <a:prstGeom prst="flowChartExtract">
          <a:avLst/>
        </a:prstGeom>
        <a:solidFill>
          <a:schemeClr val="tx1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33D02-70E1-4F68-99B7-7A6C8FC1D661}">
      <dsp:nvSpPr>
        <dsp:cNvPr id="0" name=""/>
        <dsp:cNvSpPr/>
      </dsp:nvSpPr>
      <dsp:spPr>
        <a:xfrm>
          <a:off x="5074957" y="0"/>
          <a:ext cx="3060438" cy="150864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Locating Yanomami Villages using Worldview-3 Imagery</a:t>
          </a:r>
          <a:endParaRPr lang="en-US" sz="2800" kern="12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sp:txBody>
      <dsp:txXfrm>
        <a:off x="5074957" y="0"/>
        <a:ext cx="3060438" cy="15086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FCD80-0777-4A32-A163-17896A7B77CA}">
      <dsp:nvSpPr>
        <dsp:cNvPr id="0" name=""/>
        <dsp:cNvSpPr/>
      </dsp:nvSpPr>
      <dsp:spPr>
        <a:xfrm>
          <a:off x="0" y="127611"/>
          <a:ext cx="8363196" cy="150864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288925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latin typeface="Century Gothic" panose="020B0502020202020204" pitchFamily="34" charset="0"/>
          </a:endParaRPr>
        </a:p>
      </dsp:txBody>
      <dsp:txXfrm rot="16200000">
        <a:off x="217776" y="-90164"/>
        <a:ext cx="1237086" cy="1672639"/>
      </dsp:txXfrm>
    </dsp:sp>
    <dsp:sp modelId="{A5831A52-13CC-4F0B-99A9-96E33CB9C89F}">
      <dsp:nvSpPr>
        <dsp:cNvPr id="0" name=""/>
        <dsp:cNvSpPr/>
      </dsp:nvSpPr>
      <dsp:spPr>
        <a:xfrm>
          <a:off x="1672639" y="127611"/>
          <a:ext cx="6230581" cy="150864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0" bIns="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Village Location </a:t>
          </a:r>
          <a:r>
            <a:rPr lang="en-US" sz="3600" kern="1200" dirty="0" err="1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Shapefile</a:t>
          </a:r>
          <a:endParaRPr lang="en-US" sz="3600" kern="1200" dirty="0" smtClean="0">
            <a:solidFill>
              <a:schemeClr val="bg1"/>
            </a:solidFill>
            <a:effectLst/>
            <a:latin typeface="Garamond" panose="02020404030301010803" pitchFamily="18" charset="0"/>
          </a:endParaRP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&amp;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Population Estimate</a:t>
          </a:r>
          <a:endParaRPr lang="en-US" sz="36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1672639" y="127611"/>
        <a:ext cx="6230581" cy="1508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DCD58-5435-407C-8B99-87F8F28F082F}" type="datetimeFigureOut">
              <a:rPr lang="en-US" smtClean="0"/>
              <a:t>7/13/2015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F5B46-8DD9-47F5-878C-A751670E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59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2272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9263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5"/>
          <p:cNvCxnSpPr/>
          <p:nvPr/>
        </p:nvCxnSpPr>
        <p:spPr>
          <a:xfrm>
            <a:off x="685800" y="34978415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Shape 6"/>
          <p:cNvCxnSpPr/>
          <p:nvPr/>
        </p:nvCxnSpPr>
        <p:spPr>
          <a:xfrm>
            <a:off x="685800" y="3918857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Shap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38370" y="948900"/>
            <a:ext cx="2329894" cy="193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495" y="661797"/>
            <a:ext cx="2158130" cy="2592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/>
          <p:nvPr/>
        </p:nvSpPr>
        <p:spPr>
          <a:xfrm>
            <a:off x="21089073" y="35379525"/>
            <a:ext cx="565712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400" b="0" i="1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18" Type="http://schemas.openxmlformats.org/officeDocument/2006/relationships/diagramLayout" Target="../diagrams/layout3.xml"/><Relationship Id="rId3" Type="http://schemas.openxmlformats.org/officeDocument/2006/relationships/image" Target="../media/image3.png"/><Relationship Id="rId21" Type="http://schemas.microsoft.com/office/2007/relationships/diagramDrawing" Target="../diagrams/drawing3.xml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diagramData" Target="../diagrams/data3.xml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2.xml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19" Type="http://schemas.openxmlformats.org/officeDocument/2006/relationships/diagramQuickStyle" Target="../diagrams/quickStyle3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Relationship Id="rId22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800" b="1" i="0" u="none" strike="noStrike" cap="none" baseline="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NASA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Goddard Space Flight Center, </a:t>
            </a:r>
            <a:r>
              <a:rPr lang="en-US" sz="2800" b="1" i="0" u="none" strike="noStrike" cap="none" baseline="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NASA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Marshall </a:t>
            </a:r>
            <a:r>
              <a:rPr lang="en-US" sz="2800" b="1" i="0" u="none" strike="noStrike" cap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Space Flight Center, Wise County 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Clerk of Court’s Office</a:t>
            </a:r>
            <a:endParaRPr sz="2800" b="1" i="0" u="none" strike="noStrike" cap="none" baseline="0" dirty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Utilizing NASA Earth Observations to Locate Remote Yanomami Villages in the Alto Orinoco Municipality for Targeted Eradication of River Blindness Disease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08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8400" b="1" dirty="0">
                <a:solidFill>
                  <a:srgbClr val="BE534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Orinoco Health &amp; Air </a:t>
            </a:r>
            <a:r>
              <a:rPr lang="en-US" sz="8400" b="1" dirty="0" smtClean="0">
                <a:solidFill>
                  <a:srgbClr val="BE534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Quality</a:t>
            </a:r>
            <a:endParaRPr lang="en-US" sz="8400" b="1" dirty="0">
              <a:solidFill>
                <a:srgbClr val="BE534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Shape 18"/>
          <p:cNvSpPr txBox="1"/>
          <p:nvPr/>
        </p:nvSpPr>
        <p:spPr>
          <a:xfrm>
            <a:off x="914400" y="28555043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 be added</a:t>
            </a:r>
            <a:endParaRPr lang="en-US" sz="4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" name="Shape 19"/>
          <p:cNvSpPr txBox="1"/>
          <p:nvPr/>
        </p:nvSpPr>
        <p:spPr>
          <a:xfrm>
            <a:off x="11430000" y="28542969"/>
            <a:ext cx="65532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4400" b="1" dirty="0" smtClean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dirty="0" smtClean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The </a:t>
            </a:r>
            <a:r>
              <a:rPr lang="en-US" sz="4400" b="1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Carter </a:t>
            </a:r>
            <a:r>
              <a:rPr lang="en-US" sz="4400" b="1" dirty="0" smtClean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Center</a:t>
            </a:r>
            <a:endParaRPr lang="en-US" sz="4400" b="1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18288000" y="28555043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Jim Tucker (NASA Goddard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Kel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Markert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, Mentor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&amp; Science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Advisor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Kenton Ross (NASA DEVELOP)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Dan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Irwin (SERVIR 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Program Director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)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Dr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. John D.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Bolten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(NASA Goddard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Jeff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Luvall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(NASA at National Space Science and Technology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Robert Griffin (University of Alabama in Huntsville)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Katie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Melocik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(NASA Goddard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Thomas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Unnasch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(University of South Florida)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Melanie </a:t>
            </a:r>
            <a:r>
              <a:rPr lang="en-US" sz="2400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Salyer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, Mentor (Wise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County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Leigh Sinclair, Center Lead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DEVELOP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Marshall)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Amberle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Keith, Assistant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Center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Lead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DEVELOP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Marshall)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Jordan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Bates, Center Lead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DEVELOP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Wise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County)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Kiersten </a:t>
            </a:r>
            <a:r>
              <a:rPr lang="en-US" sz="2400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Newtoff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, Center Lead (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DEVELOP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Goddard)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21" name="Shape 21"/>
          <p:cNvSpPr txBox="1"/>
          <p:nvPr/>
        </p:nvSpPr>
        <p:spPr>
          <a:xfrm>
            <a:off x="914400" y="21547304"/>
            <a:ext cx="169164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 be added</a:t>
            </a:r>
            <a:endParaRPr lang="en-US" sz="48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" name="Shape 22"/>
          <p:cNvSpPr txBox="1"/>
          <p:nvPr/>
        </p:nvSpPr>
        <p:spPr>
          <a:xfrm>
            <a:off x="18288000" y="21547304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 be added</a:t>
            </a:r>
            <a:endParaRPr lang="en-US" sz="44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6" name="Shape 26"/>
          <p:cNvSpPr txBox="1"/>
          <p:nvPr/>
        </p:nvSpPr>
        <p:spPr>
          <a:xfrm>
            <a:off x="914400" y="6243410"/>
            <a:ext cx="169164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7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8269021" y="65532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P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rovide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The Carter Center with accurate locations of targeted villages for efficient planning of missions for eradication of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onchocerciasis</a:t>
            </a:r>
            <a:endParaRPr lang="en-US" sz="2800" dirty="0" smtClean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Develop a suitability model to assist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The Carter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Center  in identification of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Yanomami settlements</a:t>
            </a: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Investigate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the migratory patterns of the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Yanomami</a:t>
            </a: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Study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the vegetation and soil properties of the study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area</a:t>
            </a: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914398" y="5747633"/>
            <a:ext cx="1691639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Abstract</a:t>
            </a:r>
          </a:p>
        </p:txBody>
      </p:sp>
      <p:sp>
        <p:nvSpPr>
          <p:cNvPr id="29" name="Shape 29"/>
          <p:cNvSpPr txBox="1"/>
          <p:nvPr/>
        </p:nvSpPr>
        <p:spPr>
          <a:xfrm>
            <a:off x="18306976" y="57912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Objectives</a:t>
            </a:r>
          </a:p>
        </p:txBody>
      </p:sp>
      <p:sp>
        <p:nvSpPr>
          <p:cNvPr id="30" name="Shape 30"/>
          <p:cNvSpPr txBox="1"/>
          <p:nvPr/>
        </p:nvSpPr>
        <p:spPr>
          <a:xfrm>
            <a:off x="914400" y="12517639"/>
            <a:ext cx="169164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Methodology</a:t>
            </a:r>
          </a:p>
        </p:txBody>
      </p:sp>
      <p:sp>
        <p:nvSpPr>
          <p:cNvPr id="31" name="Shape 31"/>
          <p:cNvSpPr txBox="1"/>
          <p:nvPr/>
        </p:nvSpPr>
        <p:spPr>
          <a:xfrm>
            <a:off x="18296467" y="11350403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 Area</a:t>
            </a:r>
          </a:p>
        </p:txBody>
      </p:sp>
      <p:sp>
        <p:nvSpPr>
          <p:cNvPr id="32" name="Shape 32"/>
          <p:cNvSpPr txBox="1"/>
          <p:nvPr/>
        </p:nvSpPr>
        <p:spPr>
          <a:xfrm>
            <a:off x="18279531" y="17254232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Earth Observations</a:t>
            </a:r>
          </a:p>
        </p:txBody>
      </p:sp>
      <p:sp>
        <p:nvSpPr>
          <p:cNvPr id="33" name="Shape 33"/>
          <p:cNvSpPr txBox="1"/>
          <p:nvPr/>
        </p:nvSpPr>
        <p:spPr>
          <a:xfrm>
            <a:off x="914400" y="20830504"/>
            <a:ext cx="1691639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</a:t>
            </a:r>
          </a:p>
        </p:txBody>
      </p:sp>
      <p:sp>
        <p:nvSpPr>
          <p:cNvPr id="34" name="Shape 34"/>
          <p:cNvSpPr txBox="1"/>
          <p:nvPr/>
        </p:nvSpPr>
        <p:spPr>
          <a:xfrm>
            <a:off x="18288000" y="20824782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Conclusions</a:t>
            </a:r>
          </a:p>
        </p:txBody>
      </p:sp>
      <p:sp>
        <p:nvSpPr>
          <p:cNvPr id="35" name="Shape 35"/>
          <p:cNvSpPr txBox="1"/>
          <p:nvPr/>
        </p:nvSpPr>
        <p:spPr>
          <a:xfrm>
            <a:off x="18288000" y="278436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Acknowledgements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11351112" y="27843600"/>
            <a:ext cx="6187965" cy="711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Partners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x="914400" y="278436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Team Members</a:t>
            </a:r>
          </a:p>
        </p:txBody>
      </p:sp>
      <p:sp>
        <p:nvSpPr>
          <p:cNvPr id="38" name="Shape 38"/>
          <p:cNvSpPr txBox="1"/>
          <p:nvPr/>
        </p:nvSpPr>
        <p:spPr>
          <a:xfrm>
            <a:off x="914400" y="4148883"/>
            <a:ext cx="25603199" cy="9509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Goddard Space Flight Center: Amanda Rumsey (Project Lead), Timothy Larson, Kyle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Sowder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ise County and City of Norton Clerk of Court’s Office</a:t>
            </a:r>
            <a:r>
              <a:rPr lang="en-US" sz="30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Rajkishan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Rajappan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(Project Lead), Annabel White, Zachary Tate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Marshall Space Flight Center: </a:t>
            </a:r>
            <a:r>
              <a:rPr lang="en-US" sz="30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Sara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Amirazodi</a:t>
            </a:r>
            <a:endParaRPr lang="en-US" sz="30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NASA DEVELOP National Program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1" name="Picture 2" descr="03 Landsat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161" y="19013284"/>
            <a:ext cx="2072638" cy="16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02 Landsat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976" y="19087637"/>
            <a:ext cx="3666175" cy="149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12 SRT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099" y="18694028"/>
            <a:ext cx="1796192" cy="19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Placeholder 16"/>
          <p:cNvSpPr txBox="1">
            <a:spLocks/>
          </p:cNvSpPr>
          <p:nvPr/>
        </p:nvSpPr>
        <p:spPr>
          <a:xfrm>
            <a:off x="18364200" y="18135600"/>
            <a:ext cx="8229600" cy="2834640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3200" dirty="0">
                <a:solidFill>
                  <a:srgbClr val="767171"/>
                </a:solidFill>
                <a:latin typeface="Garamond"/>
              </a:rPr>
              <a:t>Landsat 7 ETM+  </a:t>
            </a:r>
            <a:r>
              <a:rPr lang="da-DK" sz="3200" dirty="0" smtClean="0">
                <a:solidFill>
                  <a:srgbClr val="767171"/>
                </a:solidFill>
                <a:latin typeface="Garamond"/>
              </a:rPr>
              <a:t> Landsat </a:t>
            </a:r>
            <a:r>
              <a:rPr lang="da-DK" sz="3200" dirty="0">
                <a:solidFill>
                  <a:srgbClr val="767171"/>
                </a:solidFill>
                <a:latin typeface="Garamond"/>
              </a:rPr>
              <a:t>8 OLI/TIRS  </a:t>
            </a:r>
            <a:r>
              <a:rPr lang="da-DK" sz="3200" dirty="0" smtClean="0">
                <a:solidFill>
                  <a:srgbClr val="767171"/>
                </a:solidFill>
                <a:latin typeface="Garamond"/>
              </a:rPr>
              <a:t>SRTM</a:t>
            </a:r>
            <a:endParaRPr lang="da-DK" sz="3200" dirty="0">
              <a:solidFill>
                <a:srgbClr val="767171"/>
              </a:solidFill>
              <a:latin typeface="Garamond"/>
            </a:endParaRPr>
          </a:p>
          <a:p>
            <a:r>
              <a:rPr lang="da-DK" dirty="0">
                <a:solidFill>
                  <a:srgbClr val="767171"/>
                </a:solidFill>
                <a:latin typeface="Garamond"/>
              </a:rPr>
              <a:t/>
            </a:r>
            <a:br>
              <a:rPr lang="da-DK" dirty="0">
                <a:solidFill>
                  <a:srgbClr val="767171"/>
                </a:solidFill>
                <a:latin typeface="Garamond"/>
              </a:rPr>
            </a:br>
            <a:r>
              <a:rPr lang="da-DK" dirty="0">
                <a:solidFill>
                  <a:srgbClr val="767171"/>
                </a:solidFill>
                <a:latin typeface="Garamond"/>
              </a:rPr>
              <a:t/>
            </a:r>
            <a:br>
              <a:rPr lang="da-DK" dirty="0">
                <a:solidFill>
                  <a:srgbClr val="767171"/>
                </a:solidFill>
                <a:latin typeface="Garamond"/>
              </a:rPr>
            </a:br>
            <a:endParaRPr lang="en-US" dirty="0" smtClean="0">
              <a:solidFill>
                <a:srgbClr val="767171"/>
              </a:solidFill>
              <a:latin typeface="Garamond"/>
            </a:endParaRPr>
          </a:p>
        </p:txBody>
      </p:sp>
      <p:pic>
        <p:nvPicPr>
          <p:cNvPr id="8" name="Picture 2" descr="\\Developserver\2015\Summer2015\YanomamiHealth\Other\Maps_n_Images\study_area_map_MSFC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246" y="12115800"/>
            <a:ext cx="8005154" cy="507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9982200" y="14132453"/>
            <a:ext cx="8153400" cy="6692329"/>
            <a:chOff x="9982200" y="13561403"/>
            <a:chExt cx="8153400" cy="7263379"/>
          </a:xfrm>
        </p:grpSpPr>
        <p:sp>
          <p:nvSpPr>
            <p:cNvPr id="63" name="Text Placeholder 6"/>
            <p:cNvSpPr txBox="1">
              <a:spLocks/>
            </p:cNvSpPr>
            <p:nvPr/>
          </p:nvSpPr>
          <p:spPr>
            <a:xfrm>
              <a:off x="9982200" y="13792236"/>
              <a:ext cx="3470405" cy="497863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685800" indent="-685800" algn="l" defTabSz="2743200" rtl="0" eaLnBrk="1" latinLnBrk="0" hangingPunct="1">
                <a:lnSpc>
                  <a:spcPct val="90000"/>
                </a:lnSpc>
                <a:spcBef>
                  <a:spcPts val="3000"/>
                </a:spcBef>
                <a:buFont typeface="Arial" panose="020B0604020202020204" pitchFamily="34" charset="0"/>
                <a:buChar char="•"/>
                <a:defRPr sz="8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7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6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200" b="1" dirty="0" smtClean="0">
                  <a:latin typeface="Garamond" panose="02020404030301010803" pitchFamily="18" charset="0"/>
                </a:rPr>
                <a:t>Data Processing</a:t>
              </a:r>
              <a:r>
                <a:rPr lang="en-US" sz="3200" dirty="0" smtClean="0">
                  <a:latin typeface="Garamond" panose="02020404030301010803" pitchFamily="18" charset="0"/>
                </a:rPr>
                <a:t/>
              </a:r>
              <a:br>
                <a:rPr lang="en-US" sz="3200" dirty="0" smtClean="0">
                  <a:latin typeface="Garamond" panose="02020404030301010803" pitchFamily="18" charset="0"/>
                </a:rPr>
              </a:br>
              <a:r>
                <a:rPr lang="en-US" sz="2800" dirty="0" smtClean="0">
                  <a:latin typeface="Garamond" panose="02020404030301010803" pitchFamily="18" charset="0"/>
                </a:rPr>
                <a:t>All data processed with Spatial Analyst toolbox in ArcGIS.</a:t>
              </a:r>
            </a:p>
            <a:p>
              <a:pPr marL="0" indent="0">
                <a:buNone/>
              </a:pPr>
              <a:r>
                <a:rPr lang="en-US" sz="6000" i="1" dirty="0" smtClean="0">
                  <a:latin typeface="Garamond" panose="02020404030301010803" pitchFamily="18" charset="0"/>
                </a:rPr>
                <a:t>Image coming soon</a:t>
              </a:r>
            </a:p>
            <a:p>
              <a:pPr marL="0" indent="0">
                <a:buNone/>
              </a:pPr>
              <a:endParaRPr lang="en-US" sz="2400" dirty="0">
                <a:latin typeface="+mj-l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982200" y="13561403"/>
              <a:ext cx="8153400" cy="7263379"/>
              <a:chOff x="9982200" y="13792236"/>
              <a:chExt cx="8153400" cy="7032546"/>
            </a:xfrm>
          </p:grpSpPr>
          <p:sp>
            <p:nvSpPr>
              <p:cNvPr id="64" name="Down Arrow 63"/>
              <p:cNvSpPr/>
              <p:nvPr/>
            </p:nvSpPr>
            <p:spPr>
              <a:xfrm>
                <a:off x="17114836" y="13792236"/>
                <a:ext cx="1020764" cy="7021407"/>
              </a:xfrm>
              <a:prstGeom prst="downArrow">
                <a:avLst/>
              </a:prstGeom>
              <a:gradFill>
                <a:gsLst>
                  <a:gs pos="23000">
                    <a:schemeClr val="accent1">
                      <a:tint val="66000"/>
                      <a:satMod val="160000"/>
                      <a:lumMod val="70000"/>
                    </a:schemeClr>
                  </a:gs>
                  <a:gs pos="68000">
                    <a:schemeClr val="accent3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3600" dirty="0" smtClean="0">
                    <a:latin typeface="Garamond" panose="02020404030301010803" pitchFamily="18" charset="0"/>
                  </a:rPr>
                  <a:t>Processing Flow</a:t>
                </a:r>
                <a:endParaRPr lang="en-US" sz="3600" dirty="0">
                  <a:latin typeface="Garamond" panose="02020404030301010803" pitchFamily="18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9982200" y="13801069"/>
                <a:ext cx="7047957" cy="7023713"/>
                <a:chOff x="9982200" y="13801069"/>
                <a:chExt cx="7047957" cy="7023713"/>
              </a:xfrm>
              <a:gradFill flip="none" rotWithShape="1">
                <a:gsLst>
                  <a:gs pos="59000">
                    <a:schemeClr val="accent3">
                      <a:lumMod val="100000"/>
                    </a:schemeClr>
                  </a:gs>
                  <a:gs pos="13000">
                    <a:schemeClr val="accent1">
                      <a:tint val="66000"/>
                      <a:satMod val="160000"/>
                      <a:lumMod val="70000"/>
                    </a:schemeClr>
                  </a:gs>
                </a:gsLst>
                <a:lin ang="5400000" scaled="1"/>
                <a:tileRect/>
              </a:gradFill>
            </p:grpSpPr>
            <p:sp>
              <p:nvSpPr>
                <p:cNvPr id="65" name="Rounded Rectangle 64"/>
                <p:cNvSpPr/>
                <p:nvPr/>
              </p:nvSpPr>
              <p:spPr>
                <a:xfrm>
                  <a:off x="13518776" y="13801069"/>
                  <a:ext cx="3487612" cy="54406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smtClean="0">
                      <a:latin typeface="Garamond" panose="02020404030301010803" pitchFamily="18" charset="0"/>
                    </a:rPr>
                    <a:t>Elevation</a:t>
                  </a:r>
                  <a:endParaRPr lang="en-US" sz="3200" dirty="0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66" name="Rounded Rectangle 65"/>
                <p:cNvSpPr/>
                <p:nvPr/>
              </p:nvSpPr>
              <p:spPr>
                <a:xfrm>
                  <a:off x="13518770" y="14686854"/>
                  <a:ext cx="3487612" cy="54406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smtClean="0">
                      <a:latin typeface="Garamond" panose="02020404030301010803" pitchFamily="18" charset="0"/>
                    </a:rPr>
                    <a:t>Slope</a:t>
                  </a:r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9982200" y="18896275"/>
                  <a:ext cx="7021777" cy="803473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 smtClean="0">
                      <a:latin typeface="Garamond" panose="02020404030301010803" pitchFamily="18" charset="0"/>
                    </a:rPr>
                    <a:t>Fuzzy Membership</a:t>
                  </a:r>
                </a:p>
              </p:txBody>
            </p:sp>
            <p:sp>
              <p:nvSpPr>
                <p:cNvPr id="68" name="Rounded Rectangle 67"/>
                <p:cNvSpPr/>
                <p:nvPr/>
              </p:nvSpPr>
              <p:spPr>
                <a:xfrm>
                  <a:off x="9982200" y="20021309"/>
                  <a:ext cx="7021777" cy="803473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 smtClean="0">
                      <a:latin typeface="Garamond" panose="02020404030301010803" pitchFamily="18" charset="0"/>
                    </a:rPr>
                    <a:t>Suitability Model</a:t>
                  </a:r>
                </a:p>
              </p:txBody>
            </p:sp>
            <p:sp>
              <p:nvSpPr>
                <p:cNvPr id="69" name="Rounded Rectangle 68"/>
                <p:cNvSpPr/>
                <p:nvPr/>
              </p:nvSpPr>
              <p:spPr>
                <a:xfrm>
                  <a:off x="13518769" y="15655601"/>
                  <a:ext cx="3487612" cy="54406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smtClean="0">
                      <a:latin typeface="Garamond" panose="02020404030301010803" pitchFamily="18" charset="0"/>
                    </a:rPr>
                    <a:t>NDVI</a:t>
                  </a:r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13542545" y="16592212"/>
                  <a:ext cx="3487612" cy="54406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err="1" smtClean="0">
                      <a:latin typeface="Garamond" panose="02020404030301010803" pitchFamily="18" charset="0"/>
                    </a:rPr>
                    <a:t>dNBR</a:t>
                  </a:r>
                  <a:endParaRPr lang="en-US" sz="3200" dirty="0" smtClean="0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13518768" y="17500302"/>
                  <a:ext cx="3487612" cy="54406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 smtClean="0">
                      <a:latin typeface="Garamond" panose="02020404030301010803" pitchFamily="18" charset="0"/>
                    </a:rPr>
                    <a:t>Distance to Streams</a:t>
                  </a:r>
                </a:p>
              </p:txBody>
            </p:sp>
          </p:grpSp>
        </p:grpSp>
      </p:grpSp>
      <p:cxnSp>
        <p:nvCxnSpPr>
          <p:cNvPr id="14" name="Straight Connector 13"/>
          <p:cNvCxnSpPr/>
          <p:nvPr/>
        </p:nvCxnSpPr>
        <p:spPr>
          <a:xfrm>
            <a:off x="9769840" y="13898436"/>
            <a:ext cx="0" cy="6904164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1031828" y="13287080"/>
            <a:ext cx="8553449" cy="7542125"/>
            <a:chOff x="1047751" y="13287080"/>
            <a:chExt cx="8553449" cy="7542125"/>
          </a:xfrm>
        </p:grpSpPr>
        <p:sp>
          <p:nvSpPr>
            <p:cNvPr id="39" name="Freeform 38"/>
            <p:cNvSpPr/>
            <p:nvPr/>
          </p:nvSpPr>
          <p:spPr>
            <a:xfrm>
              <a:off x="1047752" y="14404810"/>
              <a:ext cx="8553448" cy="1741760"/>
            </a:xfrm>
            <a:custGeom>
              <a:avLst/>
              <a:gdLst>
                <a:gd name="connsiteX0" fmla="*/ 0 w 7963158"/>
                <a:gd name="connsiteY0" fmla="*/ 175171 h 1751710"/>
                <a:gd name="connsiteX1" fmla="*/ 175171 w 7963158"/>
                <a:gd name="connsiteY1" fmla="*/ 0 h 1751710"/>
                <a:gd name="connsiteX2" fmla="*/ 7787987 w 7963158"/>
                <a:gd name="connsiteY2" fmla="*/ 0 h 1751710"/>
                <a:gd name="connsiteX3" fmla="*/ 7963158 w 7963158"/>
                <a:gd name="connsiteY3" fmla="*/ 175171 h 1751710"/>
                <a:gd name="connsiteX4" fmla="*/ 7963158 w 7963158"/>
                <a:gd name="connsiteY4" fmla="*/ 1576539 h 1751710"/>
                <a:gd name="connsiteX5" fmla="*/ 7787987 w 7963158"/>
                <a:gd name="connsiteY5" fmla="*/ 1751710 h 1751710"/>
                <a:gd name="connsiteX6" fmla="*/ 175171 w 7963158"/>
                <a:gd name="connsiteY6" fmla="*/ 1751710 h 1751710"/>
                <a:gd name="connsiteX7" fmla="*/ 0 w 7963158"/>
                <a:gd name="connsiteY7" fmla="*/ 1576539 h 1751710"/>
                <a:gd name="connsiteX8" fmla="*/ 0 w 7963158"/>
                <a:gd name="connsiteY8" fmla="*/ 175171 h 175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63158" h="1751710">
                  <a:moveTo>
                    <a:pt x="0" y="175171"/>
                  </a:moveTo>
                  <a:cubicBezTo>
                    <a:pt x="0" y="78427"/>
                    <a:pt x="78427" y="0"/>
                    <a:pt x="175171" y="0"/>
                  </a:cubicBezTo>
                  <a:lnTo>
                    <a:pt x="7787987" y="0"/>
                  </a:lnTo>
                  <a:cubicBezTo>
                    <a:pt x="7884731" y="0"/>
                    <a:pt x="7963158" y="78427"/>
                    <a:pt x="7963158" y="175171"/>
                  </a:cubicBezTo>
                  <a:lnTo>
                    <a:pt x="7963158" y="1576539"/>
                  </a:lnTo>
                  <a:cubicBezTo>
                    <a:pt x="7963158" y="1673283"/>
                    <a:pt x="7884731" y="1751710"/>
                    <a:pt x="7787987" y="1751710"/>
                  </a:cubicBezTo>
                  <a:lnTo>
                    <a:pt x="175171" y="1751710"/>
                  </a:lnTo>
                  <a:cubicBezTo>
                    <a:pt x="78427" y="1751710"/>
                    <a:pt x="0" y="1673283"/>
                    <a:pt x="0" y="1576539"/>
                  </a:cubicBezTo>
                  <a:lnTo>
                    <a:pt x="0" y="17517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5146" tIns="295146" rIns="295146" bIns="295146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400" kern="1200" dirty="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5153442" y="16248414"/>
              <a:ext cx="361116" cy="388777"/>
            </a:xfrm>
            <a:custGeom>
              <a:avLst/>
              <a:gdLst>
                <a:gd name="connsiteX0" fmla="*/ 0 w 388776"/>
                <a:gd name="connsiteY0" fmla="*/ 72223 h 361115"/>
                <a:gd name="connsiteX1" fmla="*/ 208219 w 388776"/>
                <a:gd name="connsiteY1" fmla="*/ 72223 h 361115"/>
                <a:gd name="connsiteX2" fmla="*/ 208219 w 388776"/>
                <a:gd name="connsiteY2" fmla="*/ 0 h 361115"/>
                <a:gd name="connsiteX3" fmla="*/ 388776 w 388776"/>
                <a:gd name="connsiteY3" fmla="*/ 180558 h 361115"/>
                <a:gd name="connsiteX4" fmla="*/ 208219 w 388776"/>
                <a:gd name="connsiteY4" fmla="*/ 361115 h 361115"/>
                <a:gd name="connsiteX5" fmla="*/ 208219 w 388776"/>
                <a:gd name="connsiteY5" fmla="*/ 288892 h 361115"/>
                <a:gd name="connsiteX6" fmla="*/ 0 w 388776"/>
                <a:gd name="connsiteY6" fmla="*/ 288892 h 361115"/>
                <a:gd name="connsiteX7" fmla="*/ 0 w 388776"/>
                <a:gd name="connsiteY7" fmla="*/ 72223 h 3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776" h="361115">
                  <a:moveTo>
                    <a:pt x="311020" y="0"/>
                  </a:moveTo>
                  <a:lnTo>
                    <a:pt x="311020" y="193404"/>
                  </a:lnTo>
                  <a:lnTo>
                    <a:pt x="388775" y="193404"/>
                  </a:lnTo>
                  <a:lnTo>
                    <a:pt x="194387" y="361115"/>
                  </a:lnTo>
                  <a:lnTo>
                    <a:pt x="1" y="193404"/>
                  </a:lnTo>
                  <a:lnTo>
                    <a:pt x="77756" y="193404"/>
                  </a:lnTo>
                  <a:lnTo>
                    <a:pt x="77756" y="0"/>
                  </a:lnTo>
                  <a:lnTo>
                    <a:pt x="311020" y="0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223" tIns="1" rIns="72224" bIns="10833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>
                <a:solidFill>
                  <a:schemeClr val="tx1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1047752" y="16739034"/>
              <a:ext cx="8553448" cy="1748321"/>
            </a:xfrm>
            <a:custGeom>
              <a:avLst/>
              <a:gdLst>
                <a:gd name="connsiteX0" fmla="*/ 0 w 7963158"/>
                <a:gd name="connsiteY0" fmla="*/ 174832 h 1748321"/>
                <a:gd name="connsiteX1" fmla="*/ 174832 w 7963158"/>
                <a:gd name="connsiteY1" fmla="*/ 0 h 1748321"/>
                <a:gd name="connsiteX2" fmla="*/ 7788326 w 7963158"/>
                <a:gd name="connsiteY2" fmla="*/ 0 h 1748321"/>
                <a:gd name="connsiteX3" fmla="*/ 7963158 w 7963158"/>
                <a:gd name="connsiteY3" fmla="*/ 174832 h 1748321"/>
                <a:gd name="connsiteX4" fmla="*/ 7963158 w 7963158"/>
                <a:gd name="connsiteY4" fmla="*/ 1573489 h 1748321"/>
                <a:gd name="connsiteX5" fmla="*/ 7788326 w 7963158"/>
                <a:gd name="connsiteY5" fmla="*/ 1748321 h 1748321"/>
                <a:gd name="connsiteX6" fmla="*/ 174832 w 7963158"/>
                <a:gd name="connsiteY6" fmla="*/ 1748321 h 1748321"/>
                <a:gd name="connsiteX7" fmla="*/ 0 w 7963158"/>
                <a:gd name="connsiteY7" fmla="*/ 1573489 h 1748321"/>
                <a:gd name="connsiteX8" fmla="*/ 0 w 7963158"/>
                <a:gd name="connsiteY8" fmla="*/ 174832 h 1748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63158" h="1748321">
                  <a:moveTo>
                    <a:pt x="0" y="174832"/>
                  </a:moveTo>
                  <a:cubicBezTo>
                    <a:pt x="0" y="78275"/>
                    <a:pt x="78275" y="0"/>
                    <a:pt x="174832" y="0"/>
                  </a:cubicBezTo>
                  <a:lnTo>
                    <a:pt x="7788326" y="0"/>
                  </a:lnTo>
                  <a:cubicBezTo>
                    <a:pt x="7884883" y="0"/>
                    <a:pt x="7963158" y="78275"/>
                    <a:pt x="7963158" y="174832"/>
                  </a:cubicBezTo>
                  <a:lnTo>
                    <a:pt x="7963158" y="1573489"/>
                  </a:lnTo>
                  <a:cubicBezTo>
                    <a:pt x="7963158" y="1670046"/>
                    <a:pt x="7884883" y="1748321"/>
                    <a:pt x="7788326" y="1748321"/>
                  </a:cubicBezTo>
                  <a:lnTo>
                    <a:pt x="174832" y="1748321"/>
                  </a:lnTo>
                  <a:cubicBezTo>
                    <a:pt x="78275" y="1748321"/>
                    <a:pt x="0" y="1670046"/>
                    <a:pt x="0" y="1573489"/>
                  </a:cubicBezTo>
                  <a:lnTo>
                    <a:pt x="0" y="17483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5047" tIns="295047" rIns="295047" bIns="295047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400" kern="1200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5153440" y="18589198"/>
              <a:ext cx="361120" cy="388776"/>
            </a:xfrm>
            <a:custGeom>
              <a:avLst/>
              <a:gdLst>
                <a:gd name="connsiteX0" fmla="*/ 0 w 388776"/>
                <a:gd name="connsiteY0" fmla="*/ 72224 h 361120"/>
                <a:gd name="connsiteX1" fmla="*/ 208216 w 388776"/>
                <a:gd name="connsiteY1" fmla="*/ 72224 h 361120"/>
                <a:gd name="connsiteX2" fmla="*/ 208216 w 388776"/>
                <a:gd name="connsiteY2" fmla="*/ 0 h 361120"/>
                <a:gd name="connsiteX3" fmla="*/ 388776 w 388776"/>
                <a:gd name="connsiteY3" fmla="*/ 180560 h 361120"/>
                <a:gd name="connsiteX4" fmla="*/ 208216 w 388776"/>
                <a:gd name="connsiteY4" fmla="*/ 361120 h 361120"/>
                <a:gd name="connsiteX5" fmla="*/ 208216 w 388776"/>
                <a:gd name="connsiteY5" fmla="*/ 288896 h 361120"/>
                <a:gd name="connsiteX6" fmla="*/ 0 w 388776"/>
                <a:gd name="connsiteY6" fmla="*/ 288896 h 361120"/>
                <a:gd name="connsiteX7" fmla="*/ 0 w 388776"/>
                <a:gd name="connsiteY7" fmla="*/ 72224 h 36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776" h="361120">
                  <a:moveTo>
                    <a:pt x="311021" y="0"/>
                  </a:moveTo>
                  <a:lnTo>
                    <a:pt x="311021" y="193404"/>
                  </a:lnTo>
                  <a:lnTo>
                    <a:pt x="388776" y="193404"/>
                  </a:lnTo>
                  <a:lnTo>
                    <a:pt x="194388" y="361120"/>
                  </a:lnTo>
                  <a:lnTo>
                    <a:pt x="0" y="193404"/>
                  </a:lnTo>
                  <a:lnTo>
                    <a:pt x="77755" y="193404"/>
                  </a:lnTo>
                  <a:lnTo>
                    <a:pt x="77755" y="0"/>
                  </a:lnTo>
                  <a:lnTo>
                    <a:pt x="311021" y="0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224" tIns="0" rIns="72224" bIns="108336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047752" y="19132171"/>
              <a:ext cx="8553448" cy="1697034"/>
            </a:xfrm>
            <a:custGeom>
              <a:avLst/>
              <a:gdLst>
                <a:gd name="connsiteX0" fmla="*/ 0 w 7963158"/>
                <a:gd name="connsiteY0" fmla="*/ 174939 h 1749387"/>
                <a:gd name="connsiteX1" fmla="*/ 174939 w 7963158"/>
                <a:gd name="connsiteY1" fmla="*/ 0 h 1749387"/>
                <a:gd name="connsiteX2" fmla="*/ 7788219 w 7963158"/>
                <a:gd name="connsiteY2" fmla="*/ 0 h 1749387"/>
                <a:gd name="connsiteX3" fmla="*/ 7963158 w 7963158"/>
                <a:gd name="connsiteY3" fmla="*/ 174939 h 1749387"/>
                <a:gd name="connsiteX4" fmla="*/ 7963158 w 7963158"/>
                <a:gd name="connsiteY4" fmla="*/ 1574448 h 1749387"/>
                <a:gd name="connsiteX5" fmla="*/ 7788219 w 7963158"/>
                <a:gd name="connsiteY5" fmla="*/ 1749387 h 1749387"/>
                <a:gd name="connsiteX6" fmla="*/ 174939 w 7963158"/>
                <a:gd name="connsiteY6" fmla="*/ 1749387 h 1749387"/>
                <a:gd name="connsiteX7" fmla="*/ 0 w 7963158"/>
                <a:gd name="connsiteY7" fmla="*/ 1574448 h 1749387"/>
                <a:gd name="connsiteX8" fmla="*/ 0 w 7963158"/>
                <a:gd name="connsiteY8" fmla="*/ 174939 h 174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63158" h="1749387">
                  <a:moveTo>
                    <a:pt x="0" y="174939"/>
                  </a:moveTo>
                  <a:cubicBezTo>
                    <a:pt x="0" y="78323"/>
                    <a:pt x="78323" y="0"/>
                    <a:pt x="174939" y="0"/>
                  </a:cubicBezTo>
                  <a:lnTo>
                    <a:pt x="7788219" y="0"/>
                  </a:lnTo>
                  <a:cubicBezTo>
                    <a:pt x="7884835" y="0"/>
                    <a:pt x="7963158" y="78323"/>
                    <a:pt x="7963158" y="174939"/>
                  </a:cubicBezTo>
                  <a:lnTo>
                    <a:pt x="7963158" y="1574448"/>
                  </a:lnTo>
                  <a:cubicBezTo>
                    <a:pt x="7963158" y="1671064"/>
                    <a:pt x="7884835" y="1749387"/>
                    <a:pt x="7788219" y="1749387"/>
                  </a:cubicBezTo>
                  <a:lnTo>
                    <a:pt x="174939" y="1749387"/>
                  </a:lnTo>
                  <a:cubicBezTo>
                    <a:pt x="78323" y="1749387"/>
                    <a:pt x="0" y="1671064"/>
                    <a:pt x="0" y="1574448"/>
                  </a:cubicBezTo>
                  <a:lnTo>
                    <a:pt x="0" y="1749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5078" tIns="295078" rIns="295078" bIns="295078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400" kern="1200" dirty="0"/>
            </a:p>
          </p:txBody>
        </p:sp>
        <p:graphicFrame>
          <p:nvGraphicFramePr>
            <p:cNvPr id="48" name="Diagram 47"/>
            <p:cNvGraphicFramePr/>
            <p:nvPr>
              <p:extLst>
                <p:ext uri="{D42A27DB-BD31-4B8C-83A1-F6EECF244321}">
                  <p14:modId xmlns:p14="http://schemas.microsoft.com/office/powerpoint/2010/main" val="1737628237"/>
                </p:ext>
              </p:extLst>
            </p:nvPr>
          </p:nvGraphicFramePr>
          <p:xfrm>
            <a:off x="1139190" y="14536609"/>
            <a:ext cx="8366760" cy="15086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49" name="Diagram 48"/>
            <p:cNvGraphicFramePr/>
            <p:nvPr>
              <p:extLst>
                <p:ext uri="{D42A27DB-BD31-4B8C-83A1-F6EECF244321}">
                  <p14:modId xmlns:p14="http://schemas.microsoft.com/office/powerpoint/2010/main" val="3877107751"/>
                </p:ext>
              </p:extLst>
            </p:nvPr>
          </p:nvGraphicFramePr>
          <p:xfrm>
            <a:off x="1143003" y="16863211"/>
            <a:ext cx="8362948" cy="15086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50" name="Diagram 49"/>
            <p:cNvGraphicFramePr/>
            <p:nvPr>
              <p:extLst>
                <p:ext uri="{D42A27DB-BD31-4B8C-83A1-F6EECF244321}">
                  <p14:modId xmlns:p14="http://schemas.microsoft.com/office/powerpoint/2010/main" val="4163091984"/>
                </p:ext>
              </p:extLst>
            </p:nvPr>
          </p:nvGraphicFramePr>
          <p:xfrm>
            <a:off x="1142754" y="19090207"/>
            <a:ext cx="8363196" cy="16362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51" name="TextBox 34"/>
            <p:cNvSpPr txBox="1"/>
            <p:nvPr/>
          </p:nvSpPr>
          <p:spPr>
            <a:xfrm>
              <a:off x="1047752" y="13981648"/>
              <a:ext cx="5959366" cy="423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Garamond" panose="02020404030301010803" pitchFamily="18" charset="0"/>
                </a:rPr>
                <a:t>Pixel-by-Pixel Composting Technique</a:t>
              </a: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52" name="TextBox 35"/>
            <p:cNvSpPr txBox="1"/>
            <p:nvPr/>
          </p:nvSpPr>
          <p:spPr>
            <a:xfrm>
              <a:off x="1047751" y="16370666"/>
              <a:ext cx="4381500" cy="423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Garamond" panose="02020404030301010803" pitchFamily="18" charset="0"/>
                </a:rPr>
                <a:t>Classification and Analysis</a:t>
              </a: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53" name="TextBox 36"/>
            <p:cNvSpPr txBox="1"/>
            <p:nvPr/>
          </p:nvSpPr>
          <p:spPr>
            <a:xfrm>
              <a:off x="1047752" y="18709009"/>
              <a:ext cx="3294993" cy="423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Garamond" panose="02020404030301010803" pitchFamily="18" charset="0"/>
                </a:rPr>
                <a:t>Results</a:t>
              </a: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1209048" y="19665054"/>
              <a:ext cx="1466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Regression</a:t>
              </a:r>
            </a:p>
            <a:p>
              <a:pPr lvl="0" algn="ctr"/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Analysis</a:t>
              </a:r>
              <a:endParaRPr lang="en-US" sz="16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5034435" y="17316823"/>
              <a:ext cx="1466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Identifying Soil </a:t>
              </a:r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Classes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 rot="16200000">
              <a:off x="724301" y="15108561"/>
              <a:ext cx="1466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Input Data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3723646" y="14985450"/>
              <a:ext cx="1466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Cloud Pixel </a:t>
              </a:r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Classification</a:t>
              </a:r>
              <a:endParaRPr lang="en-US" sz="16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6445901" y="14985449"/>
              <a:ext cx="1466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Cloud Pixel </a:t>
              </a:r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Replacement</a:t>
              </a:r>
              <a:endParaRPr lang="en-US" sz="16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791315" y="17316822"/>
              <a:ext cx="1466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Layer </a:t>
              </a:r>
              <a:endParaRPr lang="en-US" sz="1600" b="1" dirty="0" smtClean="0">
                <a:solidFill>
                  <a:schemeClr val="bg1"/>
                </a:solidFill>
                <a:latin typeface="Garamond" panose="02020404030301010803" pitchFamily="18" charset="0"/>
              </a:endParaRPr>
            </a:p>
            <a:p>
              <a:pPr lvl="0" algn="ctr"/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Stacking</a:t>
              </a:r>
              <a:endParaRPr lang="en-US" sz="16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62082" y="13287080"/>
              <a:ext cx="6465457" cy="5637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Garamond" panose="02020404030301010803" pitchFamily="18" charset="0"/>
                </a:rPr>
                <a:t>Locating Villages</a:t>
              </a:r>
              <a:endParaRPr lang="en-US" sz="2800" b="1" dirty="0">
                <a:latin typeface="Garamond" panose="02020404030301010803" pitchFamily="18" charset="0"/>
              </a:endParaRPr>
            </a:p>
          </p:txBody>
        </p:sp>
      </p:grpSp>
      <p:sp>
        <p:nvSpPr>
          <p:cNvPr id="57" name="Rounded Rectangle 56"/>
          <p:cNvSpPr/>
          <p:nvPr/>
        </p:nvSpPr>
        <p:spPr>
          <a:xfrm>
            <a:off x="10649379" y="13287077"/>
            <a:ext cx="6465457" cy="56377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Garamond" panose="02020404030301010803" pitchFamily="18" charset="0"/>
              </a:rPr>
              <a:t>Suitability Model</a:t>
            </a:r>
            <a:endParaRPr lang="en-US" sz="28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Health &amp; AQ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BE5341"/>
      </a:accent1>
      <a:accent2>
        <a:srgbClr val="D07D56"/>
      </a:accent2>
      <a:accent3>
        <a:srgbClr val="E5AA6F"/>
      </a:accent3>
      <a:accent4>
        <a:srgbClr val="497F8D"/>
      </a:accent4>
      <a:accent5>
        <a:srgbClr val="4C9380"/>
      </a:accent5>
      <a:accent6>
        <a:srgbClr val="51A96D"/>
      </a:accent6>
      <a:hlink>
        <a:srgbClr val="BE5341"/>
      </a:hlink>
      <a:folHlink>
        <a:srgbClr val="BE534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352</Words>
  <Application>Microsoft Office PowerPoint</Application>
  <PresentationFormat>Custom</PresentationFormat>
  <Paragraphs>76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Garamond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DEVELOPE1</dc:creator>
  <cp:lastModifiedBy>Brumbaugh, Beth (LARC-E3)[SSAI DEVELOP]</cp:lastModifiedBy>
  <cp:revision>67</cp:revision>
  <dcterms:modified xsi:type="dcterms:W3CDTF">2015-07-13T15:27:37Z</dcterms:modified>
</cp:coreProperties>
</file>