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FADF82"/>
    <a:srgbClr val="5B9BD5"/>
    <a:srgbClr val="3E96A8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63094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3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023" y="2642296"/>
            <a:ext cx="7191954" cy="16557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Partners: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Engagement &amp; Communicating Results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223205" y="1232264"/>
            <a:ext cx="9293028" cy="96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Often, DEVELOP teams use the terms ‘partner’ and ‘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 user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interchangeably. However, there are some distinct differences relating to these terms,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 the standardized definitions of typical DEVELOP partners are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2046" y="2298138"/>
            <a:ext cx="11867909" cy="387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Partner: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Umbrella term for any outside organization DEVELOP engages with through projects, nodes, or other activities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Types of Partners</a:t>
            </a: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End User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Organization or individual that receives results and methodologies from DEVELOP (either directly from a DEVELOP project team or through a collaborator/boundary organization) and can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the project’s products or methodologies to make a decision or policy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; they may also provide some kind of resources (advising, data, model, software, funding, etc.), but it is not required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The Texas Forest Service’s Predictive Services that can use the products/methodologies from the DEVELOP project in their risk mapping creation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Collaborator: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Organization or individual that works directly with a DEVELOP project team and provides some kind of leveraged resource (advising, data, model, software, funding, etc.), but are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not actually using the project’s products or methodologies to make a decision or policy </a:t>
            </a:r>
          </a:p>
          <a:p>
            <a:pPr marL="114300" lvl="1" indent="0">
              <a:buNone/>
            </a:pP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A researcher from a university who provides a team with an ancillary dataset to validate their results</a:t>
            </a:r>
          </a:p>
        </p:txBody>
      </p:sp>
      <p:pic>
        <p:nvPicPr>
          <p:cNvPr id="10" name="Picture 4" descr="https://scontent-lga1-1.xx.fbcdn.net/hphotos-xta1/v/t1.0-9/10565100_747914698601429_5753715322047059668_n.jpg?oh=3cb824807a96e3008c1ece76e436fbdb&amp;oe=55C1357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74" y="365125"/>
            <a:ext cx="2250185" cy="14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3130" y="5907186"/>
            <a:ext cx="8237256" cy="65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partners are either 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end users 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(using the results or products to make a decision) </a:t>
            </a:r>
            <a:r>
              <a:rPr lang="en-US" sz="1600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collaborators (not using the results or products to make a decision).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84" name="Content Placeholder 1"/>
          <p:cNvSpPr>
            <a:spLocks noGrp="1"/>
          </p:cNvSpPr>
          <p:nvPr>
            <p:ph idx="1"/>
          </p:nvPr>
        </p:nvSpPr>
        <p:spPr>
          <a:xfrm>
            <a:off x="3617140" y="1292210"/>
            <a:ext cx="8343366" cy="2935331"/>
          </a:xfrm>
        </p:spPr>
        <p:txBody>
          <a:bodyPr>
            <a:noAutofit/>
          </a:bodyPr>
          <a:lstStyle/>
          <a:p>
            <a:pPr marL="114300" lvl="1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 users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collaborators can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“boundary organizations”. This is an additional classifier.</a:t>
            </a:r>
          </a:p>
          <a:p>
            <a:pPr marL="400050" lvl="1" indent="-285750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 Organization: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Organization or individual that disseminates the project’s results to other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 users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decision-makers, policy-makers,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the Applied Sciences Program defines a boundary organization as “an organization outside of your own that broadens your reach across the boundary into the operational domain (i.e. policy-makers, decision-makers, and other key stakeholders)”</a:t>
            </a:r>
          </a:p>
          <a:p>
            <a:pPr marL="388620" lvl="2" indent="0"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 The Smithsonian Conservation Biology Institute works with local groups in Myanmar and helped DEVELOP disseminate results from the Myanmar Ecological Forecasting project to those in-country groups.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64848" y="4674510"/>
            <a:ext cx="5867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>
            <a:stCxn id="86" idx="0"/>
            <a:endCxn id="86" idx="2"/>
          </p:cNvCxnSpPr>
          <p:nvPr/>
        </p:nvCxnSpPr>
        <p:spPr>
          <a:xfrm>
            <a:off x="7898548" y="4674510"/>
            <a:ext cx="0" cy="14478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74548" y="5433309"/>
            <a:ext cx="3048000" cy="4604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Boundary Organizations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74648" y="436124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 Partners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4848" y="491477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Collaborators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07011" y="4914778"/>
            <a:ext cx="29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End Users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https://scontent-lga1-1.xx.fbcdn.net/hphotos-xpa1/t31.0-8/10924220_842773212448910_5215081429846032086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2147" r="4255" b="36232"/>
          <a:stretch/>
        </p:blipFill>
        <p:spPr bwMode="auto">
          <a:xfrm>
            <a:off x="337974" y="3167667"/>
            <a:ext cx="2743200" cy="105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content-lga1-1.xx.fbcdn.net/hphotos-xap1/l/t31.0-8/1421263_614840858575481_919237336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17881" r="4040" b="28588"/>
          <a:stretch/>
        </p:blipFill>
        <p:spPr bwMode="auto">
          <a:xfrm>
            <a:off x="337974" y="4519999"/>
            <a:ext cx="2743200" cy="131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content-lga1-1.xx.fbcdn.net/hphotos-prn2/t31.0-8/859612_495198550539713_78437639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20229" r="11588" b="19084"/>
          <a:stretch/>
        </p:blipFill>
        <p:spPr bwMode="auto">
          <a:xfrm>
            <a:off x="337974" y="1398102"/>
            <a:ext cx="2743200" cy="14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Engagement &amp; Communication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451414" y="1165183"/>
            <a:ext cx="11000116" cy="49529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cornerstone of DEVELOP projects is the engagement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management 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policy makers who can benefit from the integration of NASA Earth observations in their decision making process. All DEVELOP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strive to engage at least one decision-making organization to hand off project results and methodologies to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Communication Strategies Commonly Employed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Open communication lines with your partners, see what their needs and meeting abilities are, devise a plan, then be flexible!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4193452818_decbf9b6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42" y="2563439"/>
            <a:ext cx="3822367" cy="25456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0455" y="3266506"/>
            <a:ext cx="6186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Team-Partner greeting telecon during the first or second week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Weekly or bi-weekly telecons &amp; emails with status updates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Hand-off event at the end of the term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Communication – Best Practices</a:t>
            </a:r>
            <a:endParaRPr lang="en-US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98699" y="1327232"/>
            <a:ext cx="11794602" cy="314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Dependability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If you say you are going to call partners Thursday at 1 PM, then be sure to call them at 1 PM on Thursday. If you say you are going to find them a piece of information, then be sure to find it and send it to them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Honesty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Being candid with your partner is critical to gaining their trust. We all like sharing good news, but bad news is also important in a partnership. Don’t omit information just because you feel that it won’t please the partner. Don’t mask the truth just to paint the picture that you think they want to see.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IMG_0020.JPG"/>
          <p:cNvPicPr>
            <a:picLocks noChangeAspect="1"/>
          </p:cNvPicPr>
          <p:nvPr/>
        </p:nvPicPr>
        <p:blipFill rotWithShape="1">
          <a:blip r:embed="rId2"/>
          <a:srcRect t="23921"/>
          <a:stretch/>
        </p:blipFill>
        <p:spPr>
          <a:xfrm>
            <a:off x="7802955" y="4108222"/>
            <a:ext cx="3650652" cy="2044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198699" y="4433517"/>
            <a:ext cx="7064563" cy="17353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Passion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Show your enthusiasm for your work and their partnership. If they believe you are personally invested in the project and them as a partner, then they are much more likely to put their trust in you.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Checklist: Working with Partners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16665" y="1201838"/>
            <a:ext cx="11020063" cy="48006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professionalism in all interactions - you are representing yourself, your team, your advisors, your node, DEVELOP, Applied Sciences, and NASA!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a plan and schedule.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realistic in what you promise and the expectations of the partner. In fact, don’t “promise” anything, but ensure the plan you are working towards is clear and that there is a healthy understanding of challenges and potential obstacles/risks.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in mind the limitations of resolution (spatial and temporal) of NASA data and work within them.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the partner’s needs - what kind of data/tools are useful, what software do they have access to, what tutorials or products would be helpful?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communication lines open and ensure the team follows through. Generally speaking, the Project Lead should be the POC for communicating with a partner unless it is specifically delegated to another team member.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emails to partners should be approved by the Center Lead, and you should always CC the Center Lead.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your project’s Science Advisor in partner communication as much as is possible, per your advisor’s availability.</a:t>
            </a:r>
          </a:p>
        </p:txBody>
      </p:sp>
    </p:spTree>
    <p:extLst>
      <p:ext uri="{BB962C8B-B14F-4D97-AF65-F5344CB8AC3E}">
        <p14:creationId xmlns:p14="http://schemas.microsoft.com/office/powerpoint/2010/main" val="14795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Partner Needs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8687" y="1212025"/>
            <a:ext cx="11494625" cy="5209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prepare for your first team communication with your partner: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previous communications with your Center Lead.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Compile questions.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responses to the pre-project form (if submitted).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questions like those below can guide you in understanding your partner’s needs: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Concern or Policy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Background, current policies, and upcoming/ongoing decisions relating to the issue at hand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impact (ex. cost of fighting a wildfire or drought impacts to crops in a region)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currently use GIS and/or remote sensing?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data types are they familiar with? 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have access to Arc/ENVI/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/etc. or whatever software you will use? If not, would they be able to purchase it? (this can guide the team’s use of open source software)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 and Transition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Clarify expected level of involvement - how much can the partner interact with the team?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organizations do they partner with?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tutorials would be of use? What format should end-products be in to be useful?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best transition approach? Email, telecon,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videocon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in-person (consider distance for this one - if you’re 3000 miles apart choose a different option unless the partner can fund)</a:t>
            </a:r>
          </a:p>
        </p:txBody>
      </p:sp>
    </p:spTree>
    <p:extLst>
      <p:ext uri="{BB962C8B-B14F-4D97-AF65-F5344CB8AC3E}">
        <p14:creationId xmlns:p14="http://schemas.microsoft.com/office/powerpoint/2010/main" val="2766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25379" y="3448888"/>
            <a:ext cx="5603111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are the foundation of DEVELOP projects.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your partner need?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NASA EO support their decision making?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4868708" cy="6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1107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Wingdings 2</vt:lpstr>
      <vt:lpstr>Office Theme</vt:lpstr>
      <vt:lpstr>DEVELOP National Program</vt:lpstr>
      <vt:lpstr>Partner Types</vt:lpstr>
      <vt:lpstr>Partner Types</vt:lpstr>
      <vt:lpstr>Partner Engagement &amp; Communication</vt:lpstr>
      <vt:lpstr>Partner Communication – Best Practices</vt:lpstr>
      <vt:lpstr>Checklist: Working with Partners</vt:lpstr>
      <vt:lpstr>Understanding Partner Needs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63</cp:revision>
  <dcterms:created xsi:type="dcterms:W3CDTF">2017-05-02T13:03:18Z</dcterms:created>
  <dcterms:modified xsi:type="dcterms:W3CDTF">2018-05-10T19:40:07Z</dcterms:modified>
</cp:coreProperties>
</file>