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86" b="12664"/>
          <a:stretch/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pic>
        <p:nvPicPr>
          <p:cNvPr id="3" name="app are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35" y="1276938"/>
            <a:ext cx="914400" cy="914400"/>
          </a:xfrm>
          <a:prstGeom prst="rect">
            <a:avLst/>
          </a:prstGeom>
        </p:spPr>
      </p:pic>
      <p:cxnSp>
        <p:nvCxnSpPr>
          <p:cNvPr id="13" name="author rule"/>
          <p:cNvCxnSpPr/>
          <p:nvPr userDrawn="1"/>
        </p:nvCxnSpPr>
        <p:spPr>
          <a:xfrm>
            <a:off x="228600" y="3009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228600" y="2258929"/>
            <a:ext cx="8613648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1069848" y="1294865"/>
            <a:ext cx="7772400" cy="896473"/>
          </a:xfrm>
        </p:spPr>
        <p:txBody>
          <a:bodyPr anchor="ctr">
            <a:noAutofit/>
          </a:bodyPr>
          <a:lstStyle>
            <a:lvl1pPr marL="0" indent="0" algn="l">
              <a:buNone/>
              <a:defRPr sz="48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" name="bottom grey"/>
          <p:cNvSpPr/>
          <p:nvPr userDrawn="1"/>
        </p:nvSpPr>
        <p:spPr>
          <a:xfrm>
            <a:off x="0" y="6731000"/>
            <a:ext cx="9144000" cy="12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228599" y="3258448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Lead Name (Project Lead)</a:t>
            </a:r>
            <a:endParaRPr lang="en-US" sz="1600" dirty="0"/>
          </a:p>
        </p:txBody>
      </p:sp>
      <p:sp>
        <p:nvSpPr>
          <p:cNvPr id="19" name="Text Placeholder 2"/>
          <p:cNvSpPr txBox="1">
            <a:spLocks/>
          </p:cNvSpPr>
          <p:nvPr/>
        </p:nvSpPr>
        <p:spPr>
          <a:xfrm>
            <a:off x="228600" y="3647635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228600" y="4036822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1" name="Text Placeholder 2"/>
          <p:cNvSpPr txBox="1">
            <a:spLocks/>
          </p:cNvSpPr>
          <p:nvPr/>
        </p:nvSpPr>
        <p:spPr>
          <a:xfrm>
            <a:off x="4665612" y="3260212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4665612" y="3649399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3" name="Text Placeholder 2"/>
          <p:cNvSpPr txBox="1">
            <a:spLocks/>
          </p:cNvSpPr>
          <p:nvPr/>
        </p:nvSpPr>
        <p:spPr>
          <a:xfrm>
            <a:off x="4665612" y="4038586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nergy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6B27B"/>
      </a:accent1>
      <a:accent2>
        <a:srgbClr val="598E9A"/>
      </a:accent2>
      <a:accent3>
        <a:srgbClr val="5D68AA"/>
      </a:accent3>
      <a:accent4>
        <a:srgbClr val="F8D377"/>
      </a:accent4>
      <a:accent5>
        <a:srgbClr val="E4995F"/>
      </a:accent5>
      <a:accent6>
        <a:srgbClr val="D4654A"/>
      </a:accent6>
      <a:hlink>
        <a:srgbClr val="56B27B"/>
      </a:hlink>
      <a:folHlink>
        <a:srgbClr val="56B27B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2136</TotalTime>
  <Words>509</Words>
  <Application>Microsoft Office PowerPoint</Application>
  <PresentationFormat>On-screen Show (4:3)</PresentationFormat>
  <Paragraphs>70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110</cp:revision>
  <dcterms:created xsi:type="dcterms:W3CDTF">2015-05-18T13:26:09Z</dcterms:created>
  <dcterms:modified xsi:type="dcterms:W3CDTF">2016-01-26T22:02:59Z</dcterms:modified>
</cp:coreProperties>
</file>