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6F99"/>
    <a:srgbClr val="BA3A50"/>
    <a:srgbClr val="8A5A9A"/>
    <a:srgbClr val="9DB23F"/>
    <a:srgbClr val="69A478"/>
    <a:srgbClr val="6CA47A"/>
    <a:srgbClr val="CD7143"/>
    <a:srgbClr val="CF703B"/>
    <a:srgbClr val="7EB761"/>
    <a:srgbClr val="7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5AA900-2145-4959-87D6-89C01080CD92}" v="4" dt="2022-05-25T16:35:48.320"/>
    <p1510:client id="{8AA15239-B0A3-7A91-78F4-2188AF2ABC82}" v="2" dt="2022-06-02T21:48:26.853"/>
    <p1510:client id="{F4BFAA19-8F5D-C2D9-79BE-BBDA49130989}" v="11" dt="2022-06-02T21:41:03.4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67" autoAdjust="0"/>
    <p:restoredTop sz="90871" autoAdjust="0"/>
  </p:normalViewPr>
  <p:slideViewPr>
    <p:cSldViewPr snapToGrid="0" showGuides="1">
      <p:cViewPr varScale="1">
        <p:scale>
          <a:sx n="112" d="100"/>
          <a:sy n="112" d="100"/>
        </p:scale>
        <p:origin x="5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FFDCC42-EB9E-F4C6-8CC2-C156E232AD82}"/>
    <pc:docChg chg="modSld">
      <pc:chgData name="" userId="" providerId="" clId="Web-{8FFDCC42-EB9E-F4C6-8CC2-C156E232AD82}" dt="2022-02-10T22:36:13.417" v="2" actId="20577"/>
      <pc:docMkLst>
        <pc:docMk/>
      </pc:docMkLst>
      <pc:sldChg chg="modSp">
        <pc:chgData name="" userId="" providerId="" clId="Web-{8FFDCC42-EB9E-F4C6-8CC2-C156E232AD82}" dt="2022-02-10T22:36:13.417" v="2" actId="20577"/>
        <pc:sldMkLst>
          <pc:docMk/>
          <pc:sldMk cId="3457887769" sldId="321"/>
        </pc:sldMkLst>
        <pc:spChg chg="mod">
          <ac:chgData name="" userId="" providerId="" clId="Web-{8FFDCC42-EB9E-F4C6-8CC2-C156E232AD82}" dt="2022-02-10T22:36:13.417" v="2" actId="20577"/>
          <ac:spMkLst>
            <pc:docMk/>
            <pc:sldMk cId="3457887769" sldId="321"/>
            <ac:spMk id="6" creationId="{D9D34997-050B-417C-A703-B12B2478D61D}"/>
          </ac:spMkLst>
        </pc:spChg>
      </pc:sldChg>
    </pc:docChg>
  </pc:docChgLst>
  <pc:docChgLst>
    <pc:chgData name="Tamara Barbakova" userId="S::tamara.barbakova@ssaihq.com::c5b038eb-f46c-42fd-a929-91fca4bff84e" providerId="AD" clId="Web-{3D6CC276-4A9C-0DB6-0CBE-487F2D5B9082}"/>
    <pc:docChg chg="addSld modSld">
      <pc:chgData name="Tamara Barbakova" userId="S::tamara.barbakova@ssaihq.com::c5b038eb-f46c-42fd-a929-91fca4bff84e" providerId="AD" clId="Web-{3D6CC276-4A9C-0DB6-0CBE-487F2D5B9082}" dt="2022-02-10T23:35:23.226" v="1" actId="1076"/>
      <pc:docMkLst>
        <pc:docMk/>
      </pc:docMkLst>
      <pc:sldChg chg="modSp">
        <pc:chgData name="Tamara Barbakova" userId="S::tamara.barbakova@ssaihq.com::c5b038eb-f46c-42fd-a929-91fca4bff84e" providerId="AD" clId="Web-{3D6CC276-4A9C-0DB6-0CBE-487F2D5B9082}" dt="2022-02-10T23:35:23.226" v="1" actId="1076"/>
        <pc:sldMkLst>
          <pc:docMk/>
          <pc:sldMk cId="1509242897" sldId="320"/>
        </pc:sldMkLst>
        <pc:spChg chg="mod">
          <ac:chgData name="Tamara Barbakova" userId="S::tamara.barbakova@ssaihq.com::c5b038eb-f46c-42fd-a929-91fca4bff84e" providerId="AD" clId="Web-{3D6CC276-4A9C-0DB6-0CBE-487F2D5B9082}" dt="2022-02-10T23:35:23.226" v="1" actId="1076"/>
          <ac:spMkLst>
            <pc:docMk/>
            <pc:sldMk cId="1509242897" sldId="320"/>
            <ac:spMk id="14" creationId="{82FC9912-500E-4585-A910-C114993EE2A6}"/>
          </ac:spMkLst>
        </pc:spChg>
      </pc:sldChg>
      <pc:sldChg chg="add">
        <pc:chgData name="Tamara Barbakova" userId="S::tamara.barbakova@ssaihq.com::c5b038eb-f46c-42fd-a929-91fca4bff84e" providerId="AD" clId="Web-{3D6CC276-4A9C-0DB6-0CBE-487F2D5B9082}" dt="2022-02-10T23:35:12.397" v="0"/>
        <pc:sldMkLst>
          <pc:docMk/>
          <pc:sldMk cId="2900069551" sldId="322"/>
        </pc:sldMkLst>
      </pc:sldChg>
      <pc:sldMasterChg chg="addSldLayout">
        <pc:chgData name="Tamara Barbakova" userId="S::tamara.barbakova@ssaihq.com::c5b038eb-f46c-42fd-a929-91fca4bff84e" providerId="AD" clId="Web-{3D6CC276-4A9C-0DB6-0CBE-487F2D5B9082}" dt="2022-02-10T23:35:12.397" v="0"/>
        <pc:sldMasterMkLst>
          <pc:docMk/>
          <pc:sldMasterMk cId="1253241661" sldId="2147483666"/>
        </pc:sldMasterMkLst>
        <pc:sldLayoutChg chg="add">
          <pc:chgData name="Tamara Barbakova" userId="S::tamara.barbakova@ssaihq.com::c5b038eb-f46c-42fd-a929-91fca4bff84e" providerId="AD" clId="Web-{3D6CC276-4A9C-0DB6-0CBE-487F2D5B9082}" dt="2022-02-10T23:35:12.397" v="0"/>
          <pc:sldLayoutMkLst>
            <pc:docMk/>
            <pc:sldMasterMk cId="1253241661" sldId="2147483666"/>
            <pc:sldLayoutMk cId="1199173812" sldId="2147483723"/>
          </pc:sldLayoutMkLst>
        </pc:sldLayoutChg>
        <pc:sldLayoutChg chg="add">
          <pc:chgData name="Tamara Barbakova" userId="S::tamara.barbakova@ssaihq.com::c5b038eb-f46c-42fd-a929-91fca4bff84e" providerId="AD" clId="Web-{3D6CC276-4A9C-0DB6-0CBE-487F2D5B9082}" dt="2022-02-10T23:35:12.397" v="0"/>
          <pc:sldLayoutMkLst>
            <pc:docMk/>
            <pc:sldMasterMk cId="1253241661" sldId="2147483666"/>
            <pc:sldLayoutMk cId="1931867362" sldId="2147483724"/>
          </pc:sldLayoutMkLst>
        </pc:sldLayoutChg>
        <pc:sldLayoutChg chg="add">
          <pc:chgData name="Tamara Barbakova" userId="S::tamara.barbakova@ssaihq.com::c5b038eb-f46c-42fd-a929-91fca4bff84e" providerId="AD" clId="Web-{3D6CC276-4A9C-0DB6-0CBE-487F2D5B9082}" dt="2022-02-10T23:35:12.397" v="0"/>
          <pc:sldLayoutMkLst>
            <pc:docMk/>
            <pc:sldMasterMk cId="1253241661" sldId="2147483666"/>
            <pc:sldLayoutMk cId="2886206785" sldId="2147483725"/>
          </pc:sldLayoutMkLst>
        </pc:sldLayoutChg>
        <pc:sldLayoutChg chg="add">
          <pc:chgData name="Tamara Barbakova" userId="S::tamara.barbakova@ssaihq.com::c5b038eb-f46c-42fd-a929-91fca4bff84e" providerId="AD" clId="Web-{3D6CC276-4A9C-0DB6-0CBE-487F2D5B9082}" dt="2022-02-10T23:35:12.397" v="0"/>
          <pc:sldLayoutMkLst>
            <pc:docMk/>
            <pc:sldMasterMk cId="1253241661" sldId="2147483666"/>
            <pc:sldLayoutMk cId="1049339572" sldId="2147483726"/>
          </pc:sldLayoutMkLst>
        </pc:sldLayoutChg>
        <pc:sldLayoutChg chg="add">
          <pc:chgData name="Tamara Barbakova" userId="S::tamara.barbakova@ssaihq.com::c5b038eb-f46c-42fd-a929-91fca4bff84e" providerId="AD" clId="Web-{3D6CC276-4A9C-0DB6-0CBE-487F2D5B9082}" dt="2022-02-10T23:35:12.397" v="0"/>
          <pc:sldLayoutMkLst>
            <pc:docMk/>
            <pc:sldMasterMk cId="1253241661" sldId="2147483666"/>
            <pc:sldLayoutMk cId="1674423720" sldId="2147483727"/>
          </pc:sldLayoutMkLst>
        </pc:sldLayoutChg>
        <pc:sldLayoutChg chg="add">
          <pc:chgData name="Tamara Barbakova" userId="S::tamara.barbakova@ssaihq.com::c5b038eb-f46c-42fd-a929-91fca4bff84e" providerId="AD" clId="Web-{3D6CC276-4A9C-0DB6-0CBE-487F2D5B9082}" dt="2022-02-10T23:35:12.397" v="0"/>
          <pc:sldLayoutMkLst>
            <pc:docMk/>
            <pc:sldMasterMk cId="1253241661" sldId="2147483666"/>
            <pc:sldLayoutMk cId="3636022445" sldId="2147483728"/>
          </pc:sldLayoutMkLst>
        </pc:sldLayoutChg>
        <pc:sldLayoutChg chg="add">
          <pc:chgData name="Tamara Barbakova" userId="S::tamara.barbakova@ssaihq.com::c5b038eb-f46c-42fd-a929-91fca4bff84e" providerId="AD" clId="Web-{3D6CC276-4A9C-0DB6-0CBE-487F2D5B9082}" dt="2022-02-10T23:35:12.397" v="0"/>
          <pc:sldLayoutMkLst>
            <pc:docMk/>
            <pc:sldMasterMk cId="1253241661" sldId="2147483666"/>
            <pc:sldLayoutMk cId="3273894521" sldId="2147483729"/>
          </pc:sldLayoutMkLst>
        </pc:sldLayoutChg>
        <pc:sldLayoutChg chg="add">
          <pc:chgData name="Tamara Barbakova" userId="S::tamara.barbakova@ssaihq.com::c5b038eb-f46c-42fd-a929-91fca4bff84e" providerId="AD" clId="Web-{3D6CC276-4A9C-0DB6-0CBE-487F2D5B9082}" dt="2022-02-10T23:35:12.397" v="0"/>
          <pc:sldLayoutMkLst>
            <pc:docMk/>
            <pc:sldMasterMk cId="1253241661" sldId="2147483666"/>
            <pc:sldLayoutMk cId="2454459087" sldId="2147483730"/>
          </pc:sldLayoutMkLst>
        </pc:sldLayoutChg>
        <pc:sldLayoutChg chg="add">
          <pc:chgData name="Tamara Barbakova" userId="S::tamara.barbakova@ssaihq.com::c5b038eb-f46c-42fd-a929-91fca4bff84e" providerId="AD" clId="Web-{3D6CC276-4A9C-0DB6-0CBE-487F2D5B9082}" dt="2022-02-10T23:35:12.397" v="0"/>
          <pc:sldLayoutMkLst>
            <pc:docMk/>
            <pc:sldMasterMk cId="1253241661" sldId="2147483666"/>
            <pc:sldLayoutMk cId="2069824305" sldId="2147483731"/>
          </pc:sldLayoutMkLst>
        </pc:sldLayoutChg>
      </pc:sldMasterChg>
    </pc:docChg>
  </pc:docChgLst>
  <pc:docChgLst>
    <pc:chgData name="Sophia Skoglund" userId="S::sophia.skoglund@ssaihq.com::e785ee75-321d-4883-8c8f-abbe80df506e" providerId="AD" clId="Web-{71DA99F3-D844-040D-20A2-5946489D910C}"/>
    <pc:docChg chg="modSld">
      <pc:chgData name="Sophia Skoglund" userId="S::sophia.skoglund@ssaihq.com::e785ee75-321d-4883-8c8f-abbe80df506e" providerId="AD" clId="Web-{71DA99F3-D844-040D-20A2-5946489D910C}" dt="2022-03-01T18:34:01.968" v="10"/>
      <pc:docMkLst>
        <pc:docMk/>
      </pc:docMkLst>
      <pc:sldChg chg="modNotes">
        <pc:chgData name="Sophia Skoglund" userId="S::sophia.skoglund@ssaihq.com::e785ee75-321d-4883-8c8f-abbe80df506e" providerId="AD" clId="Web-{71DA99F3-D844-040D-20A2-5946489D910C}" dt="2022-03-01T18:24:35.672" v="2"/>
        <pc:sldMkLst>
          <pc:docMk/>
          <pc:sldMk cId="3646699976" sldId="282"/>
        </pc:sldMkLst>
      </pc:sldChg>
      <pc:sldChg chg="modNotes">
        <pc:chgData name="Sophia Skoglund" userId="S::sophia.skoglund@ssaihq.com::e785ee75-321d-4883-8c8f-abbe80df506e" providerId="AD" clId="Web-{71DA99F3-D844-040D-20A2-5946489D910C}" dt="2022-03-01T18:26:38.363" v="5"/>
        <pc:sldMkLst>
          <pc:docMk/>
          <pc:sldMk cId="4290289962" sldId="313"/>
        </pc:sldMkLst>
      </pc:sldChg>
      <pc:sldChg chg="modNotes">
        <pc:chgData name="Sophia Skoglund" userId="S::sophia.skoglund@ssaihq.com::e785ee75-321d-4883-8c8f-abbe80df506e" providerId="AD" clId="Web-{71DA99F3-D844-040D-20A2-5946489D910C}" dt="2022-03-01T18:28:48.132" v="7"/>
        <pc:sldMkLst>
          <pc:docMk/>
          <pc:sldMk cId="583009979" sldId="314"/>
        </pc:sldMkLst>
      </pc:sldChg>
      <pc:sldChg chg="modNotes">
        <pc:chgData name="Sophia Skoglund" userId="S::sophia.skoglund@ssaihq.com::e785ee75-321d-4883-8c8f-abbe80df506e" providerId="AD" clId="Web-{71DA99F3-D844-040D-20A2-5946489D910C}" dt="2022-03-01T18:33:58.233" v="9"/>
        <pc:sldMkLst>
          <pc:docMk/>
          <pc:sldMk cId="430371861" sldId="315"/>
        </pc:sldMkLst>
      </pc:sldChg>
      <pc:sldChg chg="modNotes">
        <pc:chgData name="Sophia Skoglund" userId="S::sophia.skoglund@ssaihq.com::e785ee75-321d-4883-8c8f-abbe80df506e" providerId="AD" clId="Web-{71DA99F3-D844-040D-20A2-5946489D910C}" dt="2022-03-01T18:34:01.968" v="10"/>
        <pc:sldMkLst>
          <pc:docMk/>
          <pc:sldMk cId="1923026911" sldId="316"/>
        </pc:sldMkLst>
      </pc:sldChg>
    </pc:docChg>
  </pc:docChgLst>
  <pc:docChgLst>
    <pc:chgData name="Tamara Barbakova" userId="S::tamara.barbakova@ssaihq.com::c5b038eb-f46c-42fd-a929-91fca4bff84e" providerId="AD" clId="Web-{264B36B3-2277-0C52-D5E0-621D196CBACA}"/>
    <pc:docChg chg="modSld">
      <pc:chgData name="Tamara Barbakova" userId="S::tamara.barbakova@ssaihq.com::c5b038eb-f46c-42fd-a929-91fca4bff84e" providerId="AD" clId="Web-{264B36B3-2277-0C52-D5E0-621D196CBACA}" dt="2022-02-10T23:05:26.121" v="0"/>
      <pc:docMkLst>
        <pc:docMk/>
      </pc:docMkLst>
      <pc:sldChg chg="addSp">
        <pc:chgData name="Tamara Barbakova" userId="S::tamara.barbakova@ssaihq.com::c5b038eb-f46c-42fd-a929-91fca4bff84e" providerId="AD" clId="Web-{264B36B3-2277-0C52-D5E0-621D196CBACA}" dt="2022-02-10T23:05:26.121" v="0"/>
        <pc:sldMkLst>
          <pc:docMk/>
          <pc:sldMk cId="1509242897" sldId="320"/>
        </pc:sldMkLst>
        <pc:spChg chg="add">
          <ac:chgData name="Tamara Barbakova" userId="S::tamara.barbakova@ssaihq.com::c5b038eb-f46c-42fd-a929-91fca4bff84e" providerId="AD" clId="Web-{264B36B3-2277-0C52-D5E0-621D196CBACA}" dt="2022-02-10T23:05:26.121" v="0"/>
          <ac:spMkLst>
            <pc:docMk/>
            <pc:sldMk cId="1509242897" sldId="320"/>
            <ac:spMk id="14" creationId="{82FC9912-500E-4585-A910-C114993EE2A6}"/>
          </ac:spMkLst>
        </pc:spChg>
      </pc:sldChg>
    </pc:docChg>
  </pc:docChgLst>
  <pc:docChgLst>
    <pc:chgData name="Tamara Barbakova" userId="S::tamara.barbakova@ssaihq.com::c5b038eb-f46c-42fd-a929-91fca4bff84e" providerId="AD" clId="Web-{8FFDCC42-EB9E-F4C6-8CC2-C156E232AD82}"/>
    <pc:docChg chg="modSld">
      <pc:chgData name="Tamara Barbakova" userId="S::tamara.barbakova@ssaihq.com::c5b038eb-f46c-42fd-a929-91fca4bff84e" providerId="AD" clId="Web-{8FFDCC42-EB9E-F4C6-8CC2-C156E232AD82}" dt="2022-02-10T22:36:24.120" v="17" actId="20577"/>
      <pc:docMkLst>
        <pc:docMk/>
      </pc:docMkLst>
      <pc:sldChg chg="modSp">
        <pc:chgData name="Tamara Barbakova" userId="S::tamara.barbakova@ssaihq.com::c5b038eb-f46c-42fd-a929-91fca4bff84e" providerId="AD" clId="Web-{8FFDCC42-EB9E-F4C6-8CC2-C156E232AD82}" dt="2022-02-10T22:36:24.120" v="17" actId="20577"/>
        <pc:sldMkLst>
          <pc:docMk/>
          <pc:sldMk cId="3457887769" sldId="321"/>
        </pc:sldMkLst>
        <pc:spChg chg="mod">
          <ac:chgData name="Tamara Barbakova" userId="S::tamara.barbakova@ssaihq.com::c5b038eb-f46c-42fd-a929-91fca4bff84e" providerId="AD" clId="Web-{8FFDCC42-EB9E-F4C6-8CC2-C156E232AD82}" dt="2022-02-10T22:36:24.120" v="17" actId="20577"/>
          <ac:spMkLst>
            <pc:docMk/>
            <pc:sldMk cId="3457887769" sldId="321"/>
            <ac:spMk id="6" creationId="{D9D34997-050B-417C-A703-B12B2478D61D}"/>
          </ac:spMkLst>
        </pc:spChg>
      </pc:sldChg>
    </pc:docChg>
  </pc:docChgLst>
  <pc:docChgLst>
    <pc:chgData name="Sophia Skoglund" userId="e785ee75-321d-4883-8c8f-abbe80df506e" providerId="ADAL" clId="{0F5AA900-2145-4959-87D6-89C01080CD92}"/>
    <pc:docChg chg="undo redo custSel addSld delSld modSld modMainMaster">
      <pc:chgData name="Sophia Skoglund" userId="e785ee75-321d-4883-8c8f-abbe80df506e" providerId="ADAL" clId="{0F5AA900-2145-4959-87D6-89C01080CD92}" dt="2022-05-25T16:35:55.905" v="45" actId="47"/>
      <pc:docMkLst>
        <pc:docMk/>
      </pc:docMkLst>
      <pc:sldChg chg="addSp delSp modSp mod">
        <pc:chgData name="Sophia Skoglund" userId="e785ee75-321d-4883-8c8f-abbe80df506e" providerId="ADAL" clId="{0F5AA900-2145-4959-87D6-89C01080CD92}" dt="2022-05-25T16:35:48.319" v="44"/>
        <pc:sldMkLst>
          <pc:docMk/>
          <pc:sldMk cId="3457887769" sldId="321"/>
        </pc:sldMkLst>
        <pc:spChg chg="del">
          <ac:chgData name="Sophia Skoglund" userId="e785ee75-321d-4883-8c8f-abbe80df506e" providerId="ADAL" clId="{0F5AA900-2145-4959-87D6-89C01080CD92}" dt="2022-05-25T16:35:47.219" v="43" actId="478"/>
          <ac:spMkLst>
            <pc:docMk/>
            <pc:sldMk cId="3457887769" sldId="321"/>
            <ac:spMk id="4" creationId="{D0B65BBE-F4B6-48C1-A7D3-08517E6C54A3}"/>
          </ac:spMkLst>
        </pc:spChg>
        <pc:spChg chg="del">
          <ac:chgData name="Sophia Skoglund" userId="e785ee75-321d-4883-8c8f-abbe80df506e" providerId="ADAL" clId="{0F5AA900-2145-4959-87D6-89C01080CD92}" dt="2022-05-25T16:35:47.219" v="43" actId="478"/>
          <ac:spMkLst>
            <pc:docMk/>
            <pc:sldMk cId="3457887769" sldId="321"/>
            <ac:spMk id="5" creationId="{14A2CAFE-C138-4653-8B25-02CD974F84D4}"/>
          </ac:spMkLst>
        </pc:spChg>
        <pc:spChg chg="del">
          <ac:chgData name="Sophia Skoglund" userId="e785ee75-321d-4883-8c8f-abbe80df506e" providerId="ADAL" clId="{0F5AA900-2145-4959-87D6-89C01080CD92}" dt="2022-05-25T16:35:47.219" v="43" actId="478"/>
          <ac:spMkLst>
            <pc:docMk/>
            <pc:sldMk cId="3457887769" sldId="321"/>
            <ac:spMk id="6" creationId="{D9D34997-050B-417C-A703-B12B2478D61D}"/>
          </ac:spMkLst>
        </pc:spChg>
        <pc:spChg chg="add mod">
          <ac:chgData name="Sophia Skoglund" userId="e785ee75-321d-4883-8c8f-abbe80df506e" providerId="ADAL" clId="{0F5AA900-2145-4959-87D6-89C01080CD92}" dt="2022-05-25T16:35:48.319" v="44"/>
          <ac:spMkLst>
            <pc:docMk/>
            <pc:sldMk cId="3457887769" sldId="321"/>
            <ac:spMk id="10" creationId="{BD666C85-30DD-4BBD-BC2F-8CB783A6E189}"/>
          </ac:spMkLst>
        </pc:spChg>
        <pc:spChg chg="add mod">
          <ac:chgData name="Sophia Skoglund" userId="e785ee75-321d-4883-8c8f-abbe80df506e" providerId="ADAL" clId="{0F5AA900-2145-4959-87D6-89C01080CD92}" dt="2022-05-25T16:35:48.319" v="44"/>
          <ac:spMkLst>
            <pc:docMk/>
            <pc:sldMk cId="3457887769" sldId="321"/>
            <ac:spMk id="11" creationId="{D0D80BFE-A978-4844-B3DA-4FD6E2EA905A}"/>
          </ac:spMkLst>
        </pc:spChg>
        <pc:spChg chg="add mod">
          <ac:chgData name="Sophia Skoglund" userId="e785ee75-321d-4883-8c8f-abbe80df506e" providerId="ADAL" clId="{0F5AA900-2145-4959-87D6-89C01080CD92}" dt="2022-05-25T16:35:48.319" v="44"/>
          <ac:spMkLst>
            <pc:docMk/>
            <pc:sldMk cId="3457887769" sldId="321"/>
            <ac:spMk id="12" creationId="{3123A2AA-9D8E-4EB0-9377-4514357679DF}"/>
          </ac:spMkLst>
        </pc:spChg>
      </pc:sldChg>
      <pc:sldChg chg="new del">
        <pc:chgData name="Sophia Skoglund" userId="e785ee75-321d-4883-8c8f-abbe80df506e" providerId="ADAL" clId="{0F5AA900-2145-4959-87D6-89C01080CD92}" dt="2022-05-25T16:35:55.905" v="45" actId="47"/>
        <pc:sldMkLst>
          <pc:docMk/>
          <pc:sldMk cId="924994151" sldId="322"/>
        </pc:sldMkLst>
      </pc:sldChg>
      <pc:sldMasterChg chg="delSldLayout modSldLayout">
        <pc:chgData name="Sophia Skoglund" userId="e785ee75-321d-4883-8c8f-abbe80df506e" providerId="ADAL" clId="{0F5AA900-2145-4959-87D6-89C01080CD92}" dt="2022-05-25T16:35:00.027" v="42" actId="20577"/>
        <pc:sldMasterMkLst>
          <pc:docMk/>
          <pc:sldMasterMk cId="1253241661" sldId="2147483666"/>
        </pc:sldMasterMkLst>
        <pc:sldLayoutChg chg="delSp modSp mod">
          <pc:chgData name="Sophia Skoglund" userId="e785ee75-321d-4883-8c8f-abbe80df506e" providerId="ADAL" clId="{0F5AA900-2145-4959-87D6-89C01080CD92}" dt="2022-05-25T16:35:00.027" v="42" actId="20577"/>
          <pc:sldLayoutMkLst>
            <pc:docMk/>
            <pc:sldMasterMk cId="1253241661" sldId="2147483666"/>
            <pc:sldLayoutMk cId="1199173812" sldId="2147483716"/>
          </pc:sldLayoutMkLst>
          <pc:spChg chg="mod topLvl">
            <ac:chgData name="Sophia Skoglund" userId="e785ee75-321d-4883-8c8f-abbe80df506e" providerId="ADAL" clId="{0F5AA900-2145-4959-87D6-89C01080CD92}" dt="2022-05-25T16:00:06.021" v="25" actId="12788"/>
            <ac:spMkLst>
              <pc:docMk/>
              <pc:sldMasterMk cId="1253241661" sldId="2147483666"/>
              <pc:sldLayoutMk cId="1199173812" sldId="2147483716"/>
              <ac:spMk id="2" creationId="{8873314D-27E5-48CA-82F9-F83C3CAFC65C}"/>
            </ac:spMkLst>
          </pc:spChg>
          <pc:spChg chg="mod">
            <ac:chgData name="Sophia Skoglund" userId="e785ee75-321d-4883-8c8f-abbe80df506e" providerId="ADAL" clId="{0F5AA900-2145-4959-87D6-89C01080CD92}" dt="2022-05-25T15:56:38.686" v="0" actId="14100"/>
            <ac:spMkLst>
              <pc:docMk/>
              <pc:sldMasterMk cId="1253241661" sldId="2147483666"/>
              <pc:sldLayoutMk cId="1199173812" sldId="2147483716"/>
              <ac:spMk id="8" creationId="{D3F4050D-8D93-4A20-9BCD-B82F0A9A8DB8}"/>
            </ac:spMkLst>
          </pc:spChg>
          <pc:spChg chg="mod topLvl">
            <ac:chgData name="Sophia Skoglund" userId="e785ee75-321d-4883-8c8f-abbe80df506e" providerId="ADAL" clId="{0F5AA900-2145-4959-87D6-89C01080CD92}" dt="2022-05-25T15:57:38.437" v="6" actId="14100"/>
            <ac:spMkLst>
              <pc:docMk/>
              <pc:sldMasterMk cId="1253241661" sldId="2147483666"/>
              <pc:sldLayoutMk cId="1199173812" sldId="2147483716"/>
              <ac:spMk id="12" creationId="{B3E0F024-0D5A-44CF-970D-FAC8DEBCD534}"/>
            </ac:spMkLst>
          </pc:spChg>
          <pc:spChg chg="mod">
            <ac:chgData name="Sophia Skoglund" userId="e785ee75-321d-4883-8c8f-abbe80df506e" providerId="ADAL" clId="{0F5AA900-2145-4959-87D6-89C01080CD92}" dt="2022-05-25T16:00:06.021" v="25" actId="12788"/>
            <ac:spMkLst>
              <pc:docMk/>
              <pc:sldMasterMk cId="1253241661" sldId="2147483666"/>
              <pc:sldLayoutMk cId="1199173812" sldId="2147483716"/>
              <ac:spMk id="34" creationId="{BB8733B0-4E88-4F8F-B5C5-2F8D3820F4E6}"/>
            </ac:spMkLst>
          </pc:spChg>
          <pc:spChg chg="mod">
            <ac:chgData name="Sophia Skoglund" userId="e785ee75-321d-4883-8c8f-abbe80df506e" providerId="ADAL" clId="{0F5AA900-2145-4959-87D6-89C01080CD92}" dt="2022-05-25T16:00:06.021" v="25" actId="12788"/>
            <ac:spMkLst>
              <pc:docMk/>
              <pc:sldMasterMk cId="1253241661" sldId="2147483666"/>
              <pc:sldLayoutMk cId="1199173812" sldId="2147483716"/>
              <ac:spMk id="35" creationId="{38369C67-C317-4928-A7E4-2FA2D9875A6E}"/>
            </ac:spMkLst>
          </pc:spChg>
          <pc:spChg chg="mod">
            <ac:chgData name="Sophia Skoglund" userId="e785ee75-321d-4883-8c8f-abbe80df506e" providerId="ADAL" clId="{0F5AA900-2145-4959-87D6-89C01080CD92}" dt="2022-05-25T16:35:00.027" v="42" actId="20577"/>
            <ac:spMkLst>
              <pc:docMk/>
              <pc:sldMasterMk cId="1253241661" sldId="2147483666"/>
              <pc:sldLayoutMk cId="1199173812" sldId="2147483716"/>
              <ac:spMk id="36" creationId="{9646A8E3-920C-41EE-BCB4-648EE093238D}"/>
            </ac:spMkLst>
          </pc:spChg>
          <pc:grpChg chg="del">
            <ac:chgData name="Sophia Skoglund" userId="e785ee75-321d-4883-8c8f-abbe80df506e" providerId="ADAL" clId="{0F5AA900-2145-4959-87D6-89C01080CD92}" dt="2022-05-25T15:56:43.774" v="1" actId="165"/>
            <ac:grpSpMkLst>
              <pc:docMk/>
              <pc:sldMasterMk cId="1253241661" sldId="2147483666"/>
              <pc:sldLayoutMk cId="1199173812" sldId="2147483716"/>
              <ac:grpSpMk id="6" creationId="{71D299CF-FA44-495A-A06B-D2A4D7E49260}"/>
            </ac:grpSpMkLst>
          </pc:grpChg>
          <pc:picChg chg="mod">
            <ac:chgData name="Sophia Skoglund" userId="e785ee75-321d-4883-8c8f-abbe80df506e" providerId="ADAL" clId="{0F5AA900-2145-4959-87D6-89C01080CD92}" dt="2022-05-25T16:00:06.021" v="25" actId="12788"/>
            <ac:picMkLst>
              <pc:docMk/>
              <pc:sldMasterMk cId="1253241661" sldId="2147483666"/>
              <pc:sldLayoutMk cId="1199173812" sldId="2147483716"/>
              <ac:picMk id="23" creationId="{10A40A2F-AF00-4257-AAFA-800C3408E4D2}"/>
            </ac:picMkLst>
          </pc:picChg>
        </pc:sldLayoutChg>
        <pc:sldLayoutChg chg="addSp delSp modSp mod">
          <pc:chgData name="Sophia Skoglund" userId="e785ee75-321d-4883-8c8f-abbe80df506e" providerId="ADAL" clId="{0F5AA900-2145-4959-87D6-89C01080CD92}" dt="2022-05-25T16:00:17.547" v="27"/>
          <pc:sldLayoutMkLst>
            <pc:docMk/>
            <pc:sldMasterMk cId="1253241661" sldId="2147483666"/>
            <pc:sldLayoutMk cId="1931867362" sldId="2147483719"/>
          </pc:sldLayoutMkLst>
          <pc:picChg chg="add del mod">
            <ac:chgData name="Sophia Skoglund" userId="e785ee75-321d-4883-8c8f-abbe80df506e" providerId="ADAL" clId="{0F5AA900-2145-4959-87D6-89C01080CD92}" dt="2022-05-25T16:00:13.583" v="26" actId="478"/>
            <ac:picMkLst>
              <pc:docMk/>
              <pc:sldMasterMk cId="1253241661" sldId="2147483666"/>
              <pc:sldLayoutMk cId="1931867362" sldId="2147483719"/>
              <ac:picMk id="13" creationId="{DDB64637-5F6E-4D27-A03D-14DDEC66037B}"/>
            </ac:picMkLst>
          </pc:picChg>
          <pc:picChg chg="add mod">
            <ac:chgData name="Sophia Skoglund" userId="e785ee75-321d-4883-8c8f-abbe80df506e" providerId="ADAL" clId="{0F5AA900-2145-4959-87D6-89C01080CD92}" dt="2022-05-25T16:00:17.547" v="27"/>
            <ac:picMkLst>
              <pc:docMk/>
              <pc:sldMasterMk cId="1253241661" sldId="2147483666"/>
              <pc:sldLayoutMk cId="1931867362" sldId="2147483719"/>
              <ac:picMk id="14" creationId="{F0326967-3629-46F7-AE77-2A2750B68E2A}"/>
            </ac:picMkLst>
          </pc:picChg>
          <pc:picChg chg="del">
            <ac:chgData name="Sophia Skoglund" userId="e785ee75-321d-4883-8c8f-abbe80df506e" providerId="ADAL" clId="{0F5AA900-2145-4959-87D6-89C01080CD92}" dt="2022-05-25T15:59:06.525" v="14" actId="478"/>
            <ac:picMkLst>
              <pc:docMk/>
              <pc:sldMasterMk cId="1253241661" sldId="2147483666"/>
              <pc:sldLayoutMk cId="1931867362" sldId="2147483719"/>
              <ac:picMk id="17" creationId="{B1B37733-D8D1-4C9D-8B53-AA64156EB829}"/>
            </ac:picMkLst>
          </pc:picChg>
        </pc:sldLayoutChg>
        <pc:sldLayoutChg chg="del">
          <pc:chgData name="Sophia Skoglund" userId="e785ee75-321d-4883-8c8f-abbe80df506e" providerId="ADAL" clId="{0F5AA900-2145-4959-87D6-89C01080CD92}" dt="2022-05-25T15:59:20.320" v="16" actId="2696"/>
          <pc:sldLayoutMkLst>
            <pc:docMk/>
            <pc:sldMasterMk cId="1253241661" sldId="2147483666"/>
            <pc:sldLayoutMk cId="1199173812" sldId="2147483723"/>
          </pc:sldLayoutMkLst>
        </pc:sldLayoutChg>
        <pc:sldLayoutChg chg="del">
          <pc:chgData name="Sophia Skoglund" userId="e785ee75-321d-4883-8c8f-abbe80df506e" providerId="ADAL" clId="{0F5AA900-2145-4959-87D6-89C01080CD92}" dt="2022-05-25T15:59:23.248" v="17" actId="2696"/>
          <pc:sldLayoutMkLst>
            <pc:docMk/>
            <pc:sldMasterMk cId="1253241661" sldId="2147483666"/>
            <pc:sldLayoutMk cId="1931867362" sldId="2147483724"/>
          </pc:sldLayoutMkLst>
        </pc:sldLayoutChg>
        <pc:sldLayoutChg chg="del">
          <pc:chgData name="Sophia Skoglund" userId="e785ee75-321d-4883-8c8f-abbe80df506e" providerId="ADAL" clId="{0F5AA900-2145-4959-87D6-89C01080CD92}" dt="2022-05-25T15:59:28.779" v="18" actId="2696"/>
          <pc:sldLayoutMkLst>
            <pc:docMk/>
            <pc:sldMasterMk cId="1253241661" sldId="2147483666"/>
            <pc:sldLayoutMk cId="2886206785" sldId="2147483725"/>
          </pc:sldLayoutMkLst>
        </pc:sldLayoutChg>
        <pc:sldLayoutChg chg="del">
          <pc:chgData name="Sophia Skoglund" userId="e785ee75-321d-4883-8c8f-abbe80df506e" providerId="ADAL" clId="{0F5AA900-2145-4959-87D6-89C01080CD92}" dt="2022-05-25T15:59:30.711" v="19" actId="2696"/>
          <pc:sldLayoutMkLst>
            <pc:docMk/>
            <pc:sldMasterMk cId="1253241661" sldId="2147483666"/>
            <pc:sldLayoutMk cId="1049339572" sldId="2147483726"/>
          </pc:sldLayoutMkLst>
        </pc:sldLayoutChg>
        <pc:sldLayoutChg chg="del">
          <pc:chgData name="Sophia Skoglund" userId="e785ee75-321d-4883-8c8f-abbe80df506e" providerId="ADAL" clId="{0F5AA900-2145-4959-87D6-89C01080CD92}" dt="2022-05-25T15:59:31.643" v="20" actId="2696"/>
          <pc:sldLayoutMkLst>
            <pc:docMk/>
            <pc:sldMasterMk cId="1253241661" sldId="2147483666"/>
            <pc:sldLayoutMk cId="1674423720" sldId="2147483727"/>
          </pc:sldLayoutMkLst>
        </pc:sldLayoutChg>
        <pc:sldLayoutChg chg="del">
          <pc:chgData name="Sophia Skoglund" userId="e785ee75-321d-4883-8c8f-abbe80df506e" providerId="ADAL" clId="{0F5AA900-2145-4959-87D6-89C01080CD92}" dt="2022-05-25T15:59:32.700" v="21" actId="2696"/>
          <pc:sldLayoutMkLst>
            <pc:docMk/>
            <pc:sldMasterMk cId="1253241661" sldId="2147483666"/>
            <pc:sldLayoutMk cId="3636022445" sldId="2147483728"/>
          </pc:sldLayoutMkLst>
        </pc:sldLayoutChg>
        <pc:sldLayoutChg chg="del">
          <pc:chgData name="Sophia Skoglund" userId="e785ee75-321d-4883-8c8f-abbe80df506e" providerId="ADAL" clId="{0F5AA900-2145-4959-87D6-89C01080CD92}" dt="2022-05-25T15:59:33.535" v="22" actId="2696"/>
          <pc:sldLayoutMkLst>
            <pc:docMk/>
            <pc:sldMasterMk cId="1253241661" sldId="2147483666"/>
            <pc:sldLayoutMk cId="3273894521" sldId="2147483729"/>
          </pc:sldLayoutMkLst>
        </pc:sldLayoutChg>
        <pc:sldLayoutChg chg="del">
          <pc:chgData name="Sophia Skoglund" userId="e785ee75-321d-4883-8c8f-abbe80df506e" providerId="ADAL" clId="{0F5AA900-2145-4959-87D6-89C01080CD92}" dt="2022-05-25T15:59:34.878" v="23" actId="2696"/>
          <pc:sldLayoutMkLst>
            <pc:docMk/>
            <pc:sldMasterMk cId="1253241661" sldId="2147483666"/>
            <pc:sldLayoutMk cId="2454459087" sldId="2147483730"/>
          </pc:sldLayoutMkLst>
        </pc:sldLayoutChg>
        <pc:sldLayoutChg chg="del">
          <pc:chgData name="Sophia Skoglund" userId="e785ee75-321d-4883-8c8f-abbe80df506e" providerId="ADAL" clId="{0F5AA900-2145-4959-87D6-89C01080CD92}" dt="2022-05-25T15:59:36.167" v="24" actId="2696"/>
          <pc:sldLayoutMkLst>
            <pc:docMk/>
            <pc:sldMasterMk cId="1253241661" sldId="2147483666"/>
            <pc:sldLayoutMk cId="2069824305" sldId="2147483731"/>
          </pc:sldLayoutMkLst>
        </pc:sldLayoutChg>
      </pc:sldMasterChg>
    </pc:docChg>
  </pc:docChgLst>
  <pc:docChgLst>
    <pc:chgData name="Tamara Barbakova" userId="c5b038eb-f46c-42fd-a929-91fca4bff84e" providerId="ADAL" clId="{C25DB19E-95F6-FD46-83A3-440D306A0D08}"/>
    <pc:docChg chg="delSld modMainMaster">
      <pc:chgData name="Tamara Barbakova" userId="c5b038eb-f46c-42fd-a929-91fca4bff84e" providerId="ADAL" clId="{C25DB19E-95F6-FD46-83A3-440D306A0D08}" dt="2022-02-10T23:37:51.812" v="5" actId="2696"/>
      <pc:docMkLst>
        <pc:docMk/>
      </pc:docMkLst>
      <pc:sldChg chg="del">
        <pc:chgData name="Tamara Barbakova" userId="c5b038eb-f46c-42fd-a929-91fca4bff84e" providerId="ADAL" clId="{C25DB19E-95F6-FD46-83A3-440D306A0D08}" dt="2022-02-10T23:37:51.812" v="5" actId="2696"/>
        <pc:sldMkLst>
          <pc:docMk/>
          <pc:sldMk cId="2900069551" sldId="322"/>
        </pc:sldMkLst>
      </pc:sldChg>
      <pc:sldMasterChg chg="modSldLayout">
        <pc:chgData name="Tamara Barbakova" userId="c5b038eb-f46c-42fd-a929-91fca4bff84e" providerId="ADAL" clId="{C25DB19E-95F6-FD46-83A3-440D306A0D08}" dt="2022-02-10T23:37:38.103" v="4" actId="1076"/>
        <pc:sldMasterMkLst>
          <pc:docMk/>
          <pc:sldMasterMk cId="1253241661" sldId="2147483666"/>
        </pc:sldMasterMkLst>
        <pc:sldLayoutChg chg="modSp">
          <pc:chgData name="Tamara Barbakova" userId="c5b038eb-f46c-42fd-a929-91fca4bff84e" providerId="ADAL" clId="{C25DB19E-95F6-FD46-83A3-440D306A0D08}" dt="2022-02-10T23:37:38.103" v="4" actId="1076"/>
          <pc:sldLayoutMkLst>
            <pc:docMk/>
            <pc:sldMasterMk cId="1253241661" sldId="2147483666"/>
            <pc:sldLayoutMk cId="1199173812" sldId="2147483716"/>
          </pc:sldLayoutMkLst>
          <pc:spChg chg="mod">
            <ac:chgData name="Tamara Barbakova" userId="c5b038eb-f46c-42fd-a929-91fca4bff84e" providerId="ADAL" clId="{C25DB19E-95F6-FD46-83A3-440D306A0D08}" dt="2022-02-10T23:37:19.873" v="2" actId="1076"/>
            <ac:spMkLst>
              <pc:docMk/>
              <pc:sldMasterMk cId="1253241661" sldId="2147483666"/>
              <pc:sldLayoutMk cId="1199173812" sldId="2147483716"/>
              <ac:spMk id="34" creationId="{BB8733B0-4E88-4F8F-B5C5-2F8D3820F4E6}"/>
            </ac:spMkLst>
          </pc:spChg>
          <pc:spChg chg="mod">
            <ac:chgData name="Tamara Barbakova" userId="c5b038eb-f46c-42fd-a929-91fca4bff84e" providerId="ADAL" clId="{C25DB19E-95F6-FD46-83A3-440D306A0D08}" dt="2022-02-10T23:37:30.032" v="3" actId="1076"/>
            <ac:spMkLst>
              <pc:docMk/>
              <pc:sldMasterMk cId="1253241661" sldId="2147483666"/>
              <pc:sldLayoutMk cId="1199173812" sldId="2147483716"/>
              <ac:spMk id="35" creationId="{38369C67-C317-4928-A7E4-2FA2D9875A6E}"/>
            </ac:spMkLst>
          </pc:spChg>
          <pc:spChg chg="mod">
            <ac:chgData name="Tamara Barbakova" userId="c5b038eb-f46c-42fd-a929-91fca4bff84e" providerId="ADAL" clId="{C25DB19E-95F6-FD46-83A3-440D306A0D08}" dt="2022-02-10T23:37:38.103" v="4" actId="1076"/>
            <ac:spMkLst>
              <pc:docMk/>
              <pc:sldMasterMk cId="1253241661" sldId="2147483666"/>
              <pc:sldLayoutMk cId="1199173812" sldId="2147483716"/>
              <ac:spMk id="36" creationId="{9646A8E3-920C-41EE-BCB4-648EE093238D}"/>
            </ac:spMkLst>
          </pc:spChg>
          <pc:picChg chg="mod">
            <ac:chgData name="Tamara Barbakova" userId="c5b038eb-f46c-42fd-a929-91fca4bff84e" providerId="ADAL" clId="{C25DB19E-95F6-FD46-83A3-440D306A0D08}" dt="2022-02-10T23:37:04.058" v="1" actId="1076"/>
            <ac:picMkLst>
              <pc:docMk/>
              <pc:sldMasterMk cId="1253241661" sldId="2147483666"/>
              <pc:sldLayoutMk cId="1199173812" sldId="2147483716"/>
              <ac:picMk id="23" creationId="{10A40A2F-AF00-4257-AAFA-800C3408E4D2}"/>
            </ac:picMkLst>
          </pc:picChg>
        </pc:sldLayoutChg>
        <pc:sldLayoutChg chg="modSp">
          <pc:chgData name="Tamara Barbakova" userId="c5b038eb-f46c-42fd-a929-91fca4bff84e" providerId="ADAL" clId="{C25DB19E-95F6-FD46-83A3-440D306A0D08}" dt="2022-02-10T23:36:58.120" v="0" actId="1076"/>
          <pc:sldLayoutMkLst>
            <pc:docMk/>
            <pc:sldMasterMk cId="1253241661" sldId="2147483666"/>
            <pc:sldLayoutMk cId="1931867362" sldId="2147483719"/>
          </pc:sldLayoutMkLst>
          <pc:picChg chg="mod">
            <ac:chgData name="Tamara Barbakova" userId="c5b038eb-f46c-42fd-a929-91fca4bff84e" providerId="ADAL" clId="{C25DB19E-95F6-FD46-83A3-440D306A0D08}" dt="2022-02-10T23:36:58.120" v="0" actId="1076"/>
            <ac:picMkLst>
              <pc:docMk/>
              <pc:sldMasterMk cId="1253241661" sldId="2147483666"/>
              <pc:sldLayoutMk cId="1931867362" sldId="2147483719"/>
              <ac:picMk id="17" creationId="{B1B37733-D8D1-4C9D-8B53-AA64156EB829}"/>
            </ac:picMkLst>
          </pc:picChg>
        </pc:sldLayoutChg>
      </pc:sldMasterChg>
    </pc:docChg>
  </pc:docChgLst>
  <pc:docChgLst>
    <pc:chgData clId="Web-{8AA15239-B0A3-7A91-78F4-2188AF2ABC82}"/>
    <pc:docChg chg="modSld">
      <pc:chgData name="" userId="" providerId="" clId="Web-{8AA15239-B0A3-7A91-78F4-2188AF2ABC82}" dt="2022-06-02T21:48:21.134" v="0" actId="20577"/>
      <pc:docMkLst>
        <pc:docMk/>
      </pc:docMkLst>
      <pc:sldChg chg="modSp">
        <pc:chgData name="" userId="" providerId="" clId="Web-{8AA15239-B0A3-7A91-78F4-2188AF2ABC82}" dt="2022-06-02T21:48:21.134" v="0" actId="20577"/>
        <pc:sldMkLst>
          <pc:docMk/>
          <pc:sldMk cId="381960746" sldId="308"/>
        </pc:sldMkLst>
        <pc:spChg chg="mod">
          <ac:chgData name="" userId="" providerId="" clId="Web-{8AA15239-B0A3-7A91-78F4-2188AF2ABC82}" dt="2022-06-02T21:48:21.134" v="0" actId="20577"/>
          <ac:spMkLst>
            <pc:docMk/>
            <pc:sldMk cId="381960746" sldId="308"/>
            <ac:spMk id="2" creationId="{DFC84560-7262-5EA6-1B73-BDDAAF4AF8D4}"/>
          </ac:spMkLst>
        </pc:spChg>
      </pc:sldChg>
    </pc:docChg>
  </pc:docChgLst>
  <pc:docChgLst>
    <pc:chgData name="Tamara Barbakova" userId="S::tamara.barbakova@ssaihq.com::c5b038eb-f46c-42fd-a929-91fca4bff84e" providerId="AD" clId="Web-{7DD6B451-C366-0BB4-EC5F-AD301BE35228}"/>
    <pc:docChg chg="modSld">
      <pc:chgData name="Tamara Barbakova" userId="S::tamara.barbakova@ssaihq.com::c5b038eb-f46c-42fd-a929-91fca4bff84e" providerId="AD" clId="Web-{7DD6B451-C366-0BB4-EC5F-AD301BE35228}" dt="2022-02-13T18:03:24.519" v="2" actId="20577"/>
      <pc:docMkLst>
        <pc:docMk/>
      </pc:docMkLst>
      <pc:sldChg chg="modSp">
        <pc:chgData name="Tamara Barbakova" userId="S::tamara.barbakova@ssaihq.com::c5b038eb-f46c-42fd-a929-91fca4bff84e" providerId="AD" clId="Web-{7DD6B451-C366-0BB4-EC5F-AD301BE35228}" dt="2022-02-13T18:03:24.519" v="2" actId="20577"/>
        <pc:sldMkLst>
          <pc:docMk/>
          <pc:sldMk cId="3457887769" sldId="321"/>
        </pc:sldMkLst>
        <pc:spChg chg="mod">
          <ac:chgData name="Tamara Barbakova" userId="S::tamara.barbakova@ssaihq.com::c5b038eb-f46c-42fd-a929-91fca4bff84e" providerId="AD" clId="Web-{7DD6B451-C366-0BB4-EC5F-AD301BE35228}" dt="2022-02-13T18:03:04.502" v="0" actId="20577"/>
          <ac:spMkLst>
            <pc:docMk/>
            <pc:sldMk cId="3457887769" sldId="321"/>
            <ac:spMk id="5" creationId="{14A2CAFE-C138-4653-8B25-02CD974F84D4}"/>
          </ac:spMkLst>
        </pc:spChg>
        <pc:spChg chg="mod">
          <ac:chgData name="Tamara Barbakova" userId="S::tamara.barbakova@ssaihq.com::c5b038eb-f46c-42fd-a929-91fca4bff84e" providerId="AD" clId="Web-{7DD6B451-C366-0BB4-EC5F-AD301BE35228}" dt="2022-02-13T18:03:24.519" v="2" actId="20577"/>
          <ac:spMkLst>
            <pc:docMk/>
            <pc:sldMk cId="3457887769" sldId="321"/>
            <ac:spMk id="6" creationId="{D9D34997-050B-417C-A703-B12B2478D61D}"/>
          </ac:spMkLst>
        </pc:spChg>
      </pc:sldChg>
    </pc:docChg>
  </pc:docChgLst>
  <pc:docChgLst>
    <pc:chgData name="Tamara Barbakova" userId="S::tamara.barbakova@ssaihq.com::c5b038eb-f46c-42fd-a929-91fca4bff84e" providerId="AD" clId="Web-{F4BFAA19-8F5D-C2D9-79BE-BBDA49130989}"/>
    <pc:docChg chg="modSld">
      <pc:chgData name="Tamara Barbakova" userId="S::tamara.barbakova@ssaihq.com::c5b038eb-f46c-42fd-a929-91fca4bff84e" providerId="AD" clId="Web-{F4BFAA19-8F5D-C2D9-79BE-BBDA49130989}" dt="2022-06-02T21:41:03.453" v="8" actId="20577"/>
      <pc:docMkLst>
        <pc:docMk/>
      </pc:docMkLst>
      <pc:sldChg chg="addSp delSp modSp">
        <pc:chgData name="Tamara Barbakova" userId="S::tamara.barbakova@ssaihq.com::c5b038eb-f46c-42fd-a929-91fca4bff84e" providerId="AD" clId="Web-{F4BFAA19-8F5D-C2D9-79BE-BBDA49130989}" dt="2022-06-02T21:41:03.453" v="8" actId="20577"/>
        <pc:sldMkLst>
          <pc:docMk/>
          <pc:sldMk cId="381960746" sldId="308"/>
        </pc:sldMkLst>
        <pc:spChg chg="add mod">
          <ac:chgData name="Tamara Barbakova" userId="S::tamara.barbakova@ssaihq.com::c5b038eb-f46c-42fd-a929-91fca4bff84e" providerId="AD" clId="Web-{F4BFAA19-8F5D-C2D9-79BE-BBDA49130989}" dt="2022-06-02T21:41:03.453" v="8" actId="20577"/>
          <ac:spMkLst>
            <pc:docMk/>
            <pc:sldMk cId="381960746" sldId="308"/>
            <ac:spMk id="2" creationId="{DFC84560-7262-5EA6-1B73-BDDAAF4AF8D4}"/>
          </ac:spMkLst>
        </pc:spChg>
        <pc:spChg chg="add">
          <ac:chgData name="Tamara Barbakova" userId="S::tamara.barbakova@ssaihq.com::c5b038eb-f46c-42fd-a929-91fca4bff84e" providerId="AD" clId="Web-{F4BFAA19-8F5D-C2D9-79BE-BBDA49130989}" dt="2022-06-02T21:40:32.217" v="3"/>
          <ac:spMkLst>
            <pc:docMk/>
            <pc:sldMk cId="381960746" sldId="308"/>
            <ac:spMk id="3" creationId="{37D5EDFE-9A39-176A-30AC-D610CFB8F5CE}"/>
          </ac:spMkLst>
        </pc:spChg>
        <pc:spChg chg="del">
          <ac:chgData name="Tamara Barbakova" userId="S::tamara.barbakova@ssaihq.com::c5b038eb-f46c-42fd-a929-91fca4bff84e" providerId="AD" clId="Web-{F4BFAA19-8F5D-C2D9-79BE-BBDA49130989}" dt="2022-06-02T21:40:30.514" v="1"/>
          <ac:spMkLst>
            <pc:docMk/>
            <pc:sldMk cId="381960746" sldId="308"/>
            <ac:spMk id="6" creationId="{00000000-0000-0000-0000-000000000000}"/>
          </ac:spMkLst>
        </pc:spChg>
        <pc:spChg chg="del">
          <ac:chgData name="Tamara Barbakova" userId="S::tamara.barbakova@ssaihq.com::c5b038eb-f46c-42fd-a929-91fca4bff84e" providerId="AD" clId="Web-{F4BFAA19-8F5D-C2D9-79BE-BBDA49130989}" dt="2022-06-02T21:40:31.780" v="2"/>
          <ac:spMkLst>
            <pc:docMk/>
            <pc:sldMk cId="381960746" sldId="308"/>
            <ac:spMk id="7" creationId="{00000000-0000-0000-0000-000000000000}"/>
          </ac:spMkLst>
        </pc:spChg>
      </pc:sldChg>
      <pc:sldChg chg="modSp">
        <pc:chgData name="Tamara Barbakova" userId="S::tamara.barbakova@ssaihq.com::c5b038eb-f46c-42fd-a929-91fca4bff84e" providerId="AD" clId="Web-{F4BFAA19-8F5D-C2D9-79BE-BBDA49130989}" dt="2022-06-02T21:40:24.155" v="0" actId="20577"/>
        <pc:sldMkLst>
          <pc:docMk/>
          <pc:sldMk cId="3457887769" sldId="321"/>
        </pc:sldMkLst>
        <pc:spChg chg="mod">
          <ac:chgData name="Tamara Barbakova" userId="S::tamara.barbakova@ssaihq.com::c5b038eb-f46c-42fd-a929-91fca4bff84e" providerId="AD" clId="Web-{F4BFAA19-8F5D-C2D9-79BE-BBDA49130989}" dt="2022-06-02T21:40:24.155" v="0" actId="20577"/>
          <ac:spMkLst>
            <pc:docMk/>
            <pc:sldMk cId="3457887769" sldId="321"/>
            <ac:spMk id="12" creationId="{3123A2AA-9D8E-4EB0-9377-4514357679DF}"/>
          </ac:spMkLst>
        </pc:spChg>
      </pc:sldChg>
    </pc:docChg>
  </pc:docChgLst>
  <pc:docChgLst>
    <pc:chgData name="Tamara Barbakova" userId="S::tamara.barbakova@ssaihq.com::c5b038eb-f46c-42fd-a929-91fca4bff84e" providerId="AD" clId="Web-{8AA15239-B0A3-7A91-78F4-2188AF2ABC82}"/>
    <pc:docChg chg="modSld">
      <pc:chgData name="Tamara Barbakova" userId="S::tamara.barbakova@ssaihq.com::c5b038eb-f46c-42fd-a929-91fca4bff84e" providerId="AD" clId="Web-{8AA15239-B0A3-7A91-78F4-2188AF2ABC82}" dt="2022-06-02T21:48:26.853" v="0" actId="20577"/>
      <pc:docMkLst>
        <pc:docMk/>
      </pc:docMkLst>
      <pc:sldChg chg="modSp">
        <pc:chgData name="Tamara Barbakova" userId="S::tamara.barbakova@ssaihq.com::c5b038eb-f46c-42fd-a929-91fca4bff84e" providerId="AD" clId="Web-{8AA15239-B0A3-7A91-78F4-2188AF2ABC82}" dt="2022-06-02T21:48:26.853" v="0" actId="20577"/>
        <pc:sldMkLst>
          <pc:docMk/>
          <pc:sldMk cId="381960746" sldId="308"/>
        </pc:sldMkLst>
        <pc:spChg chg="mod">
          <ac:chgData name="Tamara Barbakova" userId="S::tamara.barbakova@ssaihq.com::c5b038eb-f46c-42fd-a929-91fca4bff84e" providerId="AD" clId="Web-{8AA15239-B0A3-7A91-78F4-2188AF2ABC82}" dt="2022-06-02T21:48:26.853" v="0" actId="20577"/>
          <ac:spMkLst>
            <pc:docMk/>
            <pc:sldMk cId="381960746" sldId="308"/>
            <ac:spMk id="2" creationId="{DFC84560-7262-5EA6-1B73-BDDAAF4AF8D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454121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4158335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463392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each individual text box is separate and editable in this graph. We ask for figures and graphs to be separate and editable in case we reuse them and have to resize the image to fit a different template or presentation.</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698591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5999"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236F99"/>
                </a:solidFill>
              </a:rPr>
              <a:t>STUDY AREA</a:t>
            </a:r>
          </a:p>
          <a:p>
            <a:pPr algn="ctr"/>
            <a:r>
              <a:rPr lang="en-US" sz="2600" b="0" spc="0" baseline="0" dirty="0">
                <a:solidFill>
                  <a:srgbClr val="236F99"/>
                </a:solidFill>
              </a:rPr>
              <a:t>Urban Development</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14806"/>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51920"/>
            <a:ext cx="5492500" cy="954107"/>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a:p>
            <a:pPr algn="ctr"/>
            <a:r>
              <a:rPr lang="en-US" sz="1400" dirty="0">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3" name="Picture 22" descr="Icon&#10;&#10;Description automatically generated">
            <a:extLst>
              <a:ext uri="{FF2B5EF4-FFF2-40B4-BE49-F238E27FC236}">
                <a16:creationId xmlns:a16="http://schemas.microsoft.com/office/drawing/2014/main" id="{10A40A2F-AF00-4257-AAFA-800C3408E4D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Icon&#10;&#10;Description automatically generated">
            <a:extLst>
              <a:ext uri="{FF2B5EF4-FFF2-40B4-BE49-F238E27FC236}">
                <a16:creationId xmlns:a16="http://schemas.microsoft.com/office/drawing/2014/main" id="{23F45864-E121-4A8A-B0F5-2A9D2FA1615D}"/>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8392" y="1568196"/>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F0326967-3629-46F7-AE77-2A2750B68E2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2B49A36A-FBBB-4D73-9B56-3F166FA02A2F}"/>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con&#10;&#10;Description automatically generated">
            <a:extLst>
              <a:ext uri="{FF2B5EF4-FFF2-40B4-BE49-F238E27FC236}">
                <a16:creationId xmlns:a16="http://schemas.microsoft.com/office/drawing/2014/main" id="{A1CF96B4-4C9D-4203-8D6A-F4389F4CD4BE}"/>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C3664BE0-9CF3-4AB6-8E2B-80DDCA4AD418}"/>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0" name="Title 1">
            <a:extLst>
              <a:ext uri="{FF2B5EF4-FFF2-40B4-BE49-F238E27FC236}">
                <a16:creationId xmlns:a16="http://schemas.microsoft.com/office/drawing/2014/main" id="{BD666C85-30DD-4BBD-BC2F-8CB783A6E189}"/>
              </a:ext>
            </a:extLst>
          </p:cNvPr>
          <p:cNvSpPr txBox="1">
            <a:spLocks/>
          </p:cNvSpPr>
          <p:nvPr/>
        </p:nvSpPr>
        <p:spPr>
          <a:xfrm>
            <a:off x="304799"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236F99"/>
                </a:solidFill>
              </a:rPr>
              <a:t>STUDY AREA</a:t>
            </a:r>
          </a:p>
          <a:p>
            <a:pPr algn="ctr"/>
            <a:r>
              <a:rPr lang="en-US" sz="2600" b="0" spc="0" baseline="0" dirty="0">
                <a:solidFill>
                  <a:srgbClr val="236F99"/>
                </a:solidFill>
              </a:rPr>
              <a:t>Urban Development</a:t>
            </a:r>
          </a:p>
        </p:txBody>
      </p:sp>
      <p:sp>
        <p:nvSpPr>
          <p:cNvPr id="11" name="Subtitle 2">
            <a:extLst>
              <a:ext uri="{FF2B5EF4-FFF2-40B4-BE49-F238E27FC236}">
                <a16:creationId xmlns:a16="http://schemas.microsoft.com/office/drawing/2014/main" id="{D0D80BFE-A978-4844-B3DA-4FD6E2EA905A}"/>
              </a:ext>
            </a:extLst>
          </p:cNvPr>
          <p:cNvSpPr txBox="1">
            <a:spLocks/>
          </p:cNvSpPr>
          <p:nvPr/>
        </p:nvSpPr>
        <p:spPr>
          <a:xfrm>
            <a:off x="304799" y="3914806"/>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12" name="TextBox 11">
            <a:extLst>
              <a:ext uri="{FF2B5EF4-FFF2-40B4-BE49-F238E27FC236}">
                <a16:creationId xmlns:a16="http://schemas.microsoft.com/office/drawing/2014/main" id="{3123A2AA-9D8E-4EB0-9377-4514357679DF}"/>
              </a:ext>
            </a:extLst>
          </p:cNvPr>
          <p:cNvSpPr txBox="1"/>
          <p:nvPr/>
        </p:nvSpPr>
        <p:spPr>
          <a:xfrm>
            <a:off x="301749" y="5151920"/>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p>
          <a:p>
            <a:pPr algn="ctr"/>
            <a:r>
              <a:rPr lang="en-US" sz="1400" dirty="0">
                <a:solidFill>
                  <a:schemeClr val="tx1">
                    <a:lumMod val="75000"/>
                    <a:lumOff val="25000"/>
                  </a:schemeClr>
                </a:solidFill>
                <a:latin typeface="Century Gothic"/>
              </a:rPr>
              <a:t>Team Member 2</a:t>
            </a:r>
          </a:p>
          <a:p>
            <a:pPr algn="ctr"/>
            <a:r>
              <a:rPr lang="en-US" sz="1400" dirty="0">
                <a:solidFill>
                  <a:schemeClr val="tx1">
                    <a:lumMod val="75000"/>
                    <a:lumOff val="25000"/>
                  </a:schemeClr>
                </a:solidFill>
                <a:latin typeface="Century Gothic"/>
              </a:rPr>
              <a:t>Team Member 3</a:t>
            </a:r>
          </a:p>
          <a:p>
            <a:pPr algn="ctr"/>
            <a:r>
              <a:rPr lang="en-US" sz="1400" dirty="0">
                <a:solidFill>
                  <a:schemeClr val="tx1">
                    <a:lumMod val="75000"/>
                    <a:lumOff val="25000"/>
                  </a:schemeClr>
                </a:solidFill>
                <a:latin typeface="Century Gothic"/>
              </a:rPr>
              <a:t>Team Member 4</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
        <p:nvSpPr>
          <p:cNvPr id="14" name="TextBox 1">
            <a:extLst>
              <a:ext uri="{FF2B5EF4-FFF2-40B4-BE49-F238E27FC236}">
                <a16:creationId xmlns:a16="http://schemas.microsoft.com/office/drawing/2014/main" id="{82FC9912-500E-4585-A910-C114993EE2A6}"/>
              </a:ext>
            </a:extLst>
          </p:cNvPr>
          <p:cNvSpPr txBox="1"/>
          <p:nvPr/>
        </p:nvSpPr>
        <p:spPr>
          <a:xfrm>
            <a:off x="544946" y="1249219"/>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C84560-7262-5EA6-1B73-BDDAAF4AF8D4}"/>
              </a:ext>
            </a:extLst>
          </p:cNvPr>
          <p:cNvSpPr txBox="1">
            <a:spLocks/>
          </p:cNvSpPr>
          <p:nvPr/>
        </p:nvSpPr>
        <p:spPr>
          <a:xfrm>
            <a:off x="799917" y="1156149"/>
            <a:ext cx="10439399" cy="453963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List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advisors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partners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and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others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who have contributed in any way to the project.</a:t>
            </a:r>
            <a:endParaRPr lang="en-US" sz="2200" b="0" i="0" u="none" strike="noStrike" kern="1200" cap="none" spc="0" normalizeH="0" baseline="0" noProof="0">
              <a:ln>
                <a:noFill/>
              </a:ln>
              <a:solidFill>
                <a:schemeClr val="tx1">
                  <a:lumMod val="75000"/>
                  <a:lumOff val="25000"/>
                </a:schemeClr>
              </a:solidFill>
              <a:effectLst/>
              <a:uLnTx/>
              <a:uFillTx/>
              <a:latin typeface="Century Gothic"/>
            </a:endParaRPr>
          </a:p>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If your project is a multi-term one, acknowledge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past contributors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a:t>
            </a:r>
            <a:endParaRPr lang="en-US" sz="2200" b="0" i="0" u="none" strike="noStrike" kern="1200" cap="none" spc="0" normalizeH="0" baseline="0" noProof="0">
              <a:ln>
                <a:noFill/>
              </a:ln>
              <a:solidFill>
                <a:schemeClr val="tx1">
                  <a:lumMod val="75000"/>
                  <a:lumOff val="25000"/>
                </a:schemeClr>
              </a:solidFill>
              <a:effectLst/>
              <a:uLnTx/>
              <a:uFillTx/>
              <a:latin typeface="Century Gothic"/>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indent="114300">
              <a:lnSpc>
                <a:spcPct val="100000"/>
              </a:lnSpc>
              <a:spcBef>
                <a:spcPts val="0"/>
              </a:spcBef>
              <a:spcAft>
                <a:spcPts val="600"/>
              </a:spcAft>
              <a:defRPr/>
            </a:pP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If you used ESA data, you need to include the following disclaimer:</a:t>
            </a:r>
            <a:r>
              <a:rPr lang="en-US" sz="2200" dirty="0">
                <a:solidFill>
                  <a:schemeClr val="tx1">
                    <a:lumMod val="75000"/>
                    <a:lumOff val="25000"/>
                  </a:schemeClr>
                </a:solidFill>
                <a:latin typeface="Century Gothic"/>
              </a:rPr>
              <a:t> </a:t>
            </a:r>
            <a:endParaRPr lang="en-US" sz="2200">
              <a:solidFill>
                <a:schemeClr val="tx1">
                  <a:lumMod val="75000"/>
                  <a:lumOff val="25000"/>
                </a:schemeClr>
              </a:solidFill>
              <a:latin typeface="Century Gothic"/>
            </a:endParaRPr>
          </a:p>
          <a:p>
            <a:pPr marL="11430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This material contains modified Copernicus Sentinel data (insert year), processed by ESA.</a:t>
            </a:r>
            <a:r>
              <a:rPr lang="en-US" sz="2200" dirty="0">
                <a:solidFill>
                  <a:schemeClr val="tx1">
                    <a:lumMod val="75000"/>
                    <a:lumOff val="25000"/>
                  </a:schemeClr>
                </a:solidFill>
                <a:latin typeface="Century Gothic"/>
              </a:rPr>
              <a:t> </a:t>
            </a:r>
            <a:endParaRPr lang="en-US" sz="2200">
              <a:solidFill>
                <a:schemeClr val="tx1">
                  <a:lumMod val="75000"/>
                  <a:lumOff val="25000"/>
                </a:schemeClr>
              </a:solidFill>
              <a:latin typeface="Century Gothic"/>
            </a:endParaRPr>
          </a:p>
          <a:p>
            <a:pPr marL="114300">
              <a:lnSpc>
                <a:spcPct val="100000"/>
              </a:lnSpc>
              <a:spcBef>
                <a:spcPts val="0"/>
              </a:spcBef>
              <a:spcAft>
                <a:spcPts val="600"/>
              </a:spcAft>
              <a:defRPr/>
            </a:pPr>
            <a:endParaRPr lang="en-US" sz="2200" dirty="0">
              <a:solidFill>
                <a:schemeClr val="tx1">
                  <a:lumMod val="75000"/>
                  <a:lumOff val="25000"/>
                </a:schemeClr>
              </a:solidFill>
              <a:latin typeface="Century Gothic"/>
            </a:endParaRPr>
          </a:p>
          <a:p>
            <a:pPr marL="114300">
              <a:lnSpc>
                <a:spcPct val="100000"/>
              </a:lnSpc>
              <a:spcBef>
                <a:spcPts val="0"/>
              </a:spcBef>
              <a:spcAft>
                <a:spcPts val="600"/>
              </a:spcAft>
              <a:defRPr/>
            </a:pPr>
            <a:r>
              <a:rPr lang="en-US" sz="2200" b="1" dirty="0">
                <a:solidFill>
                  <a:schemeClr val="tx1">
                    <a:lumMod val="75000"/>
                    <a:lumOff val="25000"/>
                  </a:schemeClr>
                </a:solidFill>
                <a:latin typeface="Century Gothic"/>
              </a:rPr>
              <a:t>If you used Esri Software, include the following at the bottom </a:t>
            </a:r>
            <a:r>
              <a:rPr lang="en-US" sz="2200" dirty="0">
                <a:solidFill>
                  <a:schemeClr val="tx1">
                    <a:lumMod val="75000"/>
                    <a:lumOff val="25000"/>
                  </a:schemeClr>
                </a:solidFill>
                <a:latin typeface="Century Gothic"/>
              </a:rPr>
              <a:t>(10 pt. font):</a:t>
            </a:r>
            <a:endParaRPr lang="en-US" sz="2200">
              <a:solidFill>
                <a:schemeClr val="tx1">
                  <a:lumMod val="75000"/>
                  <a:lumOff val="25000"/>
                </a:schemeClr>
              </a:solidFill>
              <a:cs typeface="Calibri"/>
            </a:endParaRPr>
          </a:p>
          <a:p>
            <a:pPr marL="114300" algn="ctr">
              <a:lnSpc>
                <a:spcPct val="100000"/>
              </a:lnSpc>
              <a:spcBef>
                <a:spcPts val="0"/>
              </a:spcBef>
              <a:spcAft>
                <a:spcPts val="600"/>
              </a:spcAft>
              <a:defRPr/>
            </a:pPr>
            <a:r>
              <a:rPr lang="en-US" sz="1000" dirty="0">
                <a:solidFill>
                  <a:schemeClr val="tx1">
                    <a:lumMod val="75000"/>
                    <a:lumOff val="25000"/>
                  </a:schemeClr>
                </a:solidFill>
                <a:latin typeface="Century Gothic"/>
              </a:rPr>
              <a:t>Maps throughout this work were created using ArcGIS® software by Esri. ArcGIS® and ArcMap™ are the intellectual property of Esri and are used herein under license. All rights reserved. </a:t>
            </a:r>
            <a:endParaRPr lang="en-US" dirty="0">
              <a:solidFill>
                <a:schemeClr val="tx1">
                  <a:lumMod val="75000"/>
                  <a:lumOff val="25000"/>
                </a:schemeClr>
              </a:solidFill>
            </a:endParaRPr>
          </a:p>
          <a:p>
            <a:pPr marL="114300">
              <a:lnSpc>
                <a:spcPct val="100000"/>
              </a:lnSpc>
              <a:spcBef>
                <a:spcPts val="0"/>
              </a:spcBef>
              <a:spcAft>
                <a:spcPts val="600"/>
              </a:spcAft>
              <a:defRPr/>
            </a:pPr>
            <a:endParaRPr lang="en-US" sz="10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37D5EDFE-9A39-176A-30AC-D610CFB8F5CE}"/>
              </a:ext>
            </a:extLst>
          </p:cNvPr>
          <p:cNvSpPr txBox="1"/>
          <p:nvPr/>
        </p:nvSpPr>
        <p:spPr>
          <a:xfrm>
            <a:off x="4048737" y="5239352"/>
            <a:ext cx="3399416" cy="830997"/>
          </a:xfrm>
          <a:prstGeom prst="rect">
            <a:avLst/>
          </a:prstGeom>
          <a:noFill/>
          <a:ln w="1905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FF0000"/>
                </a:solidFill>
                <a:latin typeface="Century Gothic" panose="020F0302020204030204"/>
              </a:rPr>
              <a:t>You </a:t>
            </a:r>
            <a:r>
              <a:rPr lang="en-US" sz="1600" b="1">
                <a:solidFill>
                  <a:srgbClr val="FF0000"/>
                </a:solidFill>
                <a:latin typeface="Century Gothic" panose="020F0302020204030204"/>
              </a:rPr>
              <a:t>must</a:t>
            </a:r>
            <a:r>
              <a:rPr lang="en-US" sz="160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236F99"/>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236F99"/>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236F99"/>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236F99"/>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236F99"/>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236F99"/>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image credits)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marL="342900" indent="-342900">
              <a:lnSpc>
                <a:spcPct val="100000"/>
              </a:lnSpc>
              <a:spcAft>
                <a:spcPts val="600"/>
              </a:spcAft>
              <a:buClr>
                <a:srgbClr val="236F99"/>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236F99"/>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236F99"/>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236F99"/>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236F99"/>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dirty="0">
                <a:solidFill>
                  <a:srgbClr val="236F99"/>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236F99"/>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236F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236F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236F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236F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236F99"/>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236F99"/>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2" ma:contentTypeDescription="Create a new document." ma:contentTypeScope="" ma:versionID="5e7b20921abae08b3fd7932cda7a1f89">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b867505f7651fa3182d86d8975d876a8"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BE941A-5EF4-437F-97EF-AB822166B493}">
  <ds:schemaRefs>
    <ds:schemaRef ds:uri="21e6a8e8-1dff-48a6-ab9b-8d556c6946c0"/>
    <ds:schemaRef ds:uri="http://purl.org/dc/dcmitype/"/>
    <ds:schemaRef ds:uri="http://www.w3.org/XML/1998/namespace"/>
    <ds:schemaRef ds:uri="http://purl.org/dc/elements/1.1/"/>
    <ds:schemaRef ds:uri="http://schemas.openxmlformats.org/package/2006/metadata/core-properties"/>
    <ds:schemaRef ds:uri="http://schemas.microsoft.com/office/2006/documentManagement/types"/>
    <ds:schemaRef ds:uri="7df78d0b-135a-4de7-9166-7c181cd87fb4"/>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94C27162-ACA5-480C-B104-33F515B15C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66A4D79-A2EF-49C1-AF79-CCEBDA33FC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4273</TotalTime>
  <Words>1684</Words>
  <Application>Microsoft Macintosh PowerPoint</Application>
  <PresentationFormat>Widescreen</PresentationFormat>
  <Paragraphs>181</Paragraphs>
  <Slides>12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TAMARA.BARBAKOVA@baruchmail.cuny.edu</cp:lastModifiedBy>
  <cp:revision>207</cp:revision>
  <dcterms:created xsi:type="dcterms:W3CDTF">2019-11-12T17:46:59Z</dcterms:created>
  <dcterms:modified xsi:type="dcterms:W3CDTF">2022-06-02T21:58:57Z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198100.000000000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ies>
</file>