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27432000" cy="36576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98" y="-28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09826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6929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3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accent1"/>
              </a:buClr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5"/>
          <p:cNvCxnSpPr/>
          <p:nvPr/>
        </p:nvCxnSpPr>
        <p:spPr>
          <a:xfrm>
            <a:off x="685800" y="34978415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Shape 6"/>
          <p:cNvCxnSpPr/>
          <p:nvPr/>
        </p:nvCxnSpPr>
        <p:spPr>
          <a:xfrm>
            <a:off x="685800" y="3918857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Shape 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138370" y="948900"/>
            <a:ext cx="2329894" cy="1937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9"/>
          <p:cNvSpPr/>
          <p:nvPr/>
        </p:nvSpPr>
        <p:spPr>
          <a:xfrm>
            <a:off x="21089073" y="35379525"/>
            <a:ext cx="565712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400" b="0" i="1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This material is based upon work supported by NASA through contract NNL11AA00B and cooperative agreement NNX14AB60A.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NASA Langley Research Center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Assessing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urrent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uture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 Hardiness Zones for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pple </a:t>
            </a:r>
            <a:r>
              <a:rPr lang="en-US" sz="360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oduction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Washington State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sing climate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odels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NASA Earth Observations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3000"/>
              </a:spcBef>
              <a:buClr>
                <a:schemeClr val="dk1"/>
              </a:buClr>
              <a:buFont typeface="Arial"/>
              <a:buNone/>
            </a:pPr>
            <a:endParaRPr sz="3600" b="0" i="0" u="none" strike="noStrike" cap="none" baseline="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3"/>
          </p:nvPr>
        </p:nvSpPr>
        <p:spPr>
          <a:xfrm>
            <a:off x="4014216" y="818704"/>
            <a:ext cx="19550743" cy="11521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8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Northwest United States Agriculture III</a:t>
            </a:r>
          </a:p>
        </p:txBody>
      </p:sp>
      <p:sp>
        <p:nvSpPr>
          <p:cNvPr id="18" name="Shape 18"/>
          <p:cNvSpPr txBox="1"/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a professional-looking photo.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Individual headshots are ok, if they aren’t pixelated and are all the same size.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Include a caption that states the team members’ names.</a:t>
            </a:r>
          </a:p>
        </p:txBody>
      </p:sp>
      <p:sp>
        <p:nvSpPr>
          <p:cNvPr id="19" name="Shape 19"/>
          <p:cNvSpPr txBox="1"/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images.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Make sure that it has some sort of flow, that it makes sense.  Show your results in a logical order.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 bullets.</a:t>
            </a:r>
          </a:p>
        </p:txBody>
      </p:sp>
      <p:sp>
        <p:nvSpPr>
          <p:cNvPr id="20" name="Shape 20"/>
          <p:cNvSpPr txBox="1"/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bullets.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complete sentences with periods.</a:t>
            </a:r>
          </a:p>
        </p:txBody>
      </p:sp>
      <p:sp>
        <p:nvSpPr>
          <p:cNvPr id="21" name="Shape 21"/>
          <p:cNvSpPr txBox="1"/>
          <p:nvPr/>
        </p:nvSpPr>
        <p:spPr>
          <a:xfrm>
            <a:off x="914400" y="13259404"/>
            <a:ext cx="16916400" cy="70408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Font typeface="Arial"/>
              <a:buNone/>
            </a:pPr>
            <a:endParaRPr/>
          </a:p>
        </p:txBody>
      </p:sp>
      <p:sp>
        <p:nvSpPr>
          <p:cNvPr id="23" name="Shape 23"/>
          <p:cNvSpPr txBox="1"/>
          <p:nvPr/>
        </p:nvSpPr>
        <p:spPr>
          <a:xfrm>
            <a:off x="914400" y="6243410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Keep this blank for now.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Body text point size should be at least 24.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Caption text point size should be at least 16.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Feel free to rename, move, and resize sections as needed.</a:t>
            </a:r>
          </a:p>
        </p:txBody>
      </p:sp>
      <p:sp>
        <p:nvSpPr>
          <p:cNvPr id="24" name="Shape 24"/>
          <p:cNvSpPr txBox="1"/>
          <p:nvPr/>
        </p:nvSpPr>
        <p:spPr>
          <a:xfrm>
            <a:off x="18288000" y="6243410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Create a current Plant Hardiness Zone (PHZ) map specific to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lvl="0" indent="-457200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PHZs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Generate a current suitability map for apples in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the locations of suitable apple growing regions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" name="Shape 25"/>
          <p:cNvSpPr txBox="1"/>
          <p:nvPr/>
        </p:nvSpPr>
        <p:spPr>
          <a:xfrm>
            <a:off x="914400" y="5510708"/>
            <a:ext cx="16916399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Abstract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18288000" y="5504987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Objectives</a:t>
            </a:r>
          </a:p>
        </p:txBody>
      </p:sp>
      <p:sp>
        <p:nvSpPr>
          <p:cNvPr id="27" name="Shape 27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Methodology</a:t>
            </a:r>
          </a:p>
        </p:txBody>
      </p:sp>
      <p:sp>
        <p:nvSpPr>
          <p:cNvPr id="28" name="Shape 28"/>
          <p:cNvSpPr txBox="1"/>
          <p:nvPr/>
        </p:nvSpPr>
        <p:spPr>
          <a:xfrm>
            <a:off x="18287998" y="11117392"/>
            <a:ext cx="8229600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Study Area</a:t>
            </a:r>
          </a:p>
        </p:txBody>
      </p:sp>
      <p:sp>
        <p:nvSpPr>
          <p:cNvPr id="29" name="Shape 29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Earth Observations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914400" y="20830504"/>
            <a:ext cx="16916397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Results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18288000" y="20824782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Conclusions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182880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Acknowledgements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96012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Project Partners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9144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Team Members</a:t>
            </a:r>
          </a:p>
        </p:txBody>
      </p:sp>
      <p:sp>
        <p:nvSpPr>
          <p:cNvPr id="35" name="Shape 35"/>
          <p:cNvSpPr txBox="1"/>
          <p:nvPr/>
        </p:nvSpPr>
        <p:spPr>
          <a:xfrm>
            <a:off x="914400" y="4148883"/>
            <a:ext cx="25603199" cy="9509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Madeline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Ruid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(Team Lead), Teresa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Fenn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, Mathew Mullen, Sarah Philbrick, James Hendrickson (USAF)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79237" y="17500339"/>
            <a:ext cx="4572000" cy="304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37"/>
          <p:cNvSpPr txBox="1"/>
          <p:nvPr/>
        </p:nvSpPr>
        <p:spPr>
          <a:xfrm>
            <a:off x="21916560" y="19213993"/>
            <a:ext cx="3005085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Aqua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9613229" y="28612575"/>
            <a:ext cx="8090417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Michael Glenn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Appalachian Fruit Research Station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USDA- Agriculture Research Service</a:t>
            </a:r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33214" y="30453390"/>
            <a:ext cx="3670800" cy="251459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 txBox="1"/>
          <p:nvPr/>
        </p:nvSpPr>
        <p:spPr>
          <a:xfrm>
            <a:off x="18326100" y="28617371"/>
            <a:ext cx="8008619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Kenton Ross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National Program Science Advisor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Noel Baker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Postdoctoral Program Fellow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Jeffry Ely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Geoinformation Scientist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Emily Adams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Dan Wozniak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Assistant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Northwest US Agriculture I, II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Fall 2014, Spring 2015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x="914400" y="13551340"/>
            <a:ext cx="8229600" cy="2834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42" name="Shape 42"/>
          <p:cNvGrpSpPr/>
          <p:nvPr/>
        </p:nvGrpSpPr>
        <p:grpSpPr>
          <a:xfrm>
            <a:off x="840520" y="13894949"/>
            <a:ext cx="13509931" cy="6223430"/>
            <a:chOff x="362614" y="263866"/>
            <a:chExt cx="11479251" cy="6223430"/>
          </a:xfrm>
        </p:grpSpPr>
        <p:sp>
          <p:nvSpPr>
            <p:cNvPr id="43" name="Shape 43"/>
            <p:cNvSpPr/>
            <p:nvPr/>
          </p:nvSpPr>
          <p:spPr>
            <a:xfrm>
              <a:off x="1927653" y="333632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MODIS LST Data</a:t>
              </a:r>
            </a:p>
          </p:txBody>
        </p:sp>
        <p:sp>
          <p:nvSpPr>
            <p:cNvPr id="44" name="Shape 44"/>
            <p:cNvSpPr/>
            <p:nvPr/>
          </p:nvSpPr>
          <p:spPr>
            <a:xfrm>
              <a:off x="1927652" y="1289220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Climate Model Data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3747182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Mosaic images</a:t>
              </a:r>
            </a:p>
          </p:txBody>
        </p:sp>
        <p:sp>
          <p:nvSpPr>
            <p:cNvPr id="46" name="Shape 46"/>
            <p:cNvSpPr/>
            <p:nvPr/>
          </p:nvSpPr>
          <p:spPr>
            <a:xfrm>
              <a:off x="45019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Mask to study area</a:t>
              </a:r>
            </a:p>
          </p:txBody>
        </p:sp>
        <p:sp>
          <p:nvSpPr>
            <p:cNvPr id="47" name="Shape 47"/>
            <p:cNvSpPr/>
            <p:nvPr/>
          </p:nvSpPr>
          <p:spPr>
            <a:xfrm>
              <a:off x="583031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Convert data from  K to C</a:t>
              </a:r>
            </a:p>
          </p:txBody>
        </p:sp>
        <p:sp>
          <p:nvSpPr>
            <p:cNvPr id="48" name="Shape 48"/>
            <p:cNvSpPr/>
            <p:nvPr/>
          </p:nvSpPr>
          <p:spPr>
            <a:xfrm>
              <a:off x="71586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Project data</a:t>
              </a:r>
            </a:p>
          </p:txBody>
        </p:sp>
        <p:sp>
          <p:nvSpPr>
            <p:cNvPr id="49" name="Shape 49"/>
            <p:cNvSpPr/>
            <p:nvPr/>
          </p:nvSpPr>
          <p:spPr>
            <a:xfrm>
              <a:off x="7807392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Estimate air temp from LST</a:t>
              </a:r>
            </a:p>
          </p:txBody>
        </p:sp>
        <p:sp>
          <p:nvSpPr>
            <p:cNvPr id="50" name="Shape 50"/>
            <p:cNvSpPr/>
            <p:nvPr/>
          </p:nvSpPr>
          <p:spPr>
            <a:xfrm>
              <a:off x="9177959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Remove outliers</a:t>
              </a:r>
            </a:p>
          </p:txBody>
        </p:sp>
        <p:sp>
          <p:nvSpPr>
            <p:cNvPr id="51" name="Shape 51"/>
            <p:cNvSpPr/>
            <p:nvPr/>
          </p:nvSpPr>
          <p:spPr>
            <a:xfrm>
              <a:off x="10548525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Create rolling averages</a:t>
              </a:r>
            </a:p>
          </p:txBody>
        </p:sp>
        <p:cxnSp>
          <p:nvCxnSpPr>
            <p:cNvPr id="52" name="Shape 52"/>
            <p:cNvCxnSpPr>
              <a:stCxn id="45" idx="2"/>
            </p:cNvCxnSpPr>
            <p:nvPr/>
          </p:nvCxnSpPr>
          <p:spPr>
            <a:xfrm>
              <a:off x="4393853" y="889687"/>
              <a:ext cx="240000" cy="222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3" name="Shape 53"/>
            <p:cNvCxnSpPr>
              <a:stCxn id="43" idx="3"/>
            </p:cNvCxnSpPr>
            <p:nvPr/>
          </p:nvCxnSpPr>
          <p:spPr>
            <a:xfrm>
              <a:off x="3669956" y="691978"/>
              <a:ext cx="771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4" name="Shape 54"/>
            <p:cNvCxnSpPr/>
            <p:nvPr/>
          </p:nvCxnSpPr>
          <p:spPr>
            <a:xfrm>
              <a:off x="5799437" y="1388074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5" name="Shape 55"/>
            <p:cNvCxnSpPr/>
            <p:nvPr/>
          </p:nvCxnSpPr>
          <p:spPr>
            <a:xfrm>
              <a:off x="7101020" y="1392190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6" name="Shape 56"/>
            <p:cNvCxnSpPr/>
            <p:nvPr/>
          </p:nvCxnSpPr>
          <p:spPr>
            <a:xfrm>
              <a:off x="9119290" y="654906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7" name="Shape 57"/>
            <p:cNvCxnSpPr/>
            <p:nvPr/>
          </p:nvCxnSpPr>
          <p:spPr>
            <a:xfrm>
              <a:off x="10482653" y="659022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8" name="Shape 58"/>
            <p:cNvCxnSpPr/>
            <p:nvPr/>
          </p:nvCxnSpPr>
          <p:spPr>
            <a:xfrm rot="10800000" flipH="1">
              <a:off x="3693630" y="1519881"/>
              <a:ext cx="820189" cy="18947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9" name="Shape 59"/>
            <p:cNvCxnSpPr>
              <a:endCxn id="49" idx="2"/>
            </p:cNvCxnSpPr>
            <p:nvPr/>
          </p:nvCxnSpPr>
          <p:spPr>
            <a:xfrm rot="10800000" flipH="1">
              <a:off x="8106062" y="889687"/>
              <a:ext cx="348000" cy="222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60" name="Shape 60"/>
            <p:cNvCxnSpPr/>
            <p:nvPr/>
          </p:nvCxnSpPr>
          <p:spPr>
            <a:xfrm>
              <a:off x="6549080" y="2335426"/>
              <a:ext cx="0" cy="207593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61" name="Shape 61"/>
            <p:cNvSpPr/>
            <p:nvPr/>
          </p:nvSpPr>
          <p:spPr>
            <a:xfrm>
              <a:off x="1951326" y="2718485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Find minimum value per year for each pixel and average from 2002-2015</a:t>
              </a:r>
            </a:p>
          </p:txBody>
        </p:sp>
        <p:sp>
          <p:nvSpPr>
            <p:cNvPr id="62" name="Shape 62"/>
            <p:cNvSpPr/>
            <p:nvPr/>
          </p:nvSpPr>
          <p:spPr>
            <a:xfrm>
              <a:off x="1927652" y="3595817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Classify into PHZ</a:t>
              </a:r>
            </a:p>
          </p:txBody>
        </p:sp>
        <p:cxnSp>
          <p:nvCxnSpPr>
            <p:cNvPr id="63" name="Shape 63"/>
            <p:cNvCxnSpPr>
              <a:stCxn id="61" idx="2"/>
            </p:cNvCxnSpPr>
            <p:nvPr/>
          </p:nvCxnSpPr>
          <p:spPr>
            <a:xfrm>
              <a:off x="4151349" y="3435177"/>
              <a:ext cx="0" cy="300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sp>
          <p:nvSpPr>
            <p:cNvPr id="64" name="Shape 64"/>
            <p:cNvSpPr/>
            <p:nvPr/>
          </p:nvSpPr>
          <p:spPr>
            <a:xfrm>
              <a:off x="7009374" y="2722601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GDD</a:t>
              </a:r>
            </a:p>
          </p:txBody>
        </p:sp>
        <p:sp>
          <p:nvSpPr>
            <p:cNvPr id="65" name="Shape 65"/>
            <p:cNvSpPr/>
            <p:nvPr/>
          </p:nvSpPr>
          <p:spPr>
            <a:xfrm>
              <a:off x="6985700" y="3599932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Apply weights and classify into Suitability Regions</a:t>
              </a:r>
            </a:p>
          </p:txBody>
        </p:sp>
        <p:sp>
          <p:nvSpPr>
            <p:cNvPr id="66" name="Shape 66"/>
            <p:cNvSpPr/>
            <p:nvPr/>
          </p:nvSpPr>
          <p:spPr>
            <a:xfrm>
              <a:off x="8493192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avg growing season temp</a:t>
              </a:r>
            </a:p>
          </p:txBody>
        </p:sp>
        <p:sp>
          <p:nvSpPr>
            <p:cNvPr id="67" name="Shape 67"/>
            <p:cNvSpPr/>
            <p:nvPr/>
          </p:nvSpPr>
          <p:spPr>
            <a:xfrm>
              <a:off x="9977010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Import PHZ</a:t>
              </a:r>
            </a:p>
          </p:txBody>
        </p:sp>
        <p:cxnSp>
          <p:nvCxnSpPr>
            <p:cNvPr id="68" name="Shape 68"/>
            <p:cNvCxnSpPr/>
            <p:nvPr/>
          </p:nvCxnSpPr>
          <p:spPr>
            <a:xfrm>
              <a:off x="764162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69" name="Shape 69"/>
            <p:cNvCxnSpPr/>
            <p:nvPr/>
          </p:nvCxnSpPr>
          <p:spPr>
            <a:xfrm>
              <a:off x="915481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70" name="Shape 70"/>
            <p:cNvCxnSpPr/>
            <p:nvPr/>
          </p:nvCxnSpPr>
          <p:spPr>
            <a:xfrm>
              <a:off x="10642728" y="3435178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71" name="Shape 71"/>
            <p:cNvCxnSpPr/>
            <p:nvPr/>
          </p:nvCxnSpPr>
          <p:spPr>
            <a:xfrm>
              <a:off x="6549080" y="4497858"/>
              <a:ext cx="0" cy="1989438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72" name="Shape 72"/>
            <p:cNvSpPr/>
            <p:nvPr/>
          </p:nvSpPr>
          <p:spPr>
            <a:xfrm>
              <a:off x="1903700" y="4765589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Compare MODIS produced PHZ maps to current PHZ maps</a:t>
              </a:r>
            </a:p>
          </p:txBody>
        </p:sp>
        <p:sp>
          <p:nvSpPr>
            <p:cNvPr id="73" name="Shape 73"/>
            <p:cNvSpPr/>
            <p:nvPr/>
          </p:nvSpPr>
          <p:spPr>
            <a:xfrm>
              <a:off x="1909103" y="5577014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Test climate model used against historical data</a:t>
              </a:r>
            </a:p>
          </p:txBody>
        </p:sp>
        <p:sp>
          <p:nvSpPr>
            <p:cNvPr id="74" name="Shape 74"/>
            <p:cNvSpPr/>
            <p:nvPr/>
          </p:nvSpPr>
          <p:spPr>
            <a:xfrm>
              <a:off x="7009374" y="5177476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Use Cropscape data to find which present day land covers will be most suitable for apple orchards in the future</a:t>
              </a:r>
            </a:p>
          </p:txBody>
        </p:sp>
        <p:sp>
          <p:nvSpPr>
            <p:cNvPr id="75" name="Shape 75"/>
            <p:cNvSpPr/>
            <p:nvPr/>
          </p:nvSpPr>
          <p:spPr>
            <a:xfrm>
              <a:off x="369649" y="263866"/>
              <a:ext cx="1293300" cy="1893299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2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Pre-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2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Processing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369641" y="2426666"/>
              <a:ext cx="1311000" cy="189360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Data Analysis</a:t>
              </a:r>
            </a:p>
          </p:txBody>
        </p:sp>
        <p:sp>
          <p:nvSpPr>
            <p:cNvPr id="77" name="Shape 77"/>
            <p:cNvSpPr/>
            <p:nvPr/>
          </p:nvSpPr>
          <p:spPr>
            <a:xfrm>
              <a:off x="362614" y="4545851"/>
              <a:ext cx="1310940" cy="1893453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Post Analysis</a:t>
              </a:r>
            </a:p>
          </p:txBody>
        </p:sp>
      </p:grpSp>
      <p:pic>
        <p:nvPicPr>
          <p:cNvPr id="78" name="Shape 7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364200" y="11927925"/>
            <a:ext cx="6194171" cy="478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383</Words>
  <Application>Microsoft Office PowerPoint</Application>
  <PresentationFormat>Custom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Sarah A. (LARC-E3)[SSAI DEVELOP]</dc:creator>
  <cp:lastModifiedBy>Philbrick, Sarah A. (LARC-E3)[SSAI DEVELOP]</cp:lastModifiedBy>
  <cp:revision>4</cp:revision>
  <dcterms:modified xsi:type="dcterms:W3CDTF">2015-06-29T12:46:43Z</dcterms:modified>
</cp:coreProperties>
</file>