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72B3"/>
    <a:srgbClr val="68A579"/>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454" y="53"/>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5372B3"/>
                </a:solidFill>
                <a:latin typeface="Century Gothic" panose="020B0502020202020204" pitchFamily="34" charset="0"/>
              </a:rPr>
              <a:t>Project Short Title (Century Gothic, 16 pt. , BOLD)</a:t>
            </a:r>
          </a:p>
          <a:p>
            <a:r>
              <a:rPr lang="en-US" dirty="0">
                <a:solidFill>
                  <a:srgbClr val="5372B3"/>
                </a:solidFill>
                <a:latin typeface="Century Gothic" panose="020B0502020202020204" pitchFamily="34" charset="0"/>
              </a:rPr>
              <a:t>	 </a:t>
            </a:r>
            <a:r>
              <a:rPr lang="en-US" sz="1600" dirty="0">
                <a:solidFill>
                  <a:srgbClr val="5372B3"/>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5372B3"/>
                </a:solidFill>
                <a:latin typeface="Century Gothic" panose="020B0502020202020204" pitchFamily="34" charset="0"/>
              </a:rPr>
              <a:t>Project Short Title</a:t>
            </a:r>
          </a:p>
          <a:p>
            <a:r>
              <a:rPr lang="en-US" dirty="0">
                <a:solidFill>
                  <a:srgbClr val="5372B3"/>
                </a:solidFill>
                <a:latin typeface="Century Gothic" panose="020B0502020202020204" pitchFamily="34" charset="0"/>
              </a:rPr>
              <a:t>	 </a:t>
            </a:r>
            <a:r>
              <a:rPr lang="en-US" sz="1600" dirty="0">
                <a:solidFill>
                  <a:srgbClr val="5372B3"/>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descr="Icon&#10;&#10;Description automatically generated">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26581</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77</cp:revision>
  <dcterms:created xsi:type="dcterms:W3CDTF">2021-12-30T15:45:35Z</dcterms:created>
  <dcterms:modified xsi:type="dcterms:W3CDTF">2022-06-02T16:12:57Z</dcterms:modified>
</cp:coreProperties>
</file>