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6"/>
  </p:notesMasterIdLst>
  <p:handoutMasterIdLst>
    <p:handoutMasterId r:id="rId17"/>
  </p:handoutMasterIdLst>
  <p:sldIdLst>
    <p:sldId id="319" r:id="rId5"/>
    <p:sldId id="351" r:id="rId6"/>
    <p:sldId id="355" r:id="rId7"/>
    <p:sldId id="356" r:id="rId8"/>
    <p:sldId id="357" r:id="rId9"/>
    <p:sldId id="359" r:id="rId10"/>
    <p:sldId id="361" r:id="rId11"/>
    <p:sldId id="352" r:id="rId12"/>
    <p:sldId id="363" r:id="rId13"/>
    <p:sldId id="360" r:id="rId14"/>
    <p:sldId id="3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 id="{73BB6B97-4ADA-E5FD-54E4-6E0029856EF8}" name="Tyler Pantle" initials="TP" userId="S::tyler.pantle@ssaihq.com::f0d0cd32-2367-4f07-ae89-a6e5a9e16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808080"/>
    <a:srgbClr val="266E98"/>
    <a:srgbClr val="51AEB3"/>
    <a:srgbClr val="8B8580"/>
    <a:srgbClr val="FFFFFF"/>
    <a:srgbClr val="895999"/>
    <a:srgbClr val="67A478"/>
    <a:srgbClr val="B8394F"/>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92EBD-FEF0-4D60-A12D-32096628EB7C}" v="27" dt="2022-07-08T15:46:46.913"/>
    <p1510:client id="{4EAC51BC-472F-043C-4772-63C3B10C96D8}" v="13" dt="2022-07-11T20:08:24.585"/>
    <p1510:client id="{616AB278-897B-CF6D-2006-BE2166D551E5}" v="248" dt="2022-07-11T18:15:35.509"/>
    <p1510:client id="{DDDF0B09-2B04-4C51-BE16-3423A6B1F2B0}" v="562" dt="2022-07-08T15:45:24.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2"/>
    <p:restoredTop sz="94679"/>
  </p:normalViewPr>
  <p:slideViewPr>
    <p:cSldViewPr snapToGrid="0">
      <p:cViewPr varScale="1">
        <p:scale>
          <a:sx n="79" d="100"/>
          <a:sy n="79" d="100"/>
        </p:scale>
        <p:origin x="86" y="13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7/11/2022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a:p>
        </p:txBody>
      </p:sp>
    </p:spTree>
    <p:extLst>
      <p:ext uri="{BB962C8B-B14F-4D97-AF65-F5344CB8AC3E}">
        <p14:creationId xmlns:p14="http://schemas.microsoft.com/office/powerpoint/2010/main" val="248419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5.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13.pn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8.jpeg"/><Relationship Id="rId3" Type="http://schemas.openxmlformats.org/officeDocument/2006/relationships/image" Target="../media/image17.png"/><Relationship Id="rId7" Type="http://schemas.openxmlformats.org/officeDocument/2006/relationships/image" Target="../media/image7.wmf"/><Relationship Id="rId12" Type="http://schemas.openxmlformats.org/officeDocument/2006/relationships/image" Target="../media/image12.wmf"/><Relationship Id="rId2" Type="http://schemas.openxmlformats.org/officeDocument/2006/relationships/notesSlide" Target="../notesSlides/notesSlide2.xml"/><Relationship Id="rId16"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wmf"/><Relationship Id="rId15" Type="http://schemas.openxmlformats.org/officeDocument/2006/relationships/image" Target="../media/image20.jpeg"/><Relationship Id="rId10" Type="http://schemas.openxmlformats.org/officeDocument/2006/relationships/image" Target="../media/image10.wmf"/><Relationship Id="rId4" Type="http://schemas.openxmlformats.org/officeDocument/2006/relationships/hyperlink" Target="http://resizeimage.net/" TargetMode="External"/><Relationship Id="rId9" Type="http://schemas.openxmlformats.org/officeDocument/2006/relationships/image" Target="../media/image9.wmf"/><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24.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22.jpe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wmf"/><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twwitter.com/NASA_DEVELOP"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www.facebook.com/developnationalprogra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Summer 2022</a:t>
            </a:r>
          </a:p>
        </p:txBody>
      </p:sp>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30F840-972E-7296-F5DE-91FE19810C9C}"/>
              </a:ext>
            </a:extLst>
          </p:cNvPr>
          <p:cNvSpPr txBox="1"/>
          <p:nvPr/>
        </p:nvSpPr>
        <p:spPr>
          <a:xfrm>
            <a:off x="69564" y="92340"/>
            <a:ext cx="1503956" cy="400110"/>
          </a:xfrm>
          <a:prstGeom prst="rect">
            <a:avLst/>
          </a:prstGeom>
          <a:noFill/>
        </p:spPr>
        <p:txBody>
          <a:bodyPr wrap="square" lIns="91440" tIns="45720" rIns="91440" bIns="45720" rtlCol="0" anchor="t">
            <a:spAutoFit/>
          </a:bodyPr>
          <a:lstStyle/>
          <a:p>
            <a:r>
              <a:rPr lang="en-US" sz="2000" b="1" dirty="0">
                <a:solidFill>
                  <a:schemeClr val="bg1"/>
                </a:solidFill>
                <a:latin typeface="Century Gothic"/>
              </a:rPr>
              <a:t>EXAMPLE 2</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69564" y="92340"/>
            <a:ext cx="1503956" cy="707886"/>
          </a:xfrm>
          <a:prstGeom prst="rect">
            <a:avLst/>
          </a:prstGeom>
          <a:noFill/>
        </p:spPr>
        <p:txBody>
          <a:bodyPr wrap="square" lIns="91440" tIns="45720" rIns="91440" bIns="45720" rtlCol="0" anchor="t">
            <a:spAutoFit/>
          </a:bodyPr>
          <a:lstStyle/>
          <a:p>
            <a:r>
              <a:rPr lang="en-US" sz="2000" b="1" dirty="0">
                <a:solidFill>
                  <a:schemeClr val="bg1"/>
                </a:solidFill>
                <a:latin typeface="Century Gothic"/>
              </a:rPr>
              <a:t>EXAMPLE 2 with label</a:t>
            </a:r>
            <a:endParaRPr lang="en-US" sz="2000" b="1">
              <a:solidFill>
                <a:schemeClr val="bg1"/>
              </a:solidFill>
              <a:latin typeface="Century Gothic" panose="020B0502020202020204" pitchFamily="34" charset="0"/>
            </a:endParaRPr>
          </a:p>
        </p:txBody>
      </p:sp>
      <p:sp>
        <p:nvSpPr>
          <p:cNvPr id="11" name="Round Single Corner Rectangle 10">
            <a:extLst>
              <a:ext uri="{FF2B5EF4-FFF2-40B4-BE49-F238E27FC236}">
                <a16:creationId xmlns:a16="http://schemas.microsoft.com/office/drawing/2014/main" id="{6D9D36F2-0CFB-9841-8937-58954653C2A3}"/>
              </a:ext>
            </a:extLst>
          </p:cNvPr>
          <p:cNvSpPr/>
          <p:nvPr/>
        </p:nvSpPr>
        <p:spPr>
          <a:xfrm flipH="1">
            <a:off x="7374357" y="4795879"/>
            <a:ext cx="2063701" cy="396497"/>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Tree>
    <p:extLst>
      <p:ext uri="{BB962C8B-B14F-4D97-AF65-F5344CB8AC3E}">
        <p14:creationId xmlns:p14="http://schemas.microsoft.com/office/powerpoint/2010/main" val="134553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2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sz="1600" b="0" i="0" u="none" strike="noStrike" cap="none" dirty="0">
              <a:solidFill>
                <a:srgbClr val="3F3F3F"/>
              </a:solidFill>
              <a:latin typeface="Century Gothic"/>
              <a:ea typeface="Century Gothic"/>
              <a:cs typeface="Century Gothic"/>
            </a:endParaRPr>
          </a:p>
          <a:p>
            <a:pPr marL="34290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rPr>
              <a:t>Website Image Bracket Challenge</a:t>
            </a:r>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61756" y="5995304"/>
            <a:ext cx="805436" cy="809462"/>
          </a:xfrm>
          <a:prstGeom prst="rect">
            <a:avLst/>
          </a:prstGeom>
        </p:spPr>
      </p:pic>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1">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2">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3">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4">
            <a:alphaModFix/>
          </a:blip>
          <a:srcRect l="28904" t="16239" r="30073" b="57735"/>
          <a:stretch/>
        </p:blipFill>
        <p:spPr>
          <a:xfrm>
            <a:off x="6358611" y="4953654"/>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4733011"/>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389030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You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JPEG or PNG</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 image provided is derived from </a:t>
            </a:r>
            <a:r>
              <a:rPr lang="en-US" sz="2100" b="1" kern="1200" dirty="0">
                <a:solidFill>
                  <a:schemeClr val="tx1">
                    <a:lumMod val="75000"/>
                    <a:lumOff val="25000"/>
                  </a:schemeClr>
                </a:solidFill>
                <a:latin typeface="Century Gothic"/>
                <a:ea typeface="+mn-ea"/>
                <a:cs typeface="+mn-cs"/>
                <a:sym typeface="Century Gothic"/>
              </a:rPr>
              <a:t>recent data (</a:t>
            </a:r>
            <a:r>
              <a:rPr lang="en-US" sz="2100" b="1" dirty="0">
                <a:solidFill>
                  <a:schemeClr val="tx1">
                    <a:lumMod val="75000"/>
                    <a:lumOff val="25000"/>
                  </a:schemeClr>
                </a:solidFill>
                <a:latin typeface="Century Gothic"/>
                <a:ea typeface="+mn-ea"/>
                <a:cs typeface="+mn-cs"/>
                <a:sym typeface="Century Gothic"/>
              </a:rPr>
              <a:t>2021</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3">
            <a:alphaModFix/>
          </a:blip>
          <a:srcRect/>
          <a:stretch/>
        </p:blipFill>
        <p:spPr>
          <a:xfrm>
            <a:off x="4557293" y="4735135"/>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rotWithShape="1">
          <a:blip r:embed="rId14">
            <a:alphaModFix/>
          </a:blip>
          <a:srcRect/>
          <a:stretch/>
        </p:blipFill>
        <p:spPr>
          <a:xfrm>
            <a:off x="7944404" y="888508"/>
            <a:ext cx="3901440" cy="2194560"/>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rotWithShape="1">
          <a:blip r:embed="rId15">
            <a:alphaModFix/>
          </a:blip>
          <a:srcRect/>
          <a:stretch/>
        </p:blipFill>
        <p:spPr>
          <a:xfrm>
            <a:off x="6759704" y="2550293"/>
            <a:ext cx="3902591" cy="2194559"/>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rotWithShape="1">
          <a:blip r:embed="rId16">
            <a:alphaModFix/>
          </a:blip>
          <a:srcRect r="3282"/>
          <a:stretch/>
        </p:blipFill>
        <p:spPr>
          <a:xfrm>
            <a:off x="7964786" y="4205475"/>
            <a:ext cx="3899649" cy="2194560"/>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4" name="Google Shape;131;p4">
            <a:extLst>
              <a:ext uri="{FF2B5EF4-FFF2-40B4-BE49-F238E27FC236}">
                <a16:creationId xmlns:a16="http://schemas.microsoft.com/office/drawing/2014/main" id="{AE903A64-4F83-4155-AD61-8CA05614BD79}"/>
              </a:ext>
            </a:extLst>
          </p:cNvPr>
          <p:cNvPicPr preferRelativeResize="0"/>
          <p:nvPr/>
        </p:nvPicPr>
        <p:blipFill rotWithShape="1">
          <a:blip r:embed="rId11">
            <a:alphaModFix/>
          </a:blip>
          <a:srcRect/>
          <a:stretch/>
        </p:blipFill>
        <p:spPr>
          <a:xfrm>
            <a:off x="7949772" y="888508"/>
            <a:ext cx="390144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rotWithShape="1">
          <a:blip r:embed="rId12">
            <a:alphaModFix/>
          </a:blip>
          <a:srcRect/>
          <a:stretch/>
        </p:blipFill>
        <p:spPr>
          <a:xfrm>
            <a:off x="6760281" y="2550293"/>
            <a:ext cx="3901439"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rotWithShape="1">
          <a:blip r:embed="rId13">
            <a:alphaModFix/>
          </a:blip>
          <a:srcRect/>
          <a:stretch/>
        </p:blipFill>
        <p:spPr>
          <a:xfrm>
            <a:off x="7949772" y="4212078"/>
            <a:ext cx="390144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2111" y="5995304"/>
            <a:ext cx="805436" cy="809462"/>
          </a:xfrm>
          <a:prstGeom prst="rect">
            <a:avLst/>
          </a:prstGeom>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
        <p:nvSpPr>
          <p:cNvPr id="5" name="Round Single Corner Rectangle 4">
            <a:extLst>
              <a:ext uri="{FF2B5EF4-FFF2-40B4-BE49-F238E27FC236}">
                <a16:creationId xmlns:a16="http://schemas.microsoft.com/office/drawing/2014/main" id="{2EFF6117-0856-774D-B09D-5DE1A7A9C973}"/>
              </a:ext>
            </a:extLst>
          </p:cNvPr>
          <p:cNvSpPr/>
          <p:nvPr/>
        </p:nvSpPr>
        <p:spPr>
          <a:xfrm flipH="1">
            <a:off x="8154697" y="4837020"/>
            <a:ext cx="1286314" cy="377639"/>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lumMod val="75000"/>
                    <a:lumOff val="25000"/>
                  </a:schemeClr>
                </a:solidFill>
                <a:latin typeface="Century Gothic"/>
              </a:rPr>
              <a:t>Short Title</a:t>
            </a:r>
          </a:p>
        </p:txBody>
      </p:sp>
      <p:sp>
        <p:nvSpPr>
          <p:cNvPr id="8" name="Content Placeholder 18">
            <a:extLst>
              <a:ext uri="{FF2B5EF4-FFF2-40B4-BE49-F238E27FC236}">
                <a16:creationId xmlns:a16="http://schemas.microsoft.com/office/drawing/2014/main" id="{D323A4DC-7224-654D-949D-A21E62332F60}"/>
              </a:ext>
            </a:extLst>
          </p:cNvPr>
          <p:cNvSpPr txBox="1">
            <a:spLocks/>
          </p:cNvSpPr>
          <p:nvPr/>
        </p:nvSpPr>
        <p:spPr>
          <a:xfrm>
            <a:off x="384876" y="5366879"/>
            <a:ext cx="11419479" cy="1478645"/>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pPr>
            <a:r>
              <a:rPr lang="en-US" sz="2600" dirty="0">
                <a:solidFill>
                  <a:schemeClr val="tx1">
                    <a:lumMod val="75000"/>
                    <a:lumOff val="25000"/>
                  </a:schemeClr>
                </a:solidFill>
                <a:latin typeface="Century Gothic"/>
                <a:ea typeface="+mn-ea"/>
                <a:cs typeface="+mn-cs"/>
              </a:rPr>
              <a:t>You must also include a </a:t>
            </a:r>
            <a:r>
              <a:rPr lang="en-US" sz="2600" u="sng" dirty="0">
                <a:solidFill>
                  <a:schemeClr val="tx1">
                    <a:lumMod val="75000"/>
                    <a:lumOff val="25000"/>
                  </a:schemeClr>
                </a:solidFill>
                <a:latin typeface="Century Gothic"/>
                <a:ea typeface="+mn-ea"/>
                <a:cs typeface="+mn-cs"/>
              </a:rPr>
              <a:t>second slide</a:t>
            </a:r>
            <a:r>
              <a:rPr lang="en-US" sz="2600" dirty="0">
                <a:solidFill>
                  <a:schemeClr val="tx1">
                    <a:lumMod val="75000"/>
                    <a:lumOff val="25000"/>
                  </a:schemeClr>
                </a:solidFill>
                <a:latin typeface="Century Gothic"/>
                <a:ea typeface="+mn-ea"/>
                <a:cs typeface="+mn-cs"/>
              </a:rPr>
              <a:t> where your image is duplicated and given a </a:t>
            </a:r>
            <a:r>
              <a:rPr lang="en-US" sz="2600" u="sng" dirty="0">
                <a:solidFill>
                  <a:schemeClr val="tx1">
                    <a:lumMod val="75000"/>
                    <a:lumOff val="25000"/>
                  </a:schemeClr>
                </a:solidFill>
                <a:latin typeface="Century Gothic"/>
                <a:ea typeface="+mn-ea"/>
                <a:cs typeface="+mn-cs"/>
              </a:rPr>
              <a:t>project short title label</a:t>
            </a:r>
            <a:r>
              <a:rPr lang="en-US" sz="2600" dirty="0">
                <a:solidFill>
                  <a:schemeClr val="tx1">
                    <a:lumMod val="75000"/>
                    <a:lumOff val="25000"/>
                  </a:schemeClr>
                </a:solidFill>
                <a:latin typeface="Century Gothic"/>
                <a:ea typeface="+mn-ea"/>
                <a:cs typeface="+mn-cs"/>
              </a:rPr>
              <a:t> in the bottom right corner. This labeled version of your image will be used for the Website Image Bracket Challenge during Weeks 8-10 on DEVELOP's </a:t>
            </a:r>
            <a:r>
              <a:rPr lang="en-US" sz="2600" dirty="0">
                <a:solidFill>
                  <a:schemeClr val="tx1">
                    <a:lumMod val="75000"/>
                    <a:lumOff val="25000"/>
                  </a:schemeClr>
                </a:solidFill>
                <a:latin typeface="Century Gothic"/>
                <a:ea typeface="+mn-ea"/>
                <a:cs typeface="+mn-cs"/>
                <a:hlinkClick r:id="rId3">
                  <a:extLst>
                    <a:ext uri="{A12FA001-AC4F-418D-AE19-62706E023703}">
                      <ahyp:hlinkClr xmlns:ahyp="http://schemas.microsoft.com/office/drawing/2018/hyperlinkcolor" val="tx"/>
                    </a:ext>
                  </a:extLst>
                </a:hlinkClick>
              </a:rPr>
              <a:t>Twitter</a:t>
            </a:r>
            <a:r>
              <a:rPr lang="en-US" sz="2600" dirty="0">
                <a:solidFill>
                  <a:schemeClr val="tx1">
                    <a:lumMod val="75000"/>
                    <a:lumOff val="25000"/>
                  </a:schemeClr>
                </a:solidFill>
                <a:latin typeface="Century Gothic"/>
                <a:ea typeface="+mn-ea"/>
                <a:cs typeface="+mn-cs"/>
              </a:rPr>
              <a:t> and </a:t>
            </a:r>
            <a:r>
              <a:rPr lang="en-US" sz="2600" dirty="0">
                <a:solidFill>
                  <a:schemeClr val="tx1">
                    <a:lumMod val="75000"/>
                    <a:lumOff val="25000"/>
                  </a:schemeClr>
                </a:solidFill>
                <a:latin typeface="Century Gothic"/>
                <a:ea typeface="+mn-ea"/>
                <a:cs typeface="+mn-cs"/>
                <a:hlinkClick r:id="rId4">
                  <a:extLst>
                    <a:ext uri="{A12FA001-AC4F-418D-AE19-62706E023703}">
                      <ahyp:hlinkClr xmlns:ahyp="http://schemas.microsoft.com/office/drawing/2018/hyperlinkcolor" val="tx"/>
                    </a:ext>
                  </a:extLst>
                </a:hlinkClick>
              </a:rPr>
              <a:t>Facebook</a:t>
            </a:r>
            <a:r>
              <a:rPr lang="en-US" sz="2600" dirty="0">
                <a:solidFill>
                  <a:schemeClr val="tx1">
                    <a:lumMod val="75000"/>
                    <a:lumOff val="25000"/>
                  </a:schemeClr>
                </a:solidFill>
                <a:latin typeface="Century Gothic"/>
                <a:ea typeface="+mn-ea"/>
                <a:cs typeface="+mn-cs"/>
              </a:rPr>
              <a:t>!</a:t>
            </a:r>
            <a:endParaRPr lang="en-US">
              <a:solidFill>
                <a:schemeClr val="tx1">
                  <a:lumMod val="75000"/>
                  <a:lumOff val="25000"/>
                </a:schemeClr>
              </a:solidFill>
              <a:ea typeface="+mn-ea"/>
              <a:cs typeface="+mn-cs"/>
            </a:endParaRPr>
          </a:p>
          <a:p>
            <a:pPr marL="342900" indent="-342900">
              <a:lnSpc>
                <a:spcPct val="90000"/>
              </a:lnSpc>
              <a:spcBef>
                <a:spcPts val="800"/>
              </a:spcBef>
              <a:spcAft>
                <a:spcPts val="400"/>
              </a:spcAft>
              <a:buClr>
                <a:srgbClr val="1B57AF"/>
              </a:buClr>
              <a:buSzPts val="2100"/>
              <a:buFont typeface="Webdings" pitchFamily="2" charset="2"/>
              <a:buChar char="4"/>
            </a:pPr>
            <a:r>
              <a:rPr lang="en-US" sz="2600" dirty="0">
                <a:solidFill>
                  <a:schemeClr val="tx1">
                    <a:lumMod val="75000"/>
                    <a:lumOff val="25000"/>
                  </a:schemeClr>
                </a:solidFill>
                <a:latin typeface="Century Gothic"/>
                <a:ea typeface="+mn-ea"/>
                <a:cs typeface="+mn-cs"/>
                <a:sym typeface="Century Gothic"/>
              </a:rPr>
              <a:t>Copy-paste the corner label text box from this slide to your duplicate image (Century Gothic, 18pt, Black Lighter 25%)</a:t>
            </a:r>
            <a:endParaRPr lang="en-US" sz="26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2600" u="sng" dirty="0">
                <a:solidFill>
                  <a:schemeClr val="tx1">
                    <a:lumMod val="75000"/>
                    <a:lumOff val="25000"/>
                  </a:schemeClr>
                </a:solidFill>
                <a:latin typeface="Century Gothic"/>
                <a:ea typeface="+mn-ea"/>
                <a:cs typeface="+mn-cs"/>
              </a:rPr>
              <a:t>Do not</a:t>
            </a:r>
            <a:r>
              <a:rPr lang="en-US" sz="2600" dirty="0">
                <a:solidFill>
                  <a:schemeClr val="tx1">
                    <a:lumMod val="75000"/>
                    <a:lumOff val="25000"/>
                  </a:schemeClr>
                </a:solidFill>
                <a:latin typeface="Century Gothic"/>
                <a:ea typeface="+mn-ea"/>
                <a:cs typeface="+mn-cs"/>
              </a:rPr>
              <a:t> adjust the height (0.42")</a:t>
            </a:r>
            <a:endParaRPr lang="en-US" sz="2600" dirty="0" err="1">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2600" dirty="0">
                <a:solidFill>
                  <a:schemeClr val="tx1">
                    <a:lumMod val="75000"/>
                    <a:lumOff val="25000"/>
                  </a:schemeClr>
                </a:solidFill>
                <a:latin typeface="Century Gothic"/>
                <a:ea typeface="+mn-ea"/>
                <a:cs typeface="+mn-cs"/>
              </a:rPr>
              <a:t>Adjust the width to fit your short title on </a:t>
            </a:r>
            <a:r>
              <a:rPr lang="en-US" sz="2600" u="sng" dirty="0">
                <a:solidFill>
                  <a:schemeClr val="tx1">
                    <a:lumMod val="75000"/>
                    <a:lumOff val="25000"/>
                  </a:schemeClr>
                </a:solidFill>
                <a:latin typeface="Century Gothic"/>
                <a:ea typeface="+mn-ea"/>
                <a:cs typeface="+mn-cs"/>
              </a:rPr>
              <a:t>one line</a:t>
            </a:r>
            <a:endParaRPr lang="en-US" sz="26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2600" dirty="0">
                <a:solidFill>
                  <a:schemeClr val="tx1">
                    <a:lumMod val="75000"/>
                    <a:lumOff val="25000"/>
                  </a:schemeClr>
                </a:solidFill>
                <a:latin typeface="Century Gothic"/>
                <a:ea typeface="+mn-ea"/>
                <a:cs typeface="+mn-cs"/>
              </a:rPr>
              <a:t>Ensure it is aligned to the bottom right corner and ordered in front of your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kern="1200" dirty="0">
              <a:latin typeface="Century Gothic"/>
              <a:ea typeface="+mn-ea"/>
              <a:cs typeface="+mn-cs"/>
            </a:endParaRPr>
          </a:p>
        </p:txBody>
      </p:sp>
      <p:pic>
        <p:nvPicPr>
          <p:cNvPr id="2" name="Graphic 2" descr="Arrow: Clockwise curve with solid fill">
            <a:extLst>
              <a:ext uri="{FF2B5EF4-FFF2-40B4-BE49-F238E27FC236}">
                <a16:creationId xmlns:a16="http://schemas.microsoft.com/office/drawing/2014/main" id="{B55692E8-9693-4775-738A-306EA96BED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9688530" y="4521485"/>
            <a:ext cx="914400" cy="914400"/>
          </a:xfrm>
          <a:prstGeom prst="rect">
            <a:avLst/>
          </a:prstGeom>
        </p:spPr>
      </p:pic>
      <p:sp>
        <p:nvSpPr>
          <p:cNvPr id="3" name="Content Placeholder 18">
            <a:extLst>
              <a:ext uri="{FF2B5EF4-FFF2-40B4-BE49-F238E27FC236}">
                <a16:creationId xmlns:a16="http://schemas.microsoft.com/office/drawing/2014/main" id="{DFE551D1-A0D9-75EC-A4DC-6975393DF76A}"/>
              </a:ext>
            </a:extLst>
          </p:cNvPr>
          <p:cNvSpPr txBox="1">
            <a:spLocks/>
          </p:cNvSpPr>
          <p:nvPr/>
        </p:nvSpPr>
        <p:spPr>
          <a:xfrm>
            <a:off x="9914156" y="4082612"/>
            <a:ext cx="1890199" cy="596780"/>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2600" b="1" dirty="0">
                <a:solidFill>
                  <a:srgbClr val="3F3F3F"/>
                </a:solidFill>
                <a:latin typeface="Century Gothic"/>
              </a:rPr>
              <a:t>Note the project short title label!</a:t>
            </a:r>
          </a:p>
          <a:p>
            <a:pPr>
              <a:spcBef>
                <a:spcPts val="0"/>
              </a:spcBef>
            </a:pPr>
            <a:endParaRPr lang="en-US" sz="2600" kern="1200" dirty="0">
              <a:solidFill>
                <a:schemeClr val="tx1">
                  <a:lumMod val="75000"/>
                  <a:lumOff val="25000"/>
                </a:schemeClr>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25300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
        <p:nvSpPr>
          <p:cNvPr id="5" name="TextBox 4">
            <a:extLst>
              <a:ext uri="{FF2B5EF4-FFF2-40B4-BE49-F238E27FC236}">
                <a16:creationId xmlns:a16="http://schemas.microsoft.com/office/drawing/2014/main" id="{4BEA6422-180C-315F-00AC-127F57CB9884}"/>
              </a:ext>
            </a:extLst>
          </p:cNvPr>
          <p:cNvSpPr txBox="1"/>
          <p:nvPr/>
        </p:nvSpPr>
        <p:spPr>
          <a:xfrm>
            <a:off x="69564" y="92340"/>
            <a:ext cx="1503956" cy="400110"/>
          </a:xfrm>
          <a:prstGeom prst="rect">
            <a:avLst/>
          </a:prstGeom>
          <a:noFill/>
        </p:spPr>
        <p:txBody>
          <a:bodyPr wrap="square" lIns="91440" tIns="45720" rIns="91440" bIns="45720" rtlCol="0" anchor="t">
            <a:spAutoFit/>
          </a:bodyPr>
          <a:lstStyle/>
          <a:p>
            <a:r>
              <a:rPr lang="en-US" sz="2000" b="1" dirty="0">
                <a:solidFill>
                  <a:schemeClr val="bg1"/>
                </a:solidFill>
                <a:latin typeface="Century Gothic"/>
              </a:rPr>
              <a:t>EXAMPLE 1</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BEA6422-180C-315F-00AC-127F57CB9884}"/>
              </a:ext>
            </a:extLst>
          </p:cNvPr>
          <p:cNvSpPr txBox="1"/>
          <p:nvPr/>
        </p:nvSpPr>
        <p:spPr>
          <a:xfrm>
            <a:off x="69564" y="92340"/>
            <a:ext cx="1503956" cy="707886"/>
          </a:xfrm>
          <a:prstGeom prst="rect">
            <a:avLst/>
          </a:prstGeom>
          <a:noFill/>
        </p:spPr>
        <p:txBody>
          <a:bodyPr wrap="square" lIns="91440" tIns="45720" rIns="91440" bIns="45720" rtlCol="0" anchor="t">
            <a:spAutoFit/>
          </a:bodyPr>
          <a:lstStyle/>
          <a:p>
            <a:r>
              <a:rPr lang="en-US" sz="2000" b="1" dirty="0">
                <a:solidFill>
                  <a:schemeClr val="bg1"/>
                </a:solidFill>
                <a:latin typeface="Century Gothic"/>
              </a:rPr>
              <a:t>EXAMPLE 1</a:t>
            </a:r>
          </a:p>
          <a:p>
            <a:r>
              <a:rPr lang="en-US" sz="2000" b="1" dirty="0">
                <a:solidFill>
                  <a:schemeClr val="bg1"/>
                </a:solidFill>
                <a:latin typeface="Century Gothic"/>
              </a:rPr>
              <a:t>with label</a:t>
            </a:r>
            <a:endParaRPr lang="en-US" sz="2000" b="1" dirty="0">
              <a:solidFill>
                <a:schemeClr val="bg1"/>
              </a:solidFill>
              <a:latin typeface="Century Gothic" panose="020B0502020202020204" pitchFamily="34" charset="0"/>
            </a:endParaRPr>
          </a:p>
        </p:txBody>
      </p:sp>
      <p:sp>
        <p:nvSpPr>
          <p:cNvPr id="10" name="Round Single Corner Rectangle 4">
            <a:extLst>
              <a:ext uri="{FF2B5EF4-FFF2-40B4-BE49-F238E27FC236}">
                <a16:creationId xmlns:a16="http://schemas.microsoft.com/office/drawing/2014/main" id="{F6F9C3AA-114E-2349-A015-32C6F0FEBE59}"/>
              </a:ext>
            </a:extLst>
          </p:cNvPr>
          <p:cNvSpPr/>
          <p:nvPr/>
        </p:nvSpPr>
        <p:spPr>
          <a:xfrm flipH="1">
            <a:off x="6460403" y="4802818"/>
            <a:ext cx="2965265"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lumMod val="75000"/>
                    <a:lumOff val="25000"/>
                  </a:schemeClr>
                </a:solidFill>
                <a:latin typeface="Century Gothic"/>
              </a:rPr>
              <a:t>Boulder County Disasters</a:t>
            </a:r>
            <a:endParaRPr lang="en-US" dirty="0">
              <a:solidFill>
                <a:schemeClr val="tx1">
                  <a:lumMod val="75000"/>
                  <a:lumOff val="25000"/>
                </a:schemeClr>
              </a:solidFill>
            </a:endParaRPr>
          </a:p>
        </p:txBody>
      </p:sp>
    </p:spTree>
    <p:extLst>
      <p:ext uri="{BB962C8B-B14F-4D97-AF65-F5344CB8AC3E}">
        <p14:creationId xmlns:p14="http://schemas.microsoft.com/office/powerpoint/2010/main" val="294783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8e1b38-47e1-4fea-8bfd-fb5e5adbd9bb">
      <UserInfo>
        <DisplayName>Amanda Clayton</DisplayName>
        <AccountId>14</AccountId>
        <AccountType/>
      </UserInfo>
    </SharedWithUsers>
    <lcf76f155ced4ddcb4097134ff3c332f xmlns="3beb8151-ef73-4102-b95d-c8bd0a2915fa">
      <Terms xmlns="http://schemas.microsoft.com/office/infopath/2007/PartnerControls"/>
    </lcf76f155ced4ddcb4097134ff3c332f>
    <TaxCatchAll xmlns="a28e1b38-47e1-4fea-8bfd-fb5e5adbd9b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12A80A5B053446BD41F537725F948A" ma:contentTypeVersion="15" ma:contentTypeDescription="Create a new document." ma:contentTypeScope="" ma:versionID="f7af285aa8a7914b322a2c89952ac4a9">
  <xsd:schema xmlns:xsd="http://www.w3.org/2001/XMLSchema" xmlns:xs="http://www.w3.org/2001/XMLSchema" xmlns:p="http://schemas.microsoft.com/office/2006/metadata/properties" xmlns:ns2="3beb8151-ef73-4102-b95d-c8bd0a2915fa" xmlns:ns3="a28e1b38-47e1-4fea-8bfd-fb5e5adbd9bb" targetNamespace="http://schemas.microsoft.com/office/2006/metadata/properties" ma:root="true" ma:fieldsID="63fe652e5f5adec584f278beab9aafd7" ns2:_="" ns3:_="">
    <xsd:import namespace="3beb8151-ef73-4102-b95d-c8bd0a2915fa"/>
    <xsd:import namespace="a28e1b38-47e1-4fea-8bfd-fb5e5adbd9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b8151-ef73-4102-b95d-c8bd0a291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28e1b38-47e1-4fea-8bfd-fb5e5adbd9b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3aad01f-2060-4a13-8d58-4b6b08d9809d}" ma:internalName="TaxCatchAll" ma:showField="CatchAllData" ma:web="a28e1b38-47e1-4fea-8bfd-fb5e5adbd9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8e1b38-47e1-4fea-8bfd-fb5e5adbd9bb"/>
    <ds:schemaRef ds:uri="3beb8151-ef73-4102-b95d-c8bd0a2915fa"/>
  </ds:schemaRefs>
</ds:datastoreItem>
</file>

<file path=customXml/itemProps2.xml><?xml version="1.0" encoding="utf-8"?>
<ds:datastoreItem xmlns:ds="http://schemas.openxmlformats.org/officeDocument/2006/customXml" ds:itemID="{6A8D3362-EBCE-4FE4-BCAC-FC97C1FB7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b8151-ef73-4102-b95d-c8bd0a2915fa"/>
    <ds:schemaRef ds:uri="a28e1b38-47e1-4fea-8bfd-fb5e5adbd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FDFCBE-D257-4D16-965F-B1EE504B6A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1_Theme2</Template>
  <TotalTime>84</TotalTime>
  <Words>1079</Words>
  <Application>Microsoft Office PowerPoint</Application>
  <PresentationFormat>Widescreen</PresentationFormat>
  <Paragraphs>99</Paragraphs>
  <Slides>11</Slides>
  <Notes>5</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Robert Byles</cp:lastModifiedBy>
  <cp:revision>285</cp:revision>
  <dcterms:created xsi:type="dcterms:W3CDTF">2019-10-30T16:09:36Z</dcterms:created>
  <dcterms:modified xsi:type="dcterms:W3CDTF">2022-07-11T20:08:38Z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0x0101003812A80A5B053446BD41F537725F948A</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