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comments/comment4.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66" r:id="rId15"/>
    <p:sldId id="270" r:id="rId16"/>
    <p:sldId id="271" r:id="rId1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1" clrIdx="2">
    <p:extLst>
      <p:ext uri="{19B8F6BF-5375-455C-9EA6-DF929625EA0E}">
        <p15:presenceInfo xmlns:p15="http://schemas.microsoft.com/office/powerpoint/2012/main" userId="S-1-5-21-330711430-3775241029-4075259233-629232" providerId="AD"/>
      </p:ext>
    </p:extLst>
  </p:cmAuthor>
  <p:cmAuthor id="3" name="peter hawman" initials="ph" lastIdx="4" clrIdx="3">
    <p:extLst>
      <p:ext uri="{19B8F6BF-5375-455C-9EA6-DF929625EA0E}">
        <p15:presenceInfo xmlns:p15="http://schemas.microsoft.com/office/powerpoint/2012/main" userId="52dc934910af06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3421" autoAdjust="0"/>
  </p:normalViewPr>
  <p:slideViewPr>
    <p:cSldViewPr snapToGrid="0">
      <p:cViewPr varScale="1">
        <p:scale>
          <a:sx n="100" d="100"/>
          <a:sy n="100" d="100"/>
        </p:scale>
        <p:origin x="2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2">
    <p:pos x="6000" y="0"/>
    <p:text>In the speaker notes, be sure to explain what each end-user's interest is in the project.
-clr</p:text>
  </p:cm>
</p:cmLst>
</file>

<file path=ppt/comments/comment2.xml><?xml version="1.0" encoding="utf-8"?>
<p:cmLst xmlns:a="http://schemas.openxmlformats.org/drawingml/2006/main" xmlns:r="http://schemas.openxmlformats.org/officeDocument/2006/relationships" xmlns:p="http://schemas.openxmlformats.org/presentationml/2006/main">
  <p:cm authorId="0" idx="14">
    <p:pos x="6000" y="100"/>
    <p:text>Please specify that data is for USA (I assume).
-clr</p:text>
  </p:cm>
  <p:cm authorId="0" idx="13">
    <p:pos x="6000" y="0"/>
    <p:text>Could do so by including the title
-Brumbaugh, Beth (LARC-E3)[SSAI DEVELOP]</p:text>
  </p:cm>
</p:cmLst>
</file>

<file path=ppt/comments/comment3.xml><?xml version="1.0" encoding="utf-8"?>
<p:cmLst xmlns:a="http://schemas.openxmlformats.org/drawingml/2006/main" xmlns:r="http://schemas.openxmlformats.org/officeDocument/2006/relationships" xmlns:p="http://schemas.openxmlformats.org/presentationml/2006/main">
  <p:cm authorId="0" idx="5">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comments/comment4.xml><?xml version="1.0" encoding="utf-8"?>
<p:cmLst xmlns:a="http://schemas.openxmlformats.org/drawingml/2006/main" xmlns:r="http://schemas.openxmlformats.org/officeDocument/2006/relationships" xmlns:p="http://schemas.openxmlformats.org/presentationml/2006/main">
  <p:cm authorId="3" dt="2015-03-09T11:54:11.650" idx="3">
    <p:pos x="5166" y="1275"/>
    <p:text>Consider altering the layout a bit so this map/image can be larger</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24 Hour ET is the Daily ET rate.</a:t>
            </a:r>
            <a:r>
              <a:rPr lang="en-US" baseline="0" dirty="0" smtClean="0"/>
              <a:t>  This is the most useful METRIC product for </a:t>
            </a:r>
            <a:r>
              <a:rPr lang="en-US" baseline="0" dirty="0" err="1" smtClean="0"/>
              <a:t>endusers</a:t>
            </a:r>
            <a:r>
              <a:rPr lang="en-US" baseline="0" dirty="0" smtClean="0"/>
              <a:t> who wish to monitor crops and drought conditions.  </a:t>
            </a:r>
            <a:endParaRPr lang="en-US" dirty="0"/>
          </a:p>
        </p:txBody>
      </p:sp>
    </p:spTree>
    <p:extLst>
      <p:ext uri="{BB962C8B-B14F-4D97-AF65-F5344CB8AC3E}">
        <p14:creationId xmlns:p14="http://schemas.microsoft.com/office/powerpoint/2010/main" val="231305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dirty="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dirty="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dirty="0">
                <a:solidFill>
                  <a:schemeClr val="dk1"/>
                </a:solidFill>
                <a:latin typeface="Questrial"/>
                <a:ea typeface="Questrial"/>
                <a:cs typeface="Questrial"/>
                <a:sym typeface="Questrial"/>
              </a:rPr>
              <a:t>Idaho </a:t>
            </a:r>
            <a:r>
              <a:rPr lang="en-US" sz="1200" dirty="0" err="1">
                <a:solidFill>
                  <a:schemeClr val="dk1"/>
                </a:solidFill>
                <a:latin typeface="Questrial"/>
                <a:ea typeface="Questrial"/>
                <a:cs typeface="Questrial"/>
                <a:sym typeface="Questrial"/>
              </a:rPr>
              <a:t>Dept</a:t>
            </a:r>
            <a:r>
              <a:rPr lang="en-US" sz="1200" dirty="0">
                <a:solidFill>
                  <a:schemeClr val="dk1"/>
                </a:solidFill>
                <a:latin typeface="Questrial"/>
                <a:ea typeface="Questrial"/>
                <a:cs typeface="Questrial"/>
                <a:sym typeface="Questrial"/>
              </a:rPr>
              <a: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dirty="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dirty="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dirty="0">
                <a:latin typeface="Questrial"/>
                <a:ea typeface="Questrial"/>
                <a:cs typeface="Questrial"/>
                <a:sym typeface="Questrial"/>
              </a:rPr>
              <a:t>difference in band #’s)</a:t>
            </a:r>
            <a:r>
              <a:rPr lang="en-US" sz="1100" b="0" i="0" u="none" strike="noStrike" cap="none" baseline="0" dirty="0">
                <a:solidFill>
                  <a:srgbClr val="000000"/>
                </a:solidFill>
                <a:latin typeface="Questrial"/>
                <a:ea typeface="Questrial"/>
                <a:cs typeface="Questrial"/>
                <a:sym typeface="Questrial"/>
              </a:rPr>
              <a:t>.  </a:t>
            </a:r>
            <a:r>
              <a:rPr lang="en-US" sz="1100" dirty="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dirty="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167"/>
          <a:stretch/>
        </p:blipFill>
        <p:spPr>
          <a:xfrm>
            <a:off x="2457450" y="1202484"/>
            <a:ext cx="4345132" cy="5388815"/>
          </a:xfrm>
          <a:prstGeom prst="rect">
            <a:avLst/>
          </a:prstGeom>
        </p:spPr>
      </p:pic>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and is in a </a:t>
            </a:r>
            <a:r>
              <a:rPr lang="en-US" sz="1900" dirty="0">
                <a:latin typeface="Century Gothic" panose="020B0502020202020204" pitchFamily="34" charset="0"/>
                <a:ea typeface="Arial" panose="020B0604020202020204" pitchFamily="34" charset="0"/>
                <a:cs typeface="Arial" panose="020B0604020202020204" pitchFamily="34" charset="0"/>
              </a:rPr>
              <a:t>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a:t>
            </a:r>
            <a:r>
              <a:rPr lang="en-US" sz="1900" dirty="0" smtClean="0">
                <a:latin typeface="Century Gothic" panose="020B0502020202020204" pitchFamily="34" charset="0"/>
                <a:ea typeface="Arial" panose="020B0604020202020204" pitchFamily="34" charset="0"/>
                <a:cs typeface="Arial" panose="020B0604020202020204" pitchFamily="34" charset="0"/>
              </a:rPr>
              <a:t>that can be used irrigation </a:t>
            </a:r>
            <a:r>
              <a:rPr lang="en-US" sz="1900" dirty="0">
                <a:latin typeface="Century Gothic" panose="020B0502020202020204" pitchFamily="34" charset="0"/>
                <a:ea typeface="Arial" panose="020B0604020202020204" pitchFamily="34" charset="0"/>
                <a:cs typeface="Arial" panose="020B0604020202020204" pitchFamily="34" charset="0"/>
              </a:rPr>
              <a:t>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a:t>
            </a:r>
            <a:r>
              <a:rPr lang="en-US" sz="2400" dirty="0">
                <a:latin typeface="Century Gothic" panose="020B0502020202020204" pitchFamily="34" charset="0"/>
              </a:rPr>
              <a:t>. Kenton </a:t>
            </a:r>
            <a:r>
              <a:rPr lang="en-US" sz="2400"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 Chad Smith– Assistant Center Lead</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Digital Harvest </a:t>
            </a:r>
            <a:r>
              <a:rPr lang="en-US" sz="2400" dirty="0">
                <a:latin typeface="Century Gothic" panose="020B0502020202020204" pitchFamily="34" charset="0"/>
              </a:rPr>
              <a:t>–</a:t>
            </a:r>
            <a:r>
              <a:rPr lang="en-US" sz="2400" dirty="0" smtClean="0">
                <a:latin typeface="Century Gothic" panose="020B0502020202020204" pitchFamily="34" charset="0"/>
              </a:rPr>
              <a:t> General Manager, Young </a:t>
            </a:r>
            <a:r>
              <a:rPr lang="en-US" sz="2400" dirty="0">
                <a:latin typeface="Century Gothic" panose="020B0502020202020204" pitchFamily="34" charset="0"/>
              </a:rPr>
              <a:t>Kim </a:t>
            </a:r>
            <a:r>
              <a:rPr lang="en-US" sz="2400" dirty="0" smtClean="0">
                <a:latin typeface="Century Gothic" panose="020B0502020202020204" pitchFamily="34" charset="0"/>
              </a:rPr>
              <a:t>and Agronomist, </a:t>
            </a:r>
            <a:r>
              <a:rPr lang="en-US" sz="2400" dirty="0">
                <a:latin typeface="Century Gothic" panose="020B0502020202020204" pitchFamily="34" charset="0"/>
              </a:rPr>
              <a:t>Ed </a:t>
            </a:r>
            <a:r>
              <a:rPr lang="en-US" sz="2400" dirty="0" smtClean="0">
                <a:latin typeface="Century Gothic" panose="020B0502020202020204" pitchFamily="34" charset="0"/>
              </a:rPr>
              <a:t>Hassell</a:t>
            </a: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6302</TotalTime>
  <Words>1299</Words>
  <Application>Microsoft Office PowerPoint</Application>
  <PresentationFormat>On-screen Show (4:3)</PresentationFormat>
  <Paragraphs>149</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Helvetica Neue</vt:lpstr>
      <vt:lpstr>Questrial</vt:lpstr>
      <vt:lpstr>1_office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Sparrow, Kent H. (LARC-E3)[SSAI DEVELOP]</cp:lastModifiedBy>
  <cp:revision>43</cp:revision>
  <dcterms:modified xsi:type="dcterms:W3CDTF">2015-03-23T15:54:46Z</dcterms:modified>
</cp:coreProperties>
</file>