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B"/>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60072" autoAdjust="0"/>
  </p:normalViewPr>
  <p:slideViewPr>
    <p:cSldViewPr snapToGrid="0" showGuides="1">
      <p:cViewPr varScale="1">
        <p:scale>
          <a:sx n="65" d="100"/>
          <a:sy n="65" d="100"/>
        </p:scale>
        <p:origin x="1248" y="6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A14B"/>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A14B"/>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E9A14B"/>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E9A14B"/>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5885" y="40463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A14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A14B"/>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A14B"/>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A1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A14B"/>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A14B"/>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E9A14B"/>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95691"/>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5993"/>
            <a:ext cx="12192000" cy="715571"/>
          </a:xfrm>
          <a:prstGeom prst="rect">
            <a:avLst/>
          </a:prstGeom>
        </p:spPr>
      </p:pic>
      <p:sp>
        <p:nvSpPr>
          <p:cNvPr id="3" name="TextBox 2"/>
          <p:cNvSpPr txBox="1"/>
          <p:nvPr/>
        </p:nvSpPr>
        <p:spPr>
          <a:xfrm>
            <a:off x="3155090" y="6226703"/>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GOOD </a:t>
            </a:r>
          </a:p>
        </p:txBody>
      </p:sp>
      <p:sp>
        <p:nvSpPr>
          <p:cNvPr id="4" name="Text Placeholder 2"/>
          <p:cNvSpPr txBox="1">
            <a:spLocks/>
          </p:cNvSpPr>
          <p:nvPr/>
        </p:nvSpPr>
        <p:spPr>
          <a:xfrm>
            <a:off x="8891159" y="1158019"/>
            <a:ext cx="291476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7995941" y="378898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78481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002374" y="4694978"/>
            <a:ext cx="361762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E9A14B"/>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A14B"/>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E9A14B"/>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E9A14B"/>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A14B"/>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A14B"/>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A14B"/>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E9A14B"/>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E9A14B"/>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A14B"/>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138</cp:revision>
  <dcterms:created xsi:type="dcterms:W3CDTF">2019-02-11T19:14:02Z</dcterms:created>
  <dcterms:modified xsi:type="dcterms:W3CDTF">2019-09-16T20:43:23Z</dcterms:modified>
</cp:coreProperties>
</file>