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65">
          <p15:clr>
            <a:srgbClr val="A4A3A4"/>
          </p15:clr>
        </p15:guide>
        <p15:guide id="2" pos="80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le Keith" initials="AK" lastIdx="8" clrIdx="0"/>
  <p:cmAuthor id="1" name="Brumbaugh, Beth (LARC-E3)[SSAI DEVELOP]" initials="BB(D" lastIdx="1" clrIdx="1">
    <p:extLst>
      <p:ext uri="{19B8F6BF-5375-455C-9EA6-DF929625EA0E}">
        <p15:presenceInfo xmlns:p15="http://schemas.microsoft.com/office/powerpoint/2012/main" userId="S-1-5-21-330711430-3775241029-4075259233-496571" providerId="AD"/>
      </p:ext>
    </p:extLst>
  </p:cmAuthor>
  <p:cmAuthor id="2" name="Newtoff, Kiersten (GSFC-6104)[DEVELOP]" initials="NK(" lastIdx="2" clrIdx="2">
    <p:extLst>
      <p:ext uri="{19B8F6BF-5375-455C-9EA6-DF929625EA0E}">
        <p15:presenceInfo xmlns:p15="http://schemas.microsoft.com/office/powerpoint/2012/main" userId="S-1-5-21-330711430-3775241029-4075259233-6331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a:srgbClr val="E9F2F3"/>
    <a:srgbClr val="EEF5F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25" d="100"/>
          <a:sy n="25" d="100"/>
        </p:scale>
        <p:origin x="2412" y="18"/>
      </p:cViewPr>
      <p:guideLst>
        <p:guide orient="horz" pos="8365"/>
        <p:guide pos="809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knewtoff\Google%20Drive\NASA%20DEVELOP%20Goddard%20-%20Ecological%20Forecasting%20-%20Summer%202015\Data\ClimateChange_Temp.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05114483542757E-2"/>
          <c:y val="0.30827318643440682"/>
          <c:w val="0.85375677130627348"/>
          <c:h val="0.52876279244773494"/>
        </c:manualLayout>
      </c:layout>
      <c:lineChart>
        <c:grouping val="standard"/>
        <c:varyColors val="0"/>
        <c:ser>
          <c:idx val="1"/>
          <c:order val="0"/>
          <c:tx>
            <c:strRef>
              <c:f>May!$B$1</c:f>
              <c:strCache>
                <c:ptCount val="1"/>
                <c:pt idx="0">
                  <c:v>Commit</c:v>
                </c:pt>
              </c:strCache>
            </c:strRef>
          </c:tx>
          <c:spPr>
            <a:ln w="28575" cap="rnd">
              <a:solidFill>
                <a:srgbClr val="FFFF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May!$B$2:$B$86</c:f>
              <c:numCache>
                <c:formatCode>General</c:formatCode>
                <c:ptCount val="85"/>
                <c:pt idx="0">
                  <c:v>20.24440999999905</c:v>
                </c:pt>
                <c:pt idx="1">
                  <c:v>20.549310000000048</c:v>
                </c:pt>
                <c:pt idx="2">
                  <c:v>20.420040000000029</c:v>
                </c:pt>
                <c:pt idx="3">
                  <c:v>20.274960000000021</c:v>
                </c:pt>
                <c:pt idx="4">
                  <c:v>20.099329999999043</c:v>
                </c:pt>
                <c:pt idx="5">
                  <c:v>20.537189999999043</c:v>
                </c:pt>
                <c:pt idx="6">
                  <c:v>20.409509999999045</c:v>
                </c:pt>
                <c:pt idx="7">
                  <c:v>20.021449999999049</c:v>
                </c:pt>
                <c:pt idx="8">
                  <c:v>19.630329999999049</c:v>
                </c:pt>
                <c:pt idx="9">
                  <c:v>20.425530000000037</c:v>
                </c:pt>
                <c:pt idx="10">
                  <c:v>19.974970000000042</c:v>
                </c:pt>
                <c:pt idx="11">
                  <c:v>19.696130000000039</c:v>
                </c:pt>
                <c:pt idx="12">
                  <c:v>19.845569999999043</c:v>
                </c:pt>
                <c:pt idx="13">
                  <c:v>20.373590000000036</c:v>
                </c:pt>
                <c:pt idx="14">
                  <c:v>20.97822999999903</c:v>
                </c:pt>
                <c:pt idx="15">
                  <c:v>20.26293000000004</c:v>
                </c:pt>
                <c:pt idx="16">
                  <c:v>19.98628999999903</c:v>
                </c:pt>
                <c:pt idx="17">
                  <c:v>20.523769999999047</c:v>
                </c:pt>
                <c:pt idx="18">
                  <c:v>20.245750000000044</c:v>
                </c:pt>
                <c:pt idx="19">
                  <c:v>20.58322000000004</c:v>
                </c:pt>
                <c:pt idx="20">
                  <c:v>20.177609999999049</c:v>
                </c:pt>
                <c:pt idx="21">
                  <c:v>20.310210000000041</c:v>
                </c:pt>
                <c:pt idx="22">
                  <c:v>20.150169999999036</c:v>
                </c:pt>
                <c:pt idx="23">
                  <c:v>20.58471000000003</c:v>
                </c:pt>
                <c:pt idx="24">
                  <c:v>20.357139999999049</c:v>
                </c:pt>
                <c:pt idx="25">
                  <c:v>20.023340000000019</c:v>
                </c:pt>
                <c:pt idx="26">
                  <c:v>21.096030000000042</c:v>
                </c:pt>
                <c:pt idx="27">
                  <c:v>19.615780000000029</c:v>
                </c:pt>
                <c:pt idx="28">
                  <c:v>20.572019999999043</c:v>
                </c:pt>
                <c:pt idx="29">
                  <c:v>19.693439999999043</c:v>
                </c:pt>
                <c:pt idx="30">
                  <c:v>20.586389999999028</c:v>
                </c:pt>
                <c:pt idx="31">
                  <c:v>20.418699999999035</c:v>
                </c:pt>
                <c:pt idx="32">
                  <c:v>20.139550000000042</c:v>
                </c:pt>
                <c:pt idx="33">
                  <c:v>20.731959999999049</c:v>
                </c:pt>
                <c:pt idx="34">
                  <c:v>20.645349999999041</c:v>
                </c:pt>
                <c:pt idx="35">
                  <c:v>20.083830000000034</c:v>
                </c:pt>
                <c:pt idx="36">
                  <c:v>20.292929999999046</c:v>
                </c:pt>
                <c:pt idx="37">
                  <c:v>19.915949999999043</c:v>
                </c:pt>
                <c:pt idx="38">
                  <c:v>20.583949999999049</c:v>
                </c:pt>
                <c:pt idx="39">
                  <c:v>20.282979999999043</c:v>
                </c:pt>
                <c:pt idx="40">
                  <c:v>19.886189999999033</c:v>
                </c:pt>
                <c:pt idx="41">
                  <c:v>19.895349999999041</c:v>
                </c:pt>
                <c:pt idx="42">
                  <c:v>20.397939999999039</c:v>
                </c:pt>
                <c:pt idx="43">
                  <c:v>20.362389999999039</c:v>
                </c:pt>
                <c:pt idx="44">
                  <c:v>19.981010000000026</c:v>
                </c:pt>
                <c:pt idx="45">
                  <c:v>20.18199999999905</c:v>
                </c:pt>
                <c:pt idx="46">
                  <c:v>20.350090000000023</c:v>
                </c:pt>
                <c:pt idx="47">
                  <c:v>20.573450000000037</c:v>
                </c:pt>
                <c:pt idx="48">
                  <c:v>20.647790000000043</c:v>
                </c:pt>
                <c:pt idx="49">
                  <c:v>20.305319999999028</c:v>
                </c:pt>
                <c:pt idx="50">
                  <c:v>20.578729999999041</c:v>
                </c:pt>
                <c:pt idx="51">
                  <c:v>20.321130000000039</c:v>
                </c:pt>
                <c:pt idx="52">
                  <c:v>20.346730000000036</c:v>
                </c:pt>
                <c:pt idx="53">
                  <c:v>20.54269000000005</c:v>
                </c:pt>
                <c:pt idx="54">
                  <c:v>20.309749999999042</c:v>
                </c:pt>
                <c:pt idx="55">
                  <c:v>20.16876000000002</c:v>
                </c:pt>
                <c:pt idx="56">
                  <c:v>20.48431000000005</c:v>
                </c:pt>
                <c:pt idx="57">
                  <c:v>19.885340000000042</c:v>
                </c:pt>
                <c:pt idx="58">
                  <c:v>20.248320000000035</c:v>
                </c:pt>
                <c:pt idx="59">
                  <c:v>20.811760000000049</c:v>
                </c:pt>
                <c:pt idx="60">
                  <c:v>20.44154999999904</c:v>
                </c:pt>
                <c:pt idx="61">
                  <c:v>20.95822000000004</c:v>
                </c:pt>
                <c:pt idx="62">
                  <c:v>20.843319999999039</c:v>
                </c:pt>
                <c:pt idx="63">
                  <c:v>20.121059999999034</c:v>
                </c:pt>
                <c:pt idx="64">
                  <c:v>20.581749999999033</c:v>
                </c:pt>
                <c:pt idx="65">
                  <c:v>20.371000000000038</c:v>
                </c:pt>
                <c:pt idx="66">
                  <c:v>20.671840000000032</c:v>
                </c:pt>
                <c:pt idx="67">
                  <c:v>20.302420000000041</c:v>
                </c:pt>
                <c:pt idx="68">
                  <c:v>20.249600000000044</c:v>
                </c:pt>
                <c:pt idx="69">
                  <c:v>19.893150000000048</c:v>
                </c:pt>
                <c:pt idx="70">
                  <c:v>20.41151999999903</c:v>
                </c:pt>
                <c:pt idx="71">
                  <c:v>20.327629999999033</c:v>
                </c:pt>
                <c:pt idx="72">
                  <c:v>20.746880000000033</c:v>
                </c:pt>
                <c:pt idx="73">
                  <c:v>19.986469999999031</c:v>
                </c:pt>
                <c:pt idx="74">
                  <c:v>19.845700000000022</c:v>
                </c:pt>
                <c:pt idx="75">
                  <c:v>20.449060000000031</c:v>
                </c:pt>
                <c:pt idx="76">
                  <c:v>20.632039999998995</c:v>
                </c:pt>
                <c:pt idx="77">
                  <c:v>20.008020000000045</c:v>
                </c:pt>
                <c:pt idx="78">
                  <c:v>20.516600000000039</c:v>
                </c:pt>
                <c:pt idx="79">
                  <c:v>19.776539999999045</c:v>
                </c:pt>
                <c:pt idx="80">
                  <c:v>20.676900000000046</c:v>
                </c:pt>
                <c:pt idx="81">
                  <c:v>20.082329999999047</c:v>
                </c:pt>
                <c:pt idx="82">
                  <c:v>20.713459999999031</c:v>
                </c:pt>
                <c:pt idx="83">
                  <c:v>20.336110000000019</c:v>
                </c:pt>
                <c:pt idx="84">
                  <c:v>20.44088000000005</c:v>
                </c:pt>
              </c:numCache>
            </c:numRef>
          </c:val>
          <c:smooth val="0"/>
        </c:ser>
        <c:ser>
          <c:idx val="2"/>
          <c:order val="1"/>
          <c:tx>
            <c:strRef>
              <c:f>May!$C$1</c:f>
              <c:strCache>
                <c:ptCount val="1"/>
                <c:pt idx="0">
                  <c:v>Low1B</c:v>
                </c:pt>
              </c:strCache>
            </c:strRef>
          </c:tx>
          <c:spPr>
            <a:ln w="28575" cap="rnd">
              <a:solidFill>
                <a:srgbClr val="FFC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May!$C$2:$C$86</c:f>
              <c:numCache>
                <c:formatCode>General</c:formatCode>
                <c:ptCount val="85"/>
                <c:pt idx="0">
                  <c:v>19.944510000000037</c:v>
                </c:pt>
                <c:pt idx="1">
                  <c:v>20.82009000000005</c:v>
                </c:pt>
                <c:pt idx="2">
                  <c:v>20.078119999999046</c:v>
                </c:pt>
                <c:pt idx="3">
                  <c:v>20.834500000000048</c:v>
                </c:pt>
                <c:pt idx="4">
                  <c:v>20.254209999999034</c:v>
                </c:pt>
                <c:pt idx="5">
                  <c:v>20.603719999999043</c:v>
                </c:pt>
                <c:pt idx="6">
                  <c:v>20.97822999999903</c:v>
                </c:pt>
                <c:pt idx="7">
                  <c:v>20.892660000000035</c:v>
                </c:pt>
                <c:pt idx="8">
                  <c:v>20.527460000000019</c:v>
                </c:pt>
                <c:pt idx="9">
                  <c:v>19.96727999999905</c:v>
                </c:pt>
                <c:pt idx="10">
                  <c:v>20.541649999999038</c:v>
                </c:pt>
                <c:pt idx="11">
                  <c:v>20.902579999999034</c:v>
                </c:pt>
                <c:pt idx="12">
                  <c:v>20.805229999999028</c:v>
                </c:pt>
                <c:pt idx="13">
                  <c:v>20.417720000000031</c:v>
                </c:pt>
                <c:pt idx="14">
                  <c:v>20.949980000000039</c:v>
                </c:pt>
                <c:pt idx="15">
                  <c:v>20.785090000000025</c:v>
                </c:pt>
                <c:pt idx="16">
                  <c:v>20.920249999999044</c:v>
                </c:pt>
                <c:pt idx="17">
                  <c:v>20.399010000000033</c:v>
                </c:pt>
                <c:pt idx="18">
                  <c:v>20.204159999999035</c:v>
                </c:pt>
                <c:pt idx="19">
                  <c:v>20.848870000000034</c:v>
                </c:pt>
                <c:pt idx="20">
                  <c:v>21.135160000000042</c:v>
                </c:pt>
                <c:pt idx="21">
                  <c:v>20.510129999999037</c:v>
                </c:pt>
                <c:pt idx="22">
                  <c:v>21.023679999999047</c:v>
                </c:pt>
                <c:pt idx="23">
                  <c:v>20.676289999999028</c:v>
                </c:pt>
                <c:pt idx="24">
                  <c:v>21.177389999999036</c:v>
                </c:pt>
                <c:pt idx="25">
                  <c:v>20.677940000000035</c:v>
                </c:pt>
                <c:pt idx="26">
                  <c:v>21.127710000000036</c:v>
                </c:pt>
                <c:pt idx="27">
                  <c:v>21.40151000000003</c:v>
                </c:pt>
                <c:pt idx="28">
                  <c:v>21.213890000000049</c:v>
                </c:pt>
                <c:pt idx="29">
                  <c:v>21.205529999999044</c:v>
                </c:pt>
                <c:pt idx="30">
                  <c:v>21.099759999999037</c:v>
                </c:pt>
                <c:pt idx="31">
                  <c:v>20.637629999999035</c:v>
                </c:pt>
                <c:pt idx="32">
                  <c:v>20.681570000000022</c:v>
                </c:pt>
                <c:pt idx="33">
                  <c:v>21.021569999999031</c:v>
                </c:pt>
                <c:pt idx="34">
                  <c:v>21.24983999999904</c:v>
                </c:pt>
                <c:pt idx="35">
                  <c:v>20.816740000000038</c:v>
                </c:pt>
                <c:pt idx="36">
                  <c:v>20.934720000000027</c:v>
                </c:pt>
                <c:pt idx="37">
                  <c:v>20.716789999999037</c:v>
                </c:pt>
                <c:pt idx="38">
                  <c:v>21.291890000000024</c:v>
                </c:pt>
                <c:pt idx="39">
                  <c:v>21.103570000000047</c:v>
                </c:pt>
                <c:pt idx="40">
                  <c:v>21.165029999999035</c:v>
                </c:pt>
                <c:pt idx="41">
                  <c:v>21.432920000000024</c:v>
                </c:pt>
                <c:pt idx="42">
                  <c:v>20.820430000000044</c:v>
                </c:pt>
                <c:pt idx="43">
                  <c:v>20.672810000000027</c:v>
                </c:pt>
                <c:pt idx="44">
                  <c:v>21.310390000000041</c:v>
                </c:pt>
                <c:pt idx="45">
                  <c:v>21.073999999999046</c:v>
                </c:pt>
                <c:pt idx="46">
                  <c:v>21.080799999999044</c:v>
                </c:pt>
                <c:pt idx="47">
                  <c:v>20.684529999999029</c:v>
                </c:pt>
                <c:pt idx="48">
                  <c:v>20.919729999999049</c:v>
                </c:pt>
                <c:pt idx="49">
                  <c:v>21.226219999999046</c:v>
                </c:pt>
                <c:pt idx="50">
                  <c:v>21.561549999999045</c:v>
                </c:pt>
                <c:pt idx="51">
                  <c:v>21.49431999999905</c:v>
                </c:pt>
                <c:pt idx="52">
                  <c:v>21.325489999999036</c:v>
                </c:pt>
                <c:pt idx="53">
                  <c:v>21.328240000000051</c:v>
                </c:pt>
                <c:pt idx="54">
                  <c:v>20.885799999999051</c:v>
                </c:pt>
                <c:pt idx="55">
                  <c:v>20.645779999999036</c:v>
                </c:pt>
                <c:pt idx="56">
                  <c:v>21.24440999999905</c:v>
                </c:pt>
                <c:pt idx="57">
                  <c:v>20.996700000000033</c:v>
                </c:pt>
                <c:pt idx="58">
                  <c:v>21.331990000000019</c:v>
                </c:pt>
                <c:pt idx="59">
                  <c:v>21.608150000000023</c:v>
                </c:pt>
                <c:pt idx="60">
                  <c:v>20.945460000000026</c:v>
                </c:pt>
                <c:pt idx="61">
                  <c:v>21.474480000000028</c:v>
                </c:pt>
                <c:pt idx="62">
                  <c:v>21.564170000000047</c:v>
                </c:pt>
                <c:pt idx="63">
                  <c:v>21.124780000000044</c:v>
                </c:pt>
                <c:pt idx="64">
                  <c:v>21.03579000000002</c:v>
                </c:pt>
                <c:pt idx="65">
                  <c:v>21.023310000000038</c:v>
                </c:pt>
                <c:pt idx="66">
                  <c:v>21.141600000000039</c:v>
                </c:pt>
                <c:pt idx="67">
                  <c:v>21.080900000000042</c:v>
                </c:pt>
                <c:pt idx="68">
                  <c:v>20.898859999999047</c:v>
                </c:pt>
                <c:pt idx="69">
                  <c:v>21.479489999999032</c:v>
                </c:pt>
                <c:pt idx="70">
                  <c:v>20.793539999999041</c:v>
                </c:pt>
                <c:pt idx="71">
                  <c:v>21.534450000000049</c:v>
                </c:pt>
                <c:pt idx="72">
                  <c:v>21.246090000000038</c:v>
                </c:pt>
                <c:pt idx="73">
                  <c:v>21.19118999999904</c:v>
                </c:pt>
                <c:pt idx="74">
                  <c:v>21.245660000000044</c:v>
                </c:pt>
                <c:pt idx="75">
                  <c:v>21.051050000000032</c:v>
                </c:pt>
                <c:pt idx="76">
                  <c:v>21.484610000000032</c:v>
                </c:pt>
                <c:pt idx="77">
                  <c:v>21.437890000000039</c:v>
                </c:pt>
                <c:pt idx="78">
                  <c:v>20.96926000000002</c:v>
                </c:pt>
                <c:pt idx="79">
                  <c:v>21.487999999999033</c:v>
                </c:pt>
                <c:pt idx="80">
                  <c:v>21.183800000000019</c:v>
                </c:pt>
                <c:pt idx="81">
                  <c:v>20.909360000000049</c:v>
                </c:pt>
                <c:pt idx="82">
                  <c:v>21.37474999999904</c:v>
                </c:pt>
                <c:pt idx="83">
                  <c:v>20.950889999999049</c:v>
                </c:pt>
                <c:pt idx="84">
                  <c:v>21.31636999999904</c:v>
                </c:pt>
              </c:numCache>
            </c:numRef>
          </c:val>
          <c:smooth val="0"/>
        </c:ser>
        <c:ser>
          <c:idx val="3"/>
          <c:order val="2"/>
          <c:tx>
            <c:strRef>
              <c:f>May!$D$1</c:f>
              <c:strCache>
                <c:ptCount val="1"/>
                <c:pt idx="0">
                  <c:v>Med A1B</c:v>
                </c:pt>
              </c:strCache>
            </c:strRef>
          </c:tx>
          <c:spPr>
            <a:ln w="28575" cap="rnd">
              <a:solidFill>
                <a:srgbClr val="FF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May!$D$2:$D$86</c:f>
              <c:numCache>
                <c:formatCode>General</c:formatCode>
                <c:ptCount val="85"/>
                <c:pt idx="0">
                  <c:v>20.595060000000046</c:v>
                </c:pt>
                <c:pt idx="1">
                  <c:v>20.398099999999033</c:v>
                </c:pt>
                <c:pt idx="2">
                  <c:v>20.199879999999041</c:v>
                </c:pt>
                <c:pt idx="3">
                  <c:v>20.368800000000022</c:v>
                </c:pt>
                <c:pt idx="4">
                  <c:v>20.979759999999033</c:v>
                </c:pt>
                <c:pt idx="5">
                  <c:v>20.158260000000041</c:v>
                </c:pt>
                <c:pt idx="6">
                  <c:v>20.752859999999032</c:v>
                </c:pt>
                <c:pt idx="7">
                  <c:v>20.486349999999049</c:v>
                </c:pt>
                <c:pt idx="8">
                  <c:v>20.739400000000046</c:v>
                </c:pt>
                <c:pt idx="9">
                  <c:v>20.427029999999036</c:v>
                </c:pt>
                <c:pt idx="10">
                  <c:v>20.345270000000028</c:v>
                </c:pt>
                <c:pt idx="11">
                  <c:v>20.876639999999043</c:v>
                </c:pt>
                <c:pt idx="12">
                  <c:v>20.622670000000028</c:v>
                </c:pt>
                <c:pt idx="13">
                  <c:v>20.883200000000045</c:v>
                </c:pt>
                <c:pt idx="14">
                  <c:v>20.61119999999903</c:v>
                </c:pt>
                <c:pt idx="15">
                  <c:v>20.397030000000029</c:v>
                </c:pt>
                <c:pt idx="16">
                  <c:v>20.937310000000025</c:v>
                </c:pt>
                <c:pt idx="17">
                  <c:v>20.731230000000039</c:v>
                </c:pt>
                <c:pt idx="18">
                  <c:v>20.691889999999034</c:v>
                </c:pt>
                <c:pt idx="19">
                  <c:v>20.764640000000043</c:v>
                </c:pt>
                <c:pt idx="20">
                  <c:v>20.842219999999031</c:v>
                </c:pt>
                <c:pt idx="21">
                  <c:v>20.862080000000049</c:v>
                </c:pt>
                <c:pt idx="22">
                  <c:v>20.987659999999039</c:v>
                </c:pt>
                <c:pt idx="23">
                  <c:v>20.965079999999034</c:v>
                </c:pt>
                <c:pt idx="24">
                  <c:v>21.227349999999035</c:v>
                </c:pt>
                <c:pt idx="25">
                  <c:v>20.747800000000041</c:v>
                </c:pt>
                <c:pt idx="26">
                  <c:v>21.395410000000027</c:v>
                </c:pt>
                <c:pt idx="27">
                  <c:v>21.51744999999903</c:v>
                </c:pt>
                <c:pt idx="28">
                  <c:v>21.193689999999037</c:v>
                </c:pt>
                <c:pt idx="29">
                  <c:v>21.759060000000034</c:v>
                </c:pt>
                <c:pt idx="30">
                  <c:v>21.150599999999031</c:v>
                </c:pt>
                <c:pt idx="31">
                  <c:v>21.022450000000049</c:v>
                </c:pt>
                <c:pt idx="32">
                  <c:v>21.381130000000041</c:v>
                </c:pt>
                <c:pt idx="33">
                  <c:v>21.930229999999028</c:v>
                </c:pt>
                <c:pt idx="34">
                  <c:v>21.256490000000042</c:v>
                </c:pt>
                <c:pt idx="35">
                  <c:v>21.458090000000027</c:v>
                </c:pt>
                <c:pt idx="36">
                  <c:v>21.50947999999903</c:v>
                </c:pt>
                <c:pt idx="37">
                  <c:v>21.37551000000002</c:v>
                </c:pt>
                <c:pt idx="38">
                  <c:v>21.801079999999047</c:v>
                </c:pt>
                <c:pt idx="39">
                  <c:v>20.982110000000034</c:v>
                </c:pt>
                <c:pt idx="40">
                  <c:v>21.885460000000023</c:v>
                </c:pt>
                <c:pt idx="41">
                  <c:v>21.703240000000051</c:v>
                </c:pt>
                <c:pt idx="42">
                  <c:v>21.616169999999045</c:v>
                </c:pt>
                <c:pt idx="43">
                  <c:v>21.213589999999044</c:v>
                </c:pt>
                <c:pt idx="44">
                  <c:v>21.431880000000035</c:v>
                </c:pt>
                <c:pt idx="45">
                  <c:v>21.459770000000049</c:v>
                </c:pt>
                <c:pt idx="46">
                  <c:v>21.603390000000047</c:v>
                </c:pt>
                <c:pt idx="47">
                  <c:v>21.353660000000048</c:v>
                </c:pt>
                <c:pt idx="48">
                  <c:v>21.331290000000024</c:v>
                </c:pt>
                <c:pt idx="49">
                  <c:v>22.11071000000004</c:v>
                </c:pt>
                <c:pt idx="50">
                  <c:v>21.821740000000034</c:v>
                </c:pt>
                <c:pt idx="51">
                  <c:v>22.136009999999033</c:v>
                </c:pt>
                <c:pt idx="52">
                  <c:v>21.788289999998995</c:v>
                </c:pt>
                <c:pt idx="53">
                  <c:v>22.019130000000018</c:v>
                </c:pt>
                <c:pt idx="54">
                  <c:v>21.642849999999044</c:v>
                </c:pt>
                <c:pt idx="55">
                  <c:v>22.169210000000021</c:v>
                </c:pt>
                <c:pt idx="56">
                  <c:v>21.72311000000002</c:v>
                </c:pt>
                <c:pt idx="57">
                  <c:v>22.112049999999044</c:v>
                </c:pt>
                <c:pt idx="58">
                  <c:v>21.699179999999046</c:v>
                </c:pt>
                <c:pt idx="59">
                  <c:v>22.100119999999038</c:v>
                </c:pt>
                <c:pt idx="60">
                  <c:v>22.287900000000036</c:v>
                </c:pt>
                <c:pt idx="61">
                  <c:v>22.170890000000043</c:v>
                </c:pt>
                <c:pt idx="62">
                  <c:v>22.098809999999048</c:v>
                </c:pt>
                <c:pt idx="63">
                  <c:v>21.866390000000024</c:v>
                </c:pt>
                <c:pt idx="64">
                  <c:v>21.572410000000048</c:v>
                </c:pt>
                <c:pt idx="65">
                  <c:v>22.317649999999048</c:v>
                </c:pt>
                <c:pt idx="66">
                  <c:v>21.639699999999038</c:v>
                </c:pt>
                <c:pt idx="67">
                  <c:v>21.860280000000046</c:v>
                </c:pt>
                <c:pt idx="68">
                  <c:v>21.62868999999904</c:v>
                </c:pt>
                <c:pt idx="69">
                  <c:v>22.017329999999049</c:v>
                </c:pt>
                <c:pt idx="70">
                  <c:v>21.813259999999048</c:v>
                </c:pt>
                <c:pt idx="71">
                  <c:v>21.649989999999036</c:v>
                </c:pt>
                <c:pt idx="72">
                  <c:v>21.706929999999033</c:v>
                </c:pt>
                <c:pt idx="73">
                  <c:v>22.330160000000035</c:v>
                </c:pt>
                <c:pt idx="74">
                  <c:v>21.802209999999036</c:v>
                </c:pt>
                <c:pt idx="75">
                  <c:v>21.935910000000035</c:v>
                </c:pt>
                <c:pt idx="76">
                  <c:v>22.286249999999029</c:v>
                </c:pt>
                <c:pt idx="77">
                  <c:v>22.185109999999042</c:v>
                </c:pt>
                <c:pt idx="78">
                  <c:v>21.950460000000021</c:v>
                </c:pt>
                <c:pt idx="79">
                  <c:v>22.136220000000037</c:v>
                </c:pt>
                <c:pt idx="80">
                  <c:v>22.019310000000019</c:v>
                </c:pt>
                <c:pt idx="81">
                  <c:v>21.831200000000024</c:v>
                </c:pt>
                <c:pt idx="82">
                  <c:v>21.978850000000023</c:v>
                </c:pt>
                <c:pt idx="83">
                  <c:v>22.426259999999047</c:v>
                </c:pt>
                <c:pt idx="84">
                  <c:v>22.162290000000041</c:v>
                </c:pt>
              </c:numCache>
            </c:numRef>
          </c:val>
          <c:smooth val="0"/>
        </c:ser>
        <c:ser>
          <c:idx val="4"/>
          <c:order val="3"/>
          <c:tx>
            <c:strRef>
              <c:f>May!$E$1</c:f>
              <c:strCache>
                <c:ptCount val="1"/>
                <c:pt idx="0">
                  <c:v>High A2</c:v>
                </c:pt>
              </c:strCache>
            </c:strRef>
          </c:tx>
          <c:spPr>
            <a:ln w="28575" cap="rnd">
              <a:solidFill>
                <a:srgbClr val="C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May!$E$2:$E$86</c:f>
              <c:numCache>
                <c:formatCode>General</c:formatCode>
                <c:ptCount val="85"/>
                <c:pt idx="0">
                  <c:v>20.331260000000043</c:v>
                </c:pt>
                <c:pt idx="1">
                  <c:v>20.311490000000049</c:v>
                </c:pt>
                <c:pt idx="2">
                  <c:v>20.542049999999051</c:v>
                </c:pt>
                <c:pt idx="3">
                  <c:v>20.178120000000035</c:v>
                </c:pt>
                <c:pt idx="4">
                  <c:v>20.587270000000046</c:v>
                </c:pt>
                <c:pt idx="5">
                  <c:v>20.814049999999042</c:v>
                </c:pt>
                <c:pt idx="6">
                  <c:v>20.653380000000027</c:v>
                </c:pt>
                <c:pt idx="7">
                  <c:v>20.781730000000039</c:v>
                </c:pt>
                <c:pt idx="8">
                  <c:v>20.313649999999029</c:v>
                </c:pt>
                <c:pt idx="9">
                  <c:v>20.913629999999046</c:v>
                </c:pt>
                <c:pt idx="10">
                  <c:v>20.71736999999905</c:v>
                </c:pt>
                <c:pt idx="11">
                  <c:v>20.337610000000041</c:v>
                </c:pt>
                <c:pt idx="12">
                  <c:v>20.517419999999049</c:v>
                </c:pt>
                <c:pt idx="13">
                  <c:v>20.607630000000029</c:v>
                </c:pt>
                <c:pt idx="14">
                  <c:v>20.940329999999051</c:v>
                </c:pt>
                <c:pt idx="15">
                  <c:v>20.797170000000051</c:v>
                </c:pt>
                <c:pt idx="16">
                  <c:v>20.93398000000002</c:v>
                </c:pt>
                <c:pt idx="17">
                  <c:v>20.573819999999046</c:v>
                </c:pt>
                <c:pt idx="18">
                  <c:v>20.652669999999034</c:v>
                </c:pt>
                <c:pt idx="19">
                  <c:v>20.918120000000044</c:v>
                </c:pt>
                <c:pt idx="20">
                  <c:v>21.059229999999047</c:v>
                </c:pt>
                <c:pt idx="21">
                  <c:v>21.052299999999036</c:v>
                </c:pt>
                <c:pt idx="22">
                  <c:v>20.698480000000018</c:v>
                </c:pt>
                <c:pt idx="23">
                  <c:v>21.871790000000033</c:v>
                </c:pt>
                <c:pt idx="24">
                  <c:v>20.537040000000047</c:v>
                </c:pt>
                <c:pt idx="25">
                  <c:v>21.040609999999049</c:v>
                </c:pt>
                <c:pt idx="26">
                  <c:v>20.68679000000003</c:v>
                </c:pt>
                <c:pt idx="27">
                  <c:v>20.905970000000025</c:v>
                </c:pt>
                <c:pt idx="28">
                  <c:v>21.489860000000022</c:v>
                </c:pt>
                <c:pt idx="29">
                  <c:v>21.187310000000025</c:v>
                </c:pt>
                <c:pt idx="30">
                  <c:v>21.261499999999046</c:v>
                </c:pt>
                <c:pt idx="31">
                  <c:v>20.997980000000041</c:v>
                </c:pt>
                <c:pt idx="32">
                  <c:v>21.053800000000024</c:v>
                </c:pt>
                <c:pt idx="33">
                  <c:v>20.838679999999044</c:v>
                </c:pt>
                <c:pt idx="34">
                  <c:v>21.051450000000045</c:v>
                </c:pt>
                <c:pt idx="35">
                  <c:v>20.852380000000039</c:v>
                </c:pt>
                <c:pt idx="36">
                  <c:v>21.32967999999903</c:v>
                </c:pt>
                <c:pt idx="37">
                  <c:v>21.234090000000037</c:v>
                </c:pt>
                <c:pt idx="38">
                  <c:v>21.571740000000034</c:v>
                </c:pt>
                <c:pt idx="39">
                  <c:v>21.362270000000024</c:v>
                </c:pt>
                <c:pt idx="40">
                  <c:v>21.782070000000033</c:v>
                </c:pt>
                <c:pt idx="41">
                  <c:v>20.728850000000023</c:v>
                </c:pt>
                <c:pt idx="42">
                  <c:v>21.697410000000048</c:v>
                </c:pt>
                <c:pt idx="43">
                  <c:v>21.759359999999049</c:v>
                </c:pt>
                <c:pt idx="44">
                  <c:v>21.631619999999032</c:v>
                </c:pt>
                <c:pt idx="45">
                  <c:v>21.67772999999903</c:v>
                </c:pt>
                <c:pt idx="46">
                  <c:v>21.957730000000026</c:v>
                </c:pt>
                <c:pt idx="47">
                  <c:v>21.540119999999035</c:v>
                </c:pt>
                <c:pt idx="48">
                  <c:v>21.242270000000019</c:v>
                </c:pt>
                <c:pt idx="49">
                  <c:v>21.891020000000026</c:v>
                </c:pt>
                <c:pt idx="50">
                  <c:v>21.582730000000026</c:v>
                </c:pt>
                <c:pt idx="51">
                  <c:v>21.598809999999048</c:v>
                </c:pt>
                <c:pt idx="52">
                  <c:v>22.011800000000051</c:v>
                </c:pt>
                <c:pt idx="53">
                  <c:v>21.595909999999037</c:v>
                </c:pt>
                <c:pt idx="54">
                  <c:v>22.306880000000035</c:v>
                </c:pt>
                <c:pt idx="55">
                  <c:v>22.145840000000021</c:v>
                </c:pt>
                <c:pt idx="56">
                  <c:v>22.111169999999049</c:v>
                </c:pt>
                <c:pt idx="57">
                  <c:v>22.53018000000003</c:v>
                </c:pt>
                <c:pt idx="58">
                  <c:v>22.136160000000018</c:v>
                </c:pt>
                <c:pt idx="59">
                  <c:v>22.109459999999046</c:v>
                </c:pt>
                <c:pt idx="60">
                  <c:v>22.082939999999041</c:v>
                </c:pt>
                <c:pt idx="61">
                  <c:v>22.508360000000039</c:v>
                </c:pt>
                <c:pt idx="62">
                  <c:v>22.27642000000003</c:v>
                </c:pt>
                <c:pt idx="63">
                  <c:v>22.008200000000045</c:v>
                </c:pt>
                <c:pt idx="64">
                  <c:v>22.504789999999048</c:v>
                </c:pt>
                <c:pt idx="65">
                  <c:v>22.848719999999048</c:v>
                </c:pt>
                <c:pt idx="66">
                  <c:v>22.059439999999029</c:v>
                </c:pt>
                <c:pt idx="67">
                  <c:v>22.027090000000044</c:v>
                </c:pt>
                <c:pt idx="68">
                  <c:v>22.566130000000044</c:v>
                </c:pt>
                <c:pt idx="69">
                  <c:v>23.311360000000036</c:v>
                </c:pt>
                <c:pt idx="70">
                  <c:v>22.656550000000038</c:v>
                </c:pt>
                <c:pt idx="71">
                  <c:v>22.132170000000031</c:v>
                </c:pt>
                <c:pt idx="72">
                  <c:v>22.647849999999039</c:v>
                </c:pt>
                <c:pt idx="73">
                  <c:v>22.676720000000046</c:v>
                </c:pt>
                <c:pt idx="74">
                  <c:v>22.841060000000027</c:v>
                </c:pt>
                <c:pt idx="75">
                  <c:v>22.621030000000019</c:v>
                </c:pt>
                <c:pt idx="76">
                  <c:v>22.31776999999903</c:v>
                </c:pt>
                <c:pt idx="77">
                  <c:v>23.044030000000021</c:v>
                </c:pt>
                <c:pt idx="78">
                  <c:v>22.503750000000025</c:v>
                </c:pt>
                <c:pt idx="79">
                  <c:v>22.662099999999043</c:v>
                </c:pt>
                <c:pt idx="80">
                  <c:v>22.70930999999905</c:v>
                </c:pt>
                <c:pt idx="81">
                  <c:v>23.00750000000005</c:v>
                </c:pt>
                <c:pt idx="82">
                  <c:v>23.198720000000037</c:v>
                </c:pt>
                <c:pt idx="83">
                  <c:v>22.827870000000019</c:v>
                </c:pt>
                <c:pt idx="84">
                  <c:v>23.225789999998995</c:v>
                </c:pt>
              </c:numCache>
            </c:numRef>
          </c:val>
          <c:smooth val="0"/>
        </c:ser>
        <c:ser>
          <c:idx val="0"/>
          <c:order val="4"/>
          <c:tx>
            <c:strRef>
              <c:f>May!$F$1</c:f>
              <c:strCache>
                <c:ptCount val="1"/>
                <c:pt idx="0">
                  <c:v>Min</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May!$F$2:$F$86</c:f>
              <c:numCache>
                <c:formatCode>General</c:formatCode>
                <c:ptCount val="85"/>
                <c:pt idx="0">
                  <c:v>22.25</c:v>
                </c:pt>
                <c:pt idx="1">
                  <c:v>22.25</c:v>
                </c:pt>
                <c:pt idx="2">
                  <c:v>22.25</c:v>
                </c:pt>
                <c:pt idx="3">
                  <c:v>22.25</c:v>
                </c:pt>
                <c:pt idx="4">
                  <c:v>22.25</c:v>
                </c:pt>
                <c:pt idx="5">
                  <c:v>22.25</c:v>
                </c:pt>
                <c:pt idx="6">
                  <c:v>22.25</c:v>
                </c:pt>
                <c:pt idx="7">
                  <c:v>22.25</c:v>
                </c:pt>
                <c:pt idx="8">
                  <c:v>22.25</c:v>
                </c:pt>
                <c:pt idx="9">
                  <c:v>22.25</c:v>
                </c:pt>
                <c:pt idx="10">
                  <c:v>22.25</c:v>
                </c:pt>
                <c:pt idx="11">
                  <c:v>22.25</c:v>
                </c:pt>
                <c:pt idx="12">
                  <c:v>22.25</c:v>
                </c:pt>
                <c:pt idx="13">
                  <c:v>22.25</c:v>
                </c:pt>
                <c:pt idx="14">
                  <c:v>22.25</c:v>
                </c:pt>
                <c:pt idx="15">
                  <c:v>22.25</c:v>
                </c:pt>
                <c:pt idx="16">
                  <c:v>22.25</c:v>
                </c:pt>
                <c:pt idx="17">
                  <c:v>22.25</c:v>
                </c:pt>
                <c:pt idx="18">
                  <c:v>22.25</c:v>
                </c:pt>
                <c:pt idx="19">
                  <c:v>22.25</c:v>
                </c:pt>
                <c:pt idx="20">
                  <c:v>22.25</c:v>
                </c:pt>
                <c:pt idx="21">
                  <c:v>22.25</c:v>
                </c:pt>
                <c:pt idx="22">
                  <c:v>22.25</c:v>
                </c:pt>
                <c:pt idx="23">
                  <c:v>22.25</c:v>
                </c:pt>
                <c:pt idx="24">
                  <c:v>22.25</c:v>
                </c:pt>
                <c:pt idx="25">
                  <c:v>22.25</c:v>
                </c:pt>
                <c:pt idx="26">
                  <c:v>22.25</c:v>
                </c:pt>
                <c:pt idx="27">
                  <c:v>22.25</c:v>
                </c:pt>
                <c:pt idx="28">
                  <c:v>22.25</c:v>
                </c:pt>
                <c:pt idx="29">
                  <c:v>22.25</c:v>
                </c:pt>
                <c:pt idx="30">
                  <c:v>22.25</c:v>
                </c:pt>
                <c:pt idx="31">
                  <c:v>22.25</c:v>
                </c:pt>
                <c:pt idx="32">
                  <c:v>22.25</c:v>
                </c:pt>
                <c:pt idx="33">
                  <c:v>22.25</c:v>
                </c:pt>
                <c:pt idx="34">
                  <c:v>22.25</c:v>
                </c:pt>
                <c:pt idx="35">
                  <c:v>22.25</c:v>
                </c:pt>
                <c:pt idx="36">
                  <c:v>22.25</c:v>
                </c:pt>
                <c:pt idx="37">
                  <c:v>22.25</c:v>
                </c:pt>
                <c:pt idx="38">
                  <c:v>22.25</c:v>
                </c:pt>
                <c:pt idx="39">
                  <c:v>22.25</c:v>
                </c:pt>
                <c:pt idx="40">
                  <c:v>22.25</c:v>
                </c:pt>
                <c:pt idx="41">
                  <c:v>22.25</c:v>
                </c:pt>
                <c:pt idx="42">
                  <c:v>22.25</c:v>
                </c:pt>
                <c:pt idx="43">
                  <c:v>22.25</c:v>
                </c:pt>
                <c:pt idx="44">
                  <c:v>22.25</c:v>
                </c:pt>
                <c:pt idx="45">
                  <c:v>22.25</c:v>
                </c:pt>
                <c:pt idx="46">
                  <c:v>22.25</c:v>
                </c:pt>
                <c:pt idx="47">
                  <c:v>22.25</c:v>
                </c:pt>
                <c:pt idx="48">
                  <c:v>22.25</c:v>
                </c:pt>
                <c:pt idx="49">
                  <c:v>22.25</c:v>
                </c:pt>
                <c:pt idx="50">
                  <c:v>22.25</c:v>
                </c:pt>
                <c:pt idx="51">
                  <c:v>22.25</c:v>
                </c:pt>
                <c:pt idx="52">
                  <c:v>22.25</c:v>
                </c:pt>
                <c:pt idx="53">
                  <c:v>22.25</c:v>
                </c:pt>
                <c:pt idx="54">
                  <c:v>22.25</c:v>
                </c:pt>
                <c:pt idx="55">
                  <c:v>22.25</c:v>
                </c:pt>
                <c:pt idx="56">
                  <c:v>22.25</c:v>
                </c:pt>
                <c:pt idx="57">
                  <c:v>22.25</c:v>
                </c:pt>
                <c:pt idx="58">
                  <c:v>22.25</c:v>
                </c:pt>
                <c:pt idx="59">
                  <c:v>22.25</c:v>
                </c:pt>
                <c:pt idx="60">
                  <c:v>22.25</c:v>
                </c:pt>
                <c:pt idx="61">
                  <c:v>22.25</c:v>
                </c:pt>
                <c:pt idx="62">
                  <c:v>22.25</c:v>
                </c:pt>
                <c:pt idx="63">
                  <c:v>22.25</c:v>
                </c:pt>
                <c:pt idx="64">
                  <c:v>22.25</c:v>
                </c:pt>
                <c:pt idx="65">
                  <c:v>22.25</c:v>
                </c:pt>
                <c:pt idx="66">
                  <c:v>22.25</c:v>
                </c:pt>
                <c:pt idx="67">
                  <c:v>22.25</c:v>
                </c:pt>
                <c:pt idx="68">
                  <c:v>22.25</c:v>
                </c:pt>
                <c:pt idx="69">
                  <c:v>22.25</c:v>
                </c:pt>
                <c:pt idx="70">
                  <c:v>22.25</c:v>
                </c:pt>
                <c:pt idx="71">
                  <c:v>22.25</c:v>
                </c:pt>
                <c:pt idx="72">
                  <c:v>22.25</c:v>
                </c:pt>
                <c:pt idx="73">
                  <c:v>22.25</c:v>
                </c:pt>
                <c:pt idx="74">
                  <c:v>22.25</c:v>
                </c:pt>
                <c:pt idx="75">
                  <c:v>22.25</c:v>
                </c:pt>
                <c:pt idx="76">
                  <c:v>22.25</c:v>
                </c:pt>
                <c:pt idx="77">
                  <c:v>22.25</c:v>
                </c:pt>
                <c:pt idx="78">
                  <c:v>22.25</c:v>
                </c:pt>
                <c:pt idx="79">
                  <c:v>22.25</c:v>
                </c:pt>
                <c:pt idx="80">
                  <c:v>22.25</c:v>
                </c:pt>
                <c:pt idx="81">
                  <c:v>22.25</c:v>
                </c:pt>
                <c:pt idx="82">
                  <c:v>22.25</c:v>
                </c:pt>
                <c:pt idx="83">
                  <c:v>22.25</c:v>
                </c:pt>
                <c:pt idx="84">
                  <c:v>22.25</c:v>
                </c:pt>
              </c:numCache>
            </c:numRef>
          </c:val>
          <c:smooth val="0"/>
        </c:ser>
        <c:ser>
          <c:idx val="5"/>
          <c:order val="5"/>
          <c:tx>
            <c:strRef>
              <c:f>May!$G$1</c:f>
              <c:strCache>
                <c:ptCount val="1"/>
                <c:pt idx="0">
                  <c:v>Max</c:v>
                </c:pt>
              </c:strCache>
            </c:strRef>
          </c:tx>
          <c:spPr>
            <a:ln w="28575" cap="rnd">
              <a:solidFill>
                <a:srgbClr val="000000"/>
              </a:solidFill>
              <a:round/>
            </a:ln>
            <a:effectLst/>
          </c:spPr>
          <c:marker>
            <c:symbol val="none"/>
          </c:marker>
          <c:cat>
            <c:numRef>
              <c:f>May!$A$2:$A$86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May!$G$2:$G$86</c:f>
              <c:numCache>
                <c:formatCode>General</c:formatCode>
                <c:ptCount val="85"/>
                <c:pt idx="0">
                  <c:v>25.617999999999995</c:v>
                </c:pt>
                <c:pt idx="1">
                  <c:v>25.617999999999995</c:v>
                </c:pt>
                <c:pt idx="2">
                  <c:v>25.617999999999995</c:v>
                </c:pt>
                <c:pt idx="3">
                  <c:v>25.617999999999995</c:v>
                </c:pt>
                <c:pt idx="4">
                  <c:v>25.617999999999995</c:v>
                </c:pt>
                <c:pt idx="5">
                  <c:v>25.617999999999995</c:v>
                </c:pt>
                <c:pt idx="6">
                  <c:v>25.617999999999995</c:v>
                </c:pt>
                <c:pt idx="7">
                  <c:v>25.617999999999995</c:v>
                </c:pt>
                <c:pt idx="8">
                  <c:v>25.617999999999995</c:v>
                </c:pt>
                <c:pt idx="9">
                  <c:v>25.617999999999995</c:v>
                </c:pt>
                <c:pt idx="10">
                  <c:v>25.617999999999995</c:v>
                </c:pt>
                <c:pt idx="11">
                  <c:v>25.617999999999995</c:v>
                </c:pt>
                <c:pt idx="12">
                  <c:v>25.617999999999995</c:v>
                </c:pt>
                <c:pt idx="13">
                  <c:v>25.617999999999995</c:v>
                </c:pt>
                <c:pt idx="14">
                  <c:v>25.617999999999995</c:v>
                </c:pt>
                <c:pt idx="15">
                  <c:v>25.617999999999995</c:v>
                </c:pt>
                <c:pt idx="16">
                  <c:v>25.617999999999995</c:v>
                </c:pt>
                <c:pt idx="17">
                  <c:v>25.617999999999995</c:v>
                </c:pt>
                <c:pt idx="18">
                  <c:v>25.617999999999995</c:v>
                </c:pt>
                <c:pt idx="19">
                  <c:v>25.617999999999995</c:v>
                </c:pt>
                <c:pt idx="20">
                  <c:v>25.617999999999995</c:v>
                </c:pt>
                <c:pt idx="21">
                  <c:v>25.617999999999995</c:v>
                </c:pt>
                <c:pt idx="22">
                  <c:v>25.617999999999995</c:v>
                </c:pt>
                <c:pt idx="23">
                  <c:v>25.617999999999995</c:v>
                </c:pt>
                <c:pt idx="24">
                  <c:v>25.617999999999995</c:v>
                </c:pt>
                <c:pt idx="25">
                  <c:v>25.617999999999995</c:v>
                </c:pt>
                <c:pt idx="26">
                  <c:v>25.617999999999995</c:v>
                </c:pt>
                <c:pt idx="27">
                  <c:v>25.617999999999995</c:v>
                </c:pt>
                <c:pt idx="28">
                  <c:v>25.617999999999995</c:v>
                </c:pt>
                <c:pt idx="29">
                  <c:v>25.617999999999995</c:v>
                </c:pt>
                <c:pt idx="30">
                  <c:v>25.617999999999995</c:v>
                </c:pt>
                <c:pt idx="31">
                  <c:v>25.617999999999995</c:v>
                </c:pt>
                <c:pt idx="32">
                  <c:v>25.617999999999995</c:v>
                </c:pt>
                <c:pt idx="33">
                  <c:v>25.617999999999995</c:v>
                </c:pt>
                <c:pt idx="34">
                  <c:v>25.617999999999995</c:v>
                </c:pt>
                <c:pt idx="35">
                  <c:v>25.617999999999995</c:v>
                </c:pt>
                <c:pt idx="36">
                  <c:v>25.617999999999995</c:v>
                </c:pt>
                <c:pt idx="37">
                  <c:v>25.617999999999995</c:v>
                </c:pt>
                <c:pt idx="38">
                  <c:v>25.617999999999995</c:v>
                </c:pt>
                <c:pt idx="39">
                  <c:v>25.617999999999995</c:v>
                </c:pt>
                <c:pt idx="40">
                  <c:v>25.617999999999995</c:v>
                </c:pt>
                <c:pt idx="41">
                  <c:v>25.617999999999995</c:v>
                </c:pt>
                <c:pt idx="42">
                  <c:v>25.617999999999995</c:v>
                </c:pt>
                <c:pt idx="43">
                  <c:v>25.617999999999995</c:v>
                </c:pt>
                <c:pt idx="44">
                  <c:v>25.617999999999995</c:v>
                </c:pt>
                <c:pt idx="45">
                  <c:v>25.617999999999995</c:v>
                </c:pt>
                <c:pt idx="46">
                  <c:v>25.617999999999995</c:v>
                </c:pt>
                <c:pt idx="47">
                  <c:v>25.617999999999995</c:v>
                </c:pt>
                <c:pt idx="48">
                  <c:v>25.617999999999995</c:v>
                </c:pt>
                <c:pt idx="49">
                  <c:v>25.617999999999995</c:v>
                </c:pt>
                <c:pt idx="50">
                  <c:v>25.617999999999995</c:v>
                </c:pt>
                <c:pt idx="51">
                  <c:v>25.617999999999995</c:v>
                </c:pt>
                <c:pt idx="52">
                  <c:v>25.617999999999995</c:v>
                </c:pt>
                <c:pt idx="53">
                  <c:v>25.617999999999995</c:v>
                </c:pt>
                <c:pt idx="54">
                  <c:v>25.617999999999995</c:v>
                </c:pt>
                <c:pt idx="55">
                  <c:v>25.617999999999995</c:v>
                </c:pt>
                <c:pt idx="56">
                  <c:v>25.617999999999995</c:v>
                </c:pt>
                <c:pt idx="57">
                  <c:v>25.617999999999995</c:v>
                </c:pt>
                <c:pt idx="58">
                  <c:v>25.617999999999995</c:v>
                </c:pt>
                <c:pt idx="59">
                  <c:v>25.617999999999995</c:v>
                </c:pt>
                <c:pt idx="60">
                  <c:v>25.617999999999995</c:v>
                </c:pt>
                <c:pt idx="61">
                  <c:v>25.617999999999995</c:v>
                </c:pt>
                <c:pt idx="62">
                  <c:v>25.617999999999995</c:v>
                </c:pt>
                <c:pt idx="63">
                  <c:v>25.617999999999995</c:v>
                </c:pt>
                <c:pt idx="64">
                  <c:v>25.617999999999995</c:v>
                </c:pt>
                <c:pt idx="65">
                  <c:v>25.617999999999995</c:v>
                </c:pt>
                <c:pt idx="66">
                  <c:v>25.617999999999995</c:v>
                </c:pt>
                <c:pt idx="67">
                  <c:v>25.617999999999995</c:v>
                </c:pt>
                <c:pt idx="68">
                  <c:v>25.617999999999995</c:v>
                </c:pt>
                <c:pt idx="69">
                  <c:v>25.617999999999995</c:v>
                </c:pt>
                <c:pt idx="70">
                  <c:v>25.617999999999995</c:v>
                </c:pt>
                <c:pt idx="71">
                  <c:v>25.617999999999995</c:v>
                </c:pt>
                <c:pt idx="72">
                  <c:v>25.617999999999995</c:v>
                </c:pt>
                <c:pt idx="73">
                  <c:v>25.617999999999995</c:v>
                </c:pt>
                <c:pt idx="74">
                  <c:v>25.617999999999995</c:v>
                </c:pt>
                <c:pt idx="75">
                  <c:v>25.617999999999995</c:v>
                </c:pt>
                <c:pt idx="76">
                  <c:v>25.617999999999995</c:v>
                </c:pt>
                <c:pt idx="77">
                  <c:v>25.617999999999995</c:v>
                </c:pt>
                <c:pt idx="78">
                  <c:v>25.617999999999995</c:v>
                </c:pt>
                <c:pt idx="79">
                  <c:v>25.617999999999995</c:v>
                </c:pt>
                <c:pt idx="80">
                  <c:v>25.617999999999995</c:v>
                </c:pt>
                <c:pt idx="81">
                  <c:v>25.617999999999995</c:v>
                </c:pt>
                <c:pt idx="82">
                  <c:v>25.617999999999995</c:v>
                </c:pt>
                <c:pt idx="83">
                  <c:v>25.617999999999995</c:v>
                </c:pt>
                <c:pt idx="84">
                  <c:v>25.617999999999995</c:v>
                </c:pt>
              </c:numCache>
            </c:numRef>
          </c:val>
          <c:smooth val="0"/>
        </c:ser>
        <c:dLbls>
          <c:showLegendKey val="0"/>
          <c:showVal val="0"/>
          <c:showCatName val="0"/>
          <c:showSerName val="0"/>
          <c:showPercent val="0"/>
          <c:showBubbleSize val="0"/>
        </c:dLbls>
        <c:smooth val="0"/>
        <c:axId val="106036176"/>
        <c:axId val="106036560"/>
      </c:lineChart>
      <c:dateAx>
        <c:axId val="106036176"/>
        <c:scaling>
          <c:orientation val="minMax"/>
          <c:max val="2099"/>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06036560"/>
        <c:crosses val="autoZero"/>
        <c:auto val="0"/>
        <c:lblOffset val="100"/>
        <c:baseTimeUnit val="days"/>
        <c:majorUnit val="10"/>
        <c:majorTimeUnit val="days"/>
        <c:minorUnit val="5"/>
        <c:minorTimeUnit val="days"/>
      </c:dateAx>
      <c:valAx>
        <c:axId val="106036560"/>
        <c:scaling>
          <c:orientation val="minMax"/>
          <c:min val="19"/>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06036176"/>
        <c:crosses val="autoZero"/>
        <c:crossBetween val="between"/>
        <c:majorUnit val="2"/>
        <c:minorUnit val="1"/>
      </c:valAx>
      <c:spPr>
        <a:noFill/>
        <a:ln>
          <a:noFill/>
        </a:ln>
        <a:effectLst/>
      </c:spPr>
    </c:plotArea>
    <c:legend>
      <c:legendPos val="b"/>
      <c:legendEntry>
        <c:idx val="4"/>
        <c:delete val="1"/>
      </c:legendEntry>
      <c:legendEntry>
        <c:idx val="5"/>
        <c:delete val="1"/>
      </c:legendEntry>
      <c:layout>
        <c:manualLayout>
          <c:xMode val="edge"/>
          <c:yMode val="edge"/>
          <c:x val="0"/>
          <c:y val="1.5908959074325664E-2"/>
          <c:w val="0.92695205349015486"/>
          <c:h val="0.16118815353808577"/>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June!$B$1</c:f>
              <c:strCache>
                <c:ptCount val="1"/>
                <c:pt idx="0">
                  <c:v>Commit</c:v>
                </c:pt>
              </c:strCache>
            </c:strRef>
          </c:tx>
          <c:spPr>
            <a:ln w="28575" cap="rnd">
              <a:solidFill>
                <a:srgbClr val="FFFF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June!$B$2:$B$86</c:f>
              <c:numCache>
                <c:formatCode>General</c:formatCode>
                <c:ptCount val="85"/>
                <c:pt idx="0">
                  <c:v>23.185390000000041</c:v>
                </c:pt>
                <c:pt idx="1">
                  <c:v>22.911370000000034</c:v>
                </c:pt>
                <c:pt idx="2">
                  <c:v>23.228510000000028</c:v>
                </c:pt>
                <c:pt idx="3">
                  <c:v>23.095180000000028</c:v>
                </c:pt>
                <c:pt idx="4">
                  <c:v>23.281699999999034</c:v>
                </c:pt>
                <c:pt idx="5">
                  <c:v>23.088220000000035</c:v>
                </c:pt>
                <c:pt idx="6">
                  <c:v>23.175499999999033</c:v>
                </c:pt>
                <c:pt idx="7">
                  <c:v>23.181790000000035</c:v>
                </c:pt>
                <c:pt idx="8">
                  <c:v>22.861930000000029</c:v>
                </c:pt>
                <c:pt idx="9">
                  <c:v>22.854210000000023</c:v>
                </c:pt>
                <c:pt idx="10">
                  <c:v>22.832820000000027</c:v>
                </c:pt>
                <c:pt idx="11">
                  <c:v>22.770099999999047</c:v>
                </c:pt>
                <c:pt idx="12">
                  <c:v>22.865170000000035</c:v>
                </c:pt>
                <c:pt idx="13">
                  <c:v>23.36958999999905</c:v>
                </c:pt>
                <c:pt idx="14">
                  <c:v>23.128259999999045</c:v>
                </c:pt>
                <c:pt idx="15">
                  <c:v>23.274469999999042</c:v>
                </c:pt>
                <c:pt idx="16">
                  <c:v>23.209500000000048</c:v>
                </c:pt>
                <c:pt idx="17">
                  <c:v>22.974329999999043</c:v>
                </c:pt>
                <c:pt idx="18">
                  <c:v>23.286710000000028</c:v>
                </c:pt>
                <c:pt idx="19">
                  <c:v>23.05740000000003</c:v>
                </c:pt>
                <c:pt idx="20">
                  <c:v>22.888389999999049</c:v>
                </c:pt>
                <c:pt idx="21">
                  <c:v>22.95921999999905</c:v>
                </c:pt>
                <c:pt idx="22">
                  <c:v>23.057119999999031</c:v>
                </c:pt>
                <c:pt idx="23">
                  <c:v>23.202840000000037</c:v>
                </c:pt>
                <c:pt idx="24">
                  <c:v>22.799950000000024</c:v>
                </c:pt>
                <c:pt idx="25">
                  <c:v>22.603300000000047</c:v>
                </c:pt>
                <c:pt idx="26">
                  <c:v>23.635059999999044</c:v>
                </c:pt>
                <c:pt idx="27">
                  <c:v>22.573480000000018</c:v>
                </c:pt>
                <c:pt idx="28">
                  <c:v>23.203760000000045</c:v>
                </c:pt>
                <c:pt idx="29">
                  <c:v>23.023279999999033</c:v>
                </c:pt>
                <c:pt idx="30">
                  <c:v>22.862270000000024</c:v>
                </c:pt>
                <c:pt idx="31">
                  <c:v>23.170980000000043</c:v>
                </c:pt>
                <c:pt idx="32">
                  <c:v>22.577719999999033</c:v>
                </c:pt>
                <c:pt idx="33">
                  <c:v>23.339320000000043</c:v>
                </c:pt>
                <c:pt idx="34">
                  <c:v>22.894130000000018</c:v>
                </c:pt>
                <c:pt idx="35">
                  <c:v>22.798089999999036</c:v>
                </c:pt>
                <c:pt idx="36">
                  <c:v>22.94491000000005</c:v>
                </c:pt>
                <c:pt idx="37">
                  <c:v>22.468409999999039</c:v>
                </c:pt>
                <c:pt idx="38">
                  <c:v>23.122890000000041</c:v>
                </c:pt>
                <c:pt idx="39">
                  <c:v>22.990690000000029</c:v>
                </c:pt>
                <c:pt idx="40">
                  <c:v>22.704800000000034</c:v>
                </c:pt>
                <c:pt idx="41">
                  <c:v>23.017719999999031</c:v>
                </c:pt>
                <c:pt idx="42">
                  <c:v>22.917720000000031</c:v>
                </c:pt>
                <c:pt idx="43">
                  <c:v>22.96374000000003</c:v>
                </c:pt>
                <c:pt idx="44">
                  <c:v>23.544729999999049</c:v>
                </c:pt>
                <c:pt idx="45">
                  <c:v>22.700280000000021</c:v>
                </c:pt>
                <c:pt idx="46">
                  <c:v>23.058129999999039</c:v>
                </c:pt>
                <c:pt idx="47">
                  <c:v>23.057730000000049</c:v>
                </c:pt>
                <c:pt idx="48">
                  <c:v>23.398580000000038</c:v>
                </c:pt>
                <c:pt idx="49">
                  <c:v>23.087880000000041</c:v>
                </c:pt>
                <c:pt idx="50">
                  <c:v>23.453940000000046</c:v>
                </c:pt>
                <c:pt idx="51">
                  <c:v>22.972830000000044</c:v>
                </c:pt>
                <c:pt idx="52">
                  <c:v>22.781820000000039</c:v>
                </c:pt>
                <c:pt idx="53">
                  <c:v>23.482720000000029</c:v>
                </c:pt>
                <c:pt idx="54">
                  <c:v>23.29893999999905</c:v>
                </c:pt>
                <c:pt idx="55">
                  <c:v>23.308039999999039</c:v>
                </c:pt>
                <c:pt idx="56">
                  <c:v>23.116779999999039</c:v>
                </c:pt>
                <c:pt idx="57">
                  <c:v>23.134670000000028</c:v>
                </c:pt>
                <c:pt idx="58">
                  <c:v>23.027669999999034</c:v>
                </c:pt>
                <c:pt idx="59">
                  <c:v>22.894800000000032</c:v>
                </c:pt>
                <c:pt idx="60">
                  <c:v>22.884760000000028</c:v>
                </c:pt>
                <c:pt idx="61">
                  <c:v>23.215839999999048</c:v>
                </c:pt>
                <c:pt idx="62">
                  <c:v>23.523520000000019</c:v>
                </c:pt>
                <c:pt idx="63">
                  <c:v>22.765830000000051</c:v>
                </c:pt>
                <c:pt idx="64">
                  <c:v>22.78964000000002</c:v>
                </c:pt>
                <c:pt idx="65">
                  <c:v>22.841789999999037</c:v>
                </c:pt>
                <c:pt idx="66">
                  <c:v>23.069539999998995</c:v>
                </c:pt>
                <c:pt idx="67">
                  <c:v>22.946859999999049</c:v>
                </c:pt>
                <c:pt idx="68">
                  <c:v>22.697109999999043</c:v>
                </c:pt>
                <c:pt idx="69">
                  <c:v>23.002829999999051</c:v>
                </c:pt>
                <c:pt idx="70">
                  <c:v>22.911829999999043</c:v>
                </c:pt>
                <c:pt idx="71">
                  <c:v>23.235560000000021</c:v>
                </c:pt>
                <c:pt idx="72">
                  <c:v>23.127400000000023</c:v>
                </c:pt>
                <c:pt idx="73">
                  <c:v>22.856410000000039</c:v>
                </c:pt>
                <c:pt idx="74">
                  <c:v>22.537810000000036</c:v>
                </c:pt>
                <c:pt idx="75">
                  <c:v>22.975549999999032</c:v>
                </c:pt>
                <c:pt idx="76">
                  <c:v>23.608120000000042</c:v>
                </c:pt>
                <c:pt idx="77">
                  <c:v>22.799220000000048</c:v>
                </c:pt>
                <c:pt idx="78">
                  <c:v>23.131490000000042</c:v>
                </c:pt>
                <c:pt idx="79">
                  <c:v>23.338400000000036</c:v>
                </c:pt>
                <c:pt idx="80">
                  <c:v>23.31093999999905</c:v>
                </c:pt>
                <c:pt idx="81">
                  <c:v>22.743620000000021</c:v>
                </c:pt>
                <c:pt idx="82">
                  <c:v>23.490440000000035</c:v>
                </c:pt>
                <c:pt idx="83">
                  <c:v>23.053370000000029</c:v>
                </c:pt>
                <c:pt idx="84">
                  <c:v>23.626490000000047</c:v>
                </c:pt>
              </c:numCache>
            </c:numRef>
          </c:val>
          <c:smooth val="0"/>
        </c:ser>
        <c:ser>
          <c:idx val="1"/>
          <c:order val="1"/>
          <c:tx>
            <c:strRef>
              <c:f>June!$C$1</c:f>
              <c:strCache>
                <c:ptCount val="1"/>
                <c:pt idx="0">
                  <c:v>Low1B</c:v>
                </c:pt>
              </c:strCache>
            </c:strRef>
          </c:tx>
          <c:spPr>
            <a:ln w="28575" cap="rnd">
              <a:solidFill>
                <a:srgbClr val="FFC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June!$C$2:$C$86</c:f>
              <c:numCache>
                <c:formatCode>General</c:formatCode>
                <c:ptCount val="85"/>
                <c:pt idx="0">
                  <c:v>23.395230000000026</c:v>
                </c:pt>
                <c:pt idx="1">
                  <c:v>23.120629999999039</c:v>
                </c:pt>
                <c:pt idx="2">
                  <c:v>23.110100000000045</c:v>
                </c:pt>
                <c:pt idx="3">
                  <c:v>23.322690000000023</c:v>
                </c:pt>
                <c:pt idx="4">
                  <c:v>22.874540000000025</c:v>
                </c:pt>
                <c:pt idx="5">
                  <c:v>23.41572999999903</c:v>
                </c:pt>
                <c:pt idx="6">
                  <c:v>23.785270000000025</c:v>
                </c:pt>
                <c:pt idx="7">
                  <c:v>23.095330000000047</c:v>
                </c:pt>
                <c:pt idx="8">
                  <c:v>23.350339999999051</c:v>
                </c:pt>
                <c:pt idx="9">
                  <c:v>23.251250000000027</c:v>
                </c:pt>
                <c:pt idx="10">
                  <c:v>23.486410000000035</c:v>
                </c:pt>
                <c:pt idx="11">
                  <c:v>23.293240000000026</c:v>
                </c:pt>
                <c:pt idx="12">
                  <c:v>23.455380000000048</c:v>
                </c:pt>
                <c:pt idx="13">
                  <c:v>23.59731000000005</c:v>
                </c:pt>
                <c:pt idx="14">
                  <c:v>23.710380000000043</c:v>
                </c:pt>
                <c:pt idx="15">
                  <c:v>23.278380000000027</c:v>
                </c:pt>
                <c:pt idx="16">
                  <c:v>23.619040000000041</c:v>
                </c:pt>
                <c:pt idx="17">
                  <c:v>23.43643000000003</c:v>
                </c:pt>
                <c:pt idx="18">
                  <c:v>23.239220000000046</c:v>
                </c:pt>
                <c:pt idx="19">
                  <c:v>23.743950000000041</c:v>
                </c:pt>
                <c:pt idx="20">
                  <c:v>23.838890000000049</c:v>
                </c:pt>
                <c:pt idx="21">
                  <c:v>23.131650000000036</c:v>
                </c:pt>
                <c:pt idx="22">
                  <c:v>23.470540000000028</c:v>
                </c:pt>
                <c:pt idx="23">
                  <c:v>23.561490000000049</c:v>
                </c:pt>
                <c:pt idx="24">
                  <c:v>23.698450000000037</c:v>
                </c:pt>
                <c:pt idx="25">
                  <c:v>23.648769999999047</c:v>
                </c:pt>
                <c:pt idx="26">
                  <c:v>23.53905999999904</c:v>
                </c:pt>
                <c:pt idx="27">
                  <c:v>23.750210000000038</c:v>
                </c:pt>
                <c:pt idx="28">
                  <c:v>23.501400000000046</c:v>
                </c:pt>
                <c:pt idx="29">
                  <c:v>23.952719999999033</c:v>
                </c:pt>
                <c:pt idx="30">
                  <c:v>24.042630000000031</c:v>
                </c:pt>
                <c:pt idx="31">
                  <c:v>23.350180000000023</c:v>
                </c:pt>
                <c:pt idx="32">
                  <c:v>23.553980000000024</c:v>
                </c:pt>
                <c:pt idx="33">
                  <c:v>23.712880000000041</c:v>
                </c:pt>
                <c:pt idx="34">
                  <c:v>23.765950000000032</c:v>
                </c:pt>
                <c:pt idx="35">
                  <c:v>23.679099999999039</c:v>
                </c:pt>
                <c:pt idx="36">
                  <c:v>23.662189999999043</c:v>
                </c:pt>
                <c:pt idx="37">
                  <c:v>23.657340000000033</c:v>
                </c:pt>
                <c:pt idx="38">
                  <c:v>23.942409999999029</c:v>
                </c:pt>
                <c:pt idx="39">
                  <c:v>24.10537000000005</c:v>
                </c:pt>
                <c:pt idx="40">
                  <c:v>23.595000000000027</c:v>
                </c:pt>
                <c:pt idx="41">
                  <c:v>23.868550000000027</c:v>
                </c:pt>
                <c:pt idx="42">
                  <c:v>23.70577000000003</c:v>
                </c:pt>
                <c:pt idx="43">
                  <c:v>23.674979999999039</c:v>
                </c:pt>
                <c:pt idx="44">
                  <c:v>23.937069999999039</c:v>
                </c:pt>
                <c:pt idx="45">
                  <c:v>23.942469999999048</c:v>
                </c:pt>
                <c:pt idx="46">
                  <c:v>23.826560000000029</c:v>
                </c:pt>
                <c:pt idx="47">
                  <c:v>23.581630000000018</c:v>
                </c:pt>
                <c:pt idx="48">
                  <c:v>23.55197000000004</c:v>
                </c:pt>
                <c:pt idx="49">
                  <c:v>23.918910000000039</c:v>
                </c:pt>
                <c:pt idx="50">
                  <c:v>23.893979999999033</c:v>
                </c:pt>
                <c:pt idx="51">
                  <c:v>23.899350000000027</c:v>
                </c:pt>
                <c:pt idx="52">
                  <c:v>23.691830000000039</c:v>
                </c:pt>
                <c:pt idx="53">
                  <c:v>23.798849999999049</c:v>
                </c:pt>
                <c:pt idx="54">
                  <c:v>23.924770000000024</c:v>
                </c:pt>
                <c:pt idx="55">
                  <c:v>23.740409999999031</c:v>
                </c:pt>
                <c:pt idx="56">
                  <c:v>24.046559999999033</c:v>
                </c:pt>
                <c:pt idx="57">
                  <c:v>24.16473000000002</c:v>
                </c:pt>
                <c:pt idx="58">
                  <c:v>23.898520000000019</c:v>
                </c:pt>
                <c:pt idx="59">
                  <c:v>24.325039999999035</c:v>
                </c:pt>
                <c:pt idx="60">
                  <c:v>23.578420000000051</c:v>
                </c:pt>
                <c:pt idx="61">
                  <c:v>24.266350000000045</c:v>
                </c:pt>
                <c:pt idx="62">
                  <c:v>23.964809999999034</c:v>
                </c:pt>
                <c:pt idx="63">
                  <c:v>23.554619999999034</c:v>
                </c:pt>
                <c:pt idx="64">
                  <c:v>23.745940000000019</c:v>
                </c:pt>
                <c:pt idx="65">
                  <c:v>23.72401999999903</c:v>
                </c:pt>
                <c:pt idx="66">
                  <c:v>23.686459999999045</c:v>
                </c:pt>
                <c:pt idx="67">
                  <c:v>24.001979999999037</c:v>
                </c:pt>
                <c:pt idx="68">
                  <c:v>23.62551000000002</c:v>
                </c:pt>
                <c:pt idx="69">
                  <c:v>23.882350000000031</c:v>
                </c:pt>
                <c:pt idx="70">
                  <c:v>23.610130000000026</c:v>
                </c:pt>
                <c:pt idx="71">
                  <c:v>24.078909999999041</c:v>
                </c:pt>
                <c:pt idx="72">
                  <c:v>23.807699999999045</c:v>
                </c:pt>
                <c:pt idx="73">
                  <c:v>24.108240000000023</c:v>
                </c:pt>
                <c:pt idx="74">
                  <c:v>23.892419999999049</c:v>
                </c:pt>
                <c:pt idx="75">
                  <c:v>23.86922999999905</c:v>
                </c:pt>
                <c:pt idx="76">
                  <c:v>24.037070000000028</c:v>
                </c:pt>
                <c:pt idx="77">
                  <c:v>23.753410000000031</c:v>
                </c:pt>
                <c:pt idx="78">
                  <c:v>24.041440000000023</c:v>
                </c:pt>
                <c:pt idx="79">
                  <c:v>24.371700000000033</c:v>
                </c:pt>
                <c:pt idx="80">
                  <c:v>24.204339999999036</c:v>
                </c:pt>
                <c:pt idx="81">
                  <c:v>23.483579999998994</c:v>
                </c:pt>
                <c:pt idx="82">
                  <c:v>24.202539999999033</c:v>
                </c:pt>
                <c:pt idx="83">
                  <c:v>23.717000000000041</c:v>
                </c:pt>
                <c:pt idx="84">
                  <c:v>23.887170000000026</c:v>
                </c:pt>
              </c:numCache>
            </c:numRef>
          </c:val>
          <c:smooth val="0"/>
        </c:ser>
        <c:ser>
          <c:idx val="2"/>
          <c:order val="2"/>
          <c:tx>
            <c:strRef>
              <c:f>June!$D$1</c:f>
              <c:strCache>
                <c:ptCount val="1"/>
                <c:pt idx="0">
                  <c:v>Med A1B</c:v>
                </c:pt>
              </c:strCache>
            </c:strRef>
          </c:tx>
          <c:spPr>
            <a:ln w="28575" cap="rnd">
              <a:solidFill>
                <a:srgbClr val="FF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June!$D$2:$D$86</c:f>
              <c:numCache>
                <c:formatCode>General</c:formatCode>
                <c:ptCount val="85"/>
                <c:pt idx="0">
                  <c:v>22.959680000000048</c:v>
                </c:pt>
                <c:pt idx="1">
                  <c:v>22.94679999999903</c:v>
                </c:pt>
                <c:pt idx="2">
                  <c:v>23.54869999999903</c:v>
                </c:pt>
                <c:pt idx="3">
                  <c:v>23.38307999999904</c:v>
                </c:pt>
                <c:pt idx="4">
                  <c:v>23.471030000000042</c:v>
                </c:pt>
                <c:pt idx="5">
                  <c:v>22.770039999999028</c:v>
                </c:pt>
                <c:pt idx="6">
                  <c:v>23.402190000000019</c:v>
                </c:pt>
                <c:pt idx="7">
                  <c:v>23.244470000000035</c:v>
                </c:pt>
                <c:pt idx="8">
                  <c:v>23.573480000000018</c:v>
                </c:pt>
                <c:pt idx="9">
                  <c:v>23.15954000000005</c:v>
                </c:pt>
                <c:pt idx="10">
                  <c:v>23.024770000000046</c:v>
                </c:pt>
                <c:pt idx="11">
                  <c:v>23.45073999999903</c:v>
                </c:pt>
                <c:pt idx="12">
                  <c:v>22.96786000000003</c:v>
                </c:pt>
                <c:pt idx="13">
                  <c:v>23.464320000000043</c:v>
                </c:pt>
                <c:pt idx="14">
                  <c:v>23.777250000000038</c:v>
                </c:pt>
                <c:pt idx="15">
                  <c:v>23.165090000000021</c:v>
                </c:pt>
                <c:pt idx="16">
                  <c:v>23.786739999999043</c:v>
                </c:pt>
                <c:pt idx="17">
                  <c:v>23.444760000000031</c:v>
                </c:pt>
                <c:pt idx="18">
                  <c:v>23.969750000000033</c:v>
                </c:pt>
                <c:pt idx="19">
                  <c:v>23.894429999999033</c:v>
                </c:pt>
                <c:pt idx="20">
                  <c:v>23.616630000000043</c:v>
                </c:pt>
                <c:pt idx="21">
                  <c:v>23.702809999999033</c:v>
                </c:pt>
                <c:pt idx="22">
                  <c:v>23.810570000000041</c:v>
                </c:pt>
                <c:pt idx="23">
                  <c:v>23.743829999999036</c:v>
                </c:pt>
                <c:pt idx="24">
                  <c:v>24.103170000000034</c:v>
                </c:pt>
                <c:pt idx="25">
                  <c:v>23.912709999999038</c:v>
                </c:pt>
                <c:pt idx="26">
                  <c:v>24.197840000000042</c:v>
                </c:pt>
                <c:pt idx="27">
                  <c:v>23.869870000000049</c:v>
                </c:pt>
                <c:pt idx="28">
                  <c:v>24.118489999999042</c:v>
                </c:pt>
                <c:pt idx="29">
                  <c:v>24.168510000000026</c:v>
                </c:pt>
                <c:pt idx="30">
                  <c:v>24.331380000000024</c:v>
                </c:pt>
                <c:pt idx="31">
                  <c:v>23.875629999999035</c:v>
                </c:pt>
                <c:pt idx="32">
                  <c:v>24.082599999999047</c:v>
                </c:pt>
                <c:pt idx="33">
                  <c:v>24.450889999999049</c:v>
                </c:pt>
                <c:pt idx="34">
                  <c:v>23.675530000000037</c:v>
                </c:pt>
                <c:pt idx="35">
                  <c:v>24.099509999999043</c:v>
                </c:pt>
                <c:pt idx="36">
                  <c:v>24.159270000000049</c:v>
                </c:pt>
                <c:pt idx="37">
                  <c:v>24.273710000000051</c:v>
                </c:pt>
                <c:pt idx="38">
                  <c:v>24.031519999999034</c:v>
                </c:pt>
                <c:pt idx="39">
                  <c:v>24.21786000000003</c:v>
                </c:pt>
                <c:pt idx="40">
                  <c:v>24.523099999999033</c:v>
                </c:pt>
                <c:pt idx="41">
                  <c:v>23.996210000000019</c:v>
                </c:pt>
                <c:pt idx="42">
                  <c:v>24.055199999999047</c:v>
                </c:pt>
                <c:pt idx="43">
                  <c:v>24.179770000000019</c:v>
                </c:pt>
                <c:pt idx="44">
                  <c:v>24.545740000000023</c:v>
                </c:pt>
                <c:pt idx="45">
                  <c:v>24.223629999999048</c:v>
                </c:pt>
                <c:pt idx="46">
                  <c:v>24.308649999999034</c:v>
                </c:pt>
                <c:pt idx="47">
                  <c:v>24.434780000000046</c:v>
                </c:pt>
                <c:pt idx="48">
                  <c:v>24.108789999999033</c:v>
                </c:pt>
                <c:pt idx="49">
                  <c:v>24.391440000000046</c:v>
                </c:pt>
                <c:pt idx="50">
                  <c:v>24.38375000000002</c:v>
                </c:pt>
                <c:pt idx="51">
                  <c:v>24.409570000000031</c:v>
                </c:pt>
                <c:pt idx="52">
                  <c:v>24.608060000000023</c:v>
                </c:pt>
                <c:pt idx="53">
                  <c:v>24.724570000000028</c:v>
                </c:pt>
                <c:pt idx="54">
                  <c:v>24.454100000000039</c:v>
                </c:pt>
                <c:pt idx="55">
                  <c:v>24.843960000000038</c:v>
                </c:pt>
                <c:pt idx="56">
                  <c:v>24.418449999999041</c:v>
                </c:pt>
                <c:pt idx="57">
                  <c:v>24.353300000000047</c:v>
                </c:pt>
                <c:pt idx="58">
                  <c:v>24.564720000000023</c:v>
                </c:pt>
                <c:pt idx="59">
                  <c:v>24.53069000000005</c:v>
                </c:pt>
                <c:pt idx="60">
                  <c:v>24.415800000000047</c:v>
                </c:pt>
                <c:pt idx="61">
                  <c:v>24.691799999999034</c:v>
                </c:pt>
                <c:pt idx="62">
                  <c:v>24.689600000000041</c:v>
                </c:pt>
                <c:pt idx="63">
                  <c:v>24.358670000000018</c:v>
                </c:pt>
                <c:pt idx="64">
                  <c:v>24.634150000000034</c:v>
                </c:pt>
                <c:pt idx="65">
                  <c:v>24.897450000000049</c:v>
                </c:pt>
                <c:pt idx="66">
                  <c:v>24.588890000000049</c:v>
                </c:pt>
                <c:pt idx="67">
                  <c:v>24.611469999999031</c:v>
                </c:pt>
                <c:pt idx="68">
                  <c:v>24.255329999999049</c:v>
                </c:pt>
                <c:pt idx="69">
                  <c:v>24.849630000000047</c:v>
                </c:pt>
                <c:pt idx="70">
                  <c:v>24.546039999999039</c:v>
                </c:pt>
                <c:pt idx="71">
                  <c:v>24.77108000000004</c:v>
                </c:pt>
                <c:pt idx="72">
                  <c:v>24.472250000000031</c:v>
                </c:pt>
                <c:pt idx="73">
                  <c:v>24.943689999999037</c:v>
                </c:pt>
                <c:pt idx="74">
                  <c:v>24.484549999999047</c:v>
                </c:pt>
                <c:pt idx="75">
                  <c:v>24.631799999999032</c:v>
                </c:pt>
                <c:pt idx="76">
                  <c:v>24.677270000000021</c:v>
                </c:pt>
                <c:pt idx="77">
                  <c:v>24.770470000000046</c:v>
                </c:pt>
                <c:pt idx="78">
                  <c:v>24.934720000000027</c:v>
                </c:pt>
                <c:pt idx="79">
                  <c:v>25.139550000000042</c:v>
                </c:pt>
                <c:pt idx="80">
                  <c:v>24.792960000000051</c:v>
                </c:pt>
                <c:pt idx="81">
                  <c:v>24.518299999999044</c:v>
                </c:pt>
                <c:pt idx="82">
                  <c:v>24.721190000000036</c:v>
                </c:pt>
                <c:pt idx="83">
                  <c:v>25.13644000000005</c:v>
                </c:pt>
                <c:pt idx="84">
                  <c:v>24.957360000000051</c:v>
                </c:pt>
              </c:numCache>
            </c:numRef>
          </c:val>
          <c:smooth val="0"/>
        </c:ser>
        <c:ser>
          <c:idx val="3"/>
          <c:order val="3"/>
          <c:tx>
            <c:strRef>
              <c:f>June!$E$1</c:f>
              <c:strCache>
                <c:ptCount val="1"/>
                <c:pt idx="0">
                  <c:v>High A2</c:v>
                </c:pt>
              </c:strCache>
            </c:strRef>
          </c:tx>
          <c:spPr>
            <a:ln w="28575" cap="rnd">
              <a:solidFill>
                <a:srgbClr val="C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June!$E$2:$E$86</c:f>
              <c:numCache>
                <c:formatCode>General</c:formatCode>
                <c:ptCount val="85"/>
                <c:pt idx="0">
                  <c:v>23.172970000000021</c:v>
                </c:pt>
                <c:pt idx="1">
                  <c:v>22.907430000000033</c:v>
                </c:pt>
                <c:pt idx="2">
                  <c:v>23.456020000000024</c:v>
                </c:pt>
                <c:pt idx="3">
                  <c:v>23.184290000000033</c:v>
                </c:pt>
                <c:pt idx="4">
                  <c:v>23.416649999999038</c:v>
                </c:pt>
                <c:pt idx="5">
                  <c:v>23.942589999999029</c:v>
                </c:pt>
                <c:pt idx="6">
                  <c:v>23.670890000000043</c:v>
                </c:pt>
                <c:pt idx="7">
                  <c:v>23.167049999999051</c:v>
                </c:pt>
                <c:pt idx="8">
                  <c:v>23.03185000000002</c:v>
                </c:pt>
                <c:pt idx="9">
                  <c:v>23.590540000000033</c:v>
                </c:pt>
                <c:pt idx="10">
                  <c:v>23.15124000000003</c:v>
                </c:pt>
                <c:pt idx="11">
                  <c:v>22.716150000000027</c:v>
                </c:pt>
                <c:pt idx="12">
                  <c:v>23.294430000000034</c:v>
                </c:pt>
                <c:pt idx="13">
                  <c:v>23.525110000000041</c:v>
                </c:pt>
                <c:pt idx="14">
                  <c:v>23.550200000000018</c:v>
                </c:pt>
                <c:pt idx="15">
                  <c:v>23.48159000000004</c:v>
                </c:pt>
                <c:pt idx="16">
                  <c:v>23.73562000000004</c:v>
                </c:pt>
                <c:pt idx="17">
                  <c:v>23.229700000000037</c:v>
                </c:pt>
                <c:pt idx="18">
                  <c:v>23.769460000000038</c:v>
                </c:pt>
                <c:pt idx="19">
                  <c:v>23.616300000000024</c:v>
                </c:pt>
                <c:pt idx="20">
                  <c:v>23.795190000000048</c:v>
                </c:pt>
                <c:pt idx="21">
                  <c:v>23.697719999999038</c:v>
                </c:pt>
                <c:pt idx="22">
                  <c:v>23.765590000000032</c:v>
                </c:pt>
                <c:pt idx="23">
                  <c:v>24.005759999999043</c:v>
                </c:pt>
                <c:pt idx="24">
                  <c:v>23.66151999999903</c:v>
                </c:pt>
                <c:pt idx="25">
                  <c:v>23.451620000000048</c:v>
                </c:pt>
                <c:pt idx="26">
                  <c:v>23.692899999999042</c:v>
                </c:pt>
                <c:pt idx="27">
                  <c:v>23.770410000000027</c:v>
                </c:pt>
                <c:pt idx="28">
                  <c:v>24.305899999999042</c:v>
                </c:pt>
                <c:pt idx="29">
                  <c:v>23.605859999999041</c:v>
                </c:pt>
                <c:pt idx="30">
                  <c:v>24.009730000000047</c:v>
                </c:pt>
                <c:pt idx="31">
                  <c:v>23.964170000000024</c:v>
                </c:pt>
                <c:pt idx="32">
                  <c:v>23.644220000000018</c:v>
                </c:pt>
                <c:pt idx="33">
                  <c:v>23.41097000000002</c:v>
                </c:pt>
                <c:pt idx="34">
                  <c:v>23.715659999999048</c:v>
                </c:pt>
                <c:pt idx="35">
                  <c:v>24.234860000000026</c:v>
                </c:pt>
                <c:pt idx="36">
                  <c:v>23.824910000000045</c:v>
                </c:pt>
                <c:pt idx="37">
                  <c:v>23.96374000000003</c:v>
                </c:pt>
                <c:pt idx="38">
                  <c:v>24.493399999999042</c:v>
                </c:pt>
                <c:pt idx="39">
                  <c:v>23.735560000000021</c:v>
                </c:pt>
                <c:pt idx="40">
                  <c:v>24.364529999999036</c:v>
                </c:pt>
                <c:pt idx="41">
                  <c:v>23.945759999999041</c:v>
                </c:pt>
                <c:pt idx="42">
                  <c:v>24.363179999999033</c:v>
                </c:pt>
                <c:pt idx="43">
                  <c:v>24.376430000000028</c:v>
                </c:pt>
                <c:pt idx="44">
                  <c:v>24.395650000000046</c:v>
                </c:pt>
                <c:pt idx="45">
                  <c:v>24.379819999999029</c:v>
                </c:pt>
                <c:pt idx="46">
                  <c:v>24.631220000000042</c:v>
                </c:pt>
                <c:pt idx="47">
                  <c:v>24.61092999999903</c:v>
                </c:pt>
                <c:pt idx="48">
                  <c:v>24.342799999999045</c:v>
                </c:pt>
                <c:pt idx="49">
                  <c:v>24.395590000000027</c:v>
                </c:pt>
                <c:pt idx="50">
                  <c:v>24.580799999999044</c:v>
                </c:pt>
                <c:pt idx="51">
                  <c:v>24.541410000000042</c:v>
                </c:pt>
                <c:pt idx="52">
                  <c:v>24.624600000000044</c:v>
                </c:pt>
                <c:pt idx="53">
                  <c:v>24.824400000000026</c:v>
                </c:pt>
                <c:pt idx="54">
                  <c:v>25.18181999999905</c:v>
                </c:pt>
                <c:pt idx="55">
                  <c:v>24.889280000000042</c:v>
                </c:pt>
                <c:pt idx="56">
                  <c:v>24.545620000000042</c:v>
                </c:pt>
                <c:pt idx="57">
                  <c:v>25.350090000000023</c:v>
                </c:pt>
                <c:pt idx="58">
                  <c:v>24.972189999999046</c:v>
                </c:pt>
                <c:pt idx="59">
                  <c:v>24.761870000000044</c:v>
                </c:pt>
                <c:pt idx="60">
                  <c:v>24.956260000000043</c:v>
                </c:pt>
                <c:pt idx="61">
                  <c:v>25.053610000000049</c:v>
                </c:pt>
                <c:pt idx="62">
                  <c:v>25.160090000000025</c:v>
                </c:pt>
                <c:pt idx="63">
                  <c:v>24.907950000000028</c:v>
                </c:pt>
                <c:pt idx="64">
                  <c:v>24.653589999999042</c:v>
                </c:pt>
                <c:pt idx="65">
                  <c:v>24.775540000000035</c:v>
                </c:pt>
                <c:pt idx="66">
                  <c:v>24.722189999999046</c:v>
                </c:pt>
                <c:pt idx="67">
                  <c:v>24.99481000000003</c:v>
                </c:pt>
                <c:pt idx="68">
                  <c:v>25.286919999999043</c:v>
                </c:pt>
                <c:pt idx="69">
                  <c:v>26.126149999999029</c:v>
                </c:pt>
                <c:pt idx="70">
                  <c:v>25.683070000000043</c:v>
                </c:pt>
                <c:pt idx="71">
                  <c:v>25.271910000000048</c:v>
                </c:pt>
                <c:pt idx="72">
                  <c:v>25.732319999999049</c:v>
                </c:pt>
                <c:pt idx="73">
                  <c:v>25.481039999999041</c:v>
                </c:pt>
                <c:pt idx="74">
                  <c:v>25.699820000000045</c:v>
                </c:pt>
                <c:pt idx="75">
                  <c:v>25.525810000000035</c:v>
                </c:pt>
                <c:pt idx="76">
                  <c:v>25.670010000000048</c:v>
                </c:pt>
                <c:pt idx="77">
                  <c:v>25.839440000000025</c:v>
                </c:pt>
                <c:pt idx="78">
                  <c:v>25.669430000000034</c:v>
                </c:pt>
                <c:pt idx="79">
                  <c:v>25.587730000000022</c:v>
                </c:pt>
                <c:pt idx="80">
                  <c:v>25.874810000000025</c:v>
                </c:pt>
                <c:pt idx="81">
                  <c:v>25.543510000000026</c:v>
                </c:pt>
                <c:pt idx="82">
                  <c:v>25.612330000000043</c:v>
                </c:pt>
                <c:pt idx="83">
                  <c:v>25.742400000000032</c:v>
                </c:pt>
                <c:pt idx="84">
                  <c:v>25.76827000000003</c:v>
                </c:pt>
              </c:numCache>
            </c:numRef>
          </c:val>
          <c:smooth val="0"/>
        </c:ser>
        <c:ser>
          <c:idx val="4"/>
          <c:order val="4"/>
          <c:tx>
            <c:strRef>
              <c:f>June!$F$1</c:f>
              <c:strCache>
                <c:ptCount val="1"/>
                <c:pt idx="0">
                  <c:v>Min</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June!$F$2:$F$86</c:f>
              <c:numCache>
                <c:formatCode>General</c:formatCode>
                <c:ptCount val="85"/>
                <c:pt idx="0">
                  <c:v>24.716000000000008</c:v>
                </c:pt>
                <c:pt idx="1">
                  <c:v>24.716000000000008</c:v>
                </c:pt>
                <c:pt idx="2">
                  <c:v>24.716000000000008</c:v>
                </c:pt>
                <c:pt idx="3">
                  <c:v>24.716000000000008</c:v>
                </c:pt>
                <c:pt idx="4">
                  <c:v>24.716000000000008</c:v>
                </c:pt>
                <c:pt idx="5">
                  <c:v>24.716000000000008</c:v>
                </c:pt>
                <c:pt idx="6">
                  <c:v>24.716000000000008</c:v>
                </c:pt>
                <c:pt idx="7">
                  <c:v>24.716000000000008</c:v>
                </c:pt>
                <c:pt idx="8">
                  <c:v>24.716000000000008</c:v>
                </c:pt>
                <c:pt idx="9">
                  <c:v>24.716000000000008</c:v>
                </c:pt>
                <c:pt idx="10">
                  <c:v>24.716000000000008</c:v>
                </c:pt>
                <c:pt idx="11">
                  <c:v>24.716000000000008</c:v>
                </c:pt>
                <c:pt idx="12">
                  <c:v>24.716000000000008</c:v>
                </c:pt>
                <c:pt idx="13">
                  <c:v>24.716000000000008</c:v>
                </c:pt>
                <c:pt idx="14">
                  <c:v>24.716000000000008</c:v>
                </c:pt>
                <c:pt idx="15">
                  <c:v>24.716000000000008</c:v>
                </c:pt>
                <c:pt idx="16">
                  <c:v>24.716000000000008</c:v>
                </c:pt>
                <c:pt idx="17">
                  <c:v>24.716000000000008</c:v>
                </c:pt>
                <c:pt idx="18">
                  <c:v>24.716000000000008</c:v>
                </c:pt>
                <c:pt idx="19">
                  <c:v>24.716000000000008</c:v>
                </c:pt>
                <c:pt idx="20">
                  <c:v>24.716000000000008</c:v>
                </c:pt>
                <c:pt idx="21">
                  <c:v>24.716000000000008</c:v>
                </c:pt>
                <c:pt idx="22">
                  <c:v>24.716000000000008</c:v>
                </c:pt>
                <c:pt idx="23">
                  <c:v>24.716000000000008</c:v>
                </c:pt>
                <c:pt idx="24">
                  <c:v>24.716000000000008</c:v>
                </c:pt>
                <c:pt idx="25">
                  <c:v>24.716000000000008</c:v>
                </c:pt>
                <c:pt idx="26">
                  <c:v>24.716000000000008</c:v>
                </c:pt>
                <c:pt idx="27">
                  <c:v>24.716000000000008</c:v>
                </c:pt>
                <c:pt idx="28">
                  <c:v>24.716000000000008</c:v>
                </c:pt>
                <c:pt idx="29">
                  <c:v>24.716000000000008</c:v>
                </c:pt>
                <c:pt idx="30">
                  <c:v>24.716000000000008</c:v>
                </c:pt>
                <c:pt idx="31">
                  <c:v>24.716000000000008</c:v>
                </c:pt>
                <c:pt idx="32">
                  <c:v>24.716000000000008</c:v>
                </c:pt>
                <c:pt idx="33">
                  <c:v>24.716000000000008</c:v>
                </c:pt>
                <c:pt idx="34">
                  <c:v>24.716000000000008</c:v>
                </c:pt>
                <c:pt idx="35">
                  <c:v>24.716000000000008</c:v>
                </c:pt>
                <c:pt idx="36">
                  <c:v>24.716000000000008</c:v>
                </c:pt>
                <c:pt idx="37">
                  <c:v>24.716000000000008</c:v>
                </c:pt>
                <c:pt idx="38">
                  <c:v>24.716000000000008</c:v>
                </c:pt>
                <c:pt idx="39">
                  <c:v>24.716000000000008</c:v>
                </c:pt>
                <c:pt idx="40">
                  <c:v>24.716000000000008</c:v>
                </c:pt>
                <c:pt idx="41">
                  <c:v>24.716000000000008</c:v>
                </c:pt>
                <c:pt idx="42">
                  <c:v>24.716000000000008</c:v>
                </c:pt>
                <c:pt idx="43">
                  <c:v>24.716000000000008</c:v>
                </c:pt>
                <c:pt idx="44">
                  <c:v>24.716000000000008</c:v>
                </c:pt>
                <c:pt idx="45">
                  <c:v>24.716000000000008</c:v>
                </c:pt>
                <c:pt idx="46">
                  <c:v>24.716000000000008</c:v>
                </c:pt>
                <c:pt idx="47">
                  <c:v>24.716000000000008</c:v>
                </c:pt>
                <c:pt idx="48">
                  <c:v>24.716000000000008</c:v>
                </c:pt>
                <c:pt idx="49">
                  <c:v>24.716000000000008</c:v>
                </c:pt>
                <c:pt idx="50">
                  <c:v>24.716000000000008</c:v>
                </c:pt>
                <c:pt idx="51">
                  <c:v>24.716000000000008</c:v>
                </c:pt>
                <c:pt idx="52">
                  <c:v>24.716000000000008</c:v>
                </c:pt>
                <c:pt idx="53">
                  <c:v>24.716000000000008</c:v>
                </c:pt>
                <c:pt idx="54">
                  <c:v>24.716000000000008</c:v>
                </c:pt>
                <c:pt idx="55">
                  <c:v>24.716000000000008</c:v>
                </c:pt>
                <c:pt idx="56">
                  <c:v>24.716000000000008</c:v>
                </c:pt>
                <c:pt idx="57">
                  <c:v>24.716000000000008</c:v>
                </c:pt>
                <c:pt idx="58">
                  <c:v>24.716000000000008</c:v>
                </c:pt>
                <c:pt idx="59">
                  <c:v>24.716000000000008</c:v>
                </c:pt>
                <c:pt idx="60">
                  <c:v>24.716000000000008</c:v>
                </c:pt>
                <c:pt idx="61">
                  <c:v>24.716000000000008</c:v>
                </c:pt>
                <c:pt idx="62">
                  <c:v>24.716000000000008</c:v>
                </c:pt>
                <c:pt idx="63">
                  <c:v>24.716000000000008</c:v>
                </c:pt>
                <c:pt idx="64">
                  <c:v>24.716000000000008</c:v>
                </c:pt>
                <c:pt idx="65">
                  <c:v>24.716000000000008</c:v>
                </c:pt>
                <c:pt idx="66">
                  <c:v>24.716000000000008</c:v>
                </c:pt>
                <c:pt idx="67">
                  <c:v>24.716000000000008</c:v>
                </c:pt>
                <c:pt idx="68">
                  <c:v>24.716000000000008</c:v>
                </c:pt>
                <c:pt idx="69">
                  <c:v>24.716000000000008</c:v>
                </c:pt>
                <c:pt idx="70">
                  <c:v>24.716000000000008</c:v>
                </c:pt>
                <c:pt idx="71">
                  <c:v>24.716000000000008</c:v>
                </c:pt>
                <c:pt idx="72">
                  <c:v>24.716000000000008</c:v>
                </c:pt>
                <c:pt idx="73">
                  <c:v>24.716000000000008</c:v>
                </c:pt>
                <c:pt idx="74">
                  <c:v>24.716000000000008</c:v>
                </c:pt>
                <c:pt idx="75">
                  <c:v>24.716000000000008</c:v>
                </c:pt>
                <c:pt idx="76">
                  <c:v>24.716000000000008</c:v>
                </c:pt>
                <c:pt idx="77">
                  <c:v>24.716000000000008</c:v>
                </c:pt>
                <c:pt idx="78">
                  <c:v>24.716000000000008</c:v>
                </c:pt>
                <c:pt idx="79">
                  <c:v>24.716000000000008</c:v>
                </c:pt>
                <c:pt idx="80">
                  <c:v>24.716000000000008</c:v>
                </c:pt>
                <c:pt idx="81">
                  <c:v>24.716000000000008</c:v>
                </c:pt>
                <c:pt idx="82">
                  <c:v>24.716000000000008</c:v>
                </c:pt>
                <c:pt idx="83">
                  <c:v>24.716000000000008</c:v>
                </c:pt>
                <c:pt idx="84">
                  <c:v>24.716000000000008</c:v>
                </c:pt>
              </c:numCache>
            </c:numRef>
          </c:val>
          <c:smooth val="0"/>
        </c:ser>
        <c:ser>
          <c:idx val="5"/>
          <c:order val="5"/>
          <c:tx>
            <c:strRef>
              <c:f>June!$G$1</c:f>
              <c:strCache>
                <c:ptCount val="1"/>
                <c:pt idx="0">
                  <c:v>Max</c:v>
                </c:pt>
              </c:strCache>
            </c:strRef>
          </c:tx>
          <c:spPr>
            <a:ln w="28575" cap="rnd">
              <a:solidFill>
                <a:srgbClr val="000000"/>
              </a:solidFill>
              <a:round/>
            </a:ln>
            <a:effectLst/>
          </c:spPr>
          <c:marker>
            <c:symbol val="none"/>
          </c:marker>
          <c:cat>
            <c:numRef>
              <c:f>June!$A$2:$A$86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June!$G$2:$G$86</c:f>
              <c:numCache>
                <c:formatCode>General</c:formatCode>
                <c:ptCount val="85"/>
                <c:pt idx="0">
                  <c:v>26.960000000000036</c:v>
                </c:pt>
                <c:pt idx="1">
                  <c:v>26.960000000000036</c:v>
                </c:pt>
                <c:pt idx="2">
                  <c:v>26.960000000000036</c:v>
                </c:pt>
                <c:pt idx="3">
                  <c:v>26.960000000000036</c:v>
                </c:pt>
                <c:pt idx="4">
                  <c:v>26.960000000000036</c:v>
                </c:pt>
                <c:pt idx="5">
                  <c:v>26.960000000000036</c:v>
                </c:pt>
                <c:pt idx="6">
                  <c:v>26.960000000000036</c:v>
                </c:pt>
                <c:pt idx="7">
                  <c:v>26.960000000000036</c:v>
                </c:pt>
                <c:pt idx="8">
                  <c:v>26.960000000000036</c:v>
                </c:pt>
                <c:pt idx="9">
                  <c:v>26.960000000000036</c:v>
                </c:pt>
                <c:pt idx="10">
                  <c:v>26.960000000000036</c:v>
                </c:pt>
                <c:pt idx="11">
                  <c:v>26.960000000000036</c:v>
                </c:pt>
                <c:pt idx="12">
                  <c:v>26.960000000000036</c:v>
                </c:pt>
                <c:pt idx="13">
                  <c:v>26.960000000000036</c:v>
                </c:pt>
                <c:pt idx="14">
                  <c:v>26.960000000000036</c:v>
                </c:pt>
                <c:pt idx="15">
                  <c:v>26.960000000000036</c:v>
                </c:pt>
                <c:pt idx="16">
                  <c:v>26.960000000000036</c:v>
                </c:pt>
                <c:pt idx="17">
                  <c:v>26.960000000000036</c:v>
                </c:pt>
                <c:pt idx="18">
                  <c:v>26.960000000000036</c:v>
                </c:pt>
                <c:pt idx="19">
                  <c:v>26.960000000000036</c:v>
                </c:pt>
                <c:pt idx="20">
                  <c:v>26.960000000000036</c:v>
                </c:pt>
                <c:pt idx="21">
                  <c:v>26.960000000000036</c:v>
                </c:pt>
                <c:pt idx="22">
                  <c:v>26.960000000000036</c:v>
                </c:pt>
                <c:pt idx="23">
                  <c:v>26.960000000000036</c:v>
                </c:pt>
                <c:pt idx="24">
                  <c:v>26.960000000000036</c:v>
                </c:pt>
                <c:pt idx="25">
                  <c:v>26.960000000000036</c:v>
                </c:pt>
                <c:pt idx="26">
                  <c:v>26.960000000000036</c:v>
                </c:pt>
                <c:pt idx="27">
                  <c:v>26.960000000000036</c:v>
                </c:pt>
                <c:pt idx="28">
                  <c:v>26.960000000000036</c:v>
                </c:pt>
                <c:pt idx="29">
                  <c:v>26.960000000000036</c:v>
                </c:pt>
                <c:pt idx="30">
                  <c:v>26.960000000000036</c:v>
                </c:pt>
                <c:pt idx="31">
                  <c:v>26.960000000000036</c:v>
                </c:pt>
                <c:pt idx="32">
                  <c:v>26.960000000000036</c:v>
                </c:pt>
                <c:pt idx="33">
                  <c:v>26.960000000000036</c:v>
                </c:pt>
                <c:pt idx="34">
                  <c:v>26.960000000000036</c:v>
                </c:pt>
                <c:pt idx="35">
                  <c:v>26.960000000000036</c:v>
                </c:pt>
                <c:pt idx="36">
                  <c:v>26.960000000000036</c:v>
                </c:pt>
                <c:pt idx="37">
                  <c:v>26.960000000000036</c:v>
                </c:pt>
                <c:pt idx="38">
                  <c:v>26.960000000000036</c:v>
                </c:pt>
                <c:pt idx="39">
                  <c:v>26.960000000000036</c:v>
                </c:pt>
                <c:pt idx="40">
                  <c:v>26.960000000000036</c:v>
                </c:pt>
                <c:pt idx="41">
                  <c:v>26.960000000000036</c:v>
                </c:pt>
                <c:pt idx="42">
                  <c:v>26.960000000000036</c:v>
                </c:pt>
                <c:pt idx="43">
                  <c:v>26.960000000000036</c:v>
                </c:pt>
                <c:pt idx="44">
                  <c:v>26.960000000000036</c:v>
                </c:pt>
                <c:pt idx="45">
                  <c:v>26.960000000000036</c:v>
                </c:pt>
                <c:pt idx="46">
                  <c:v>26.960000000000036</c:v>
                </c:pt>
                <c:pt idx="47">
                  <c:v>26.960000000000036</c:v>
                </c:pt>
                <c:pt idx="48">
                  <c:v>26.960000000000036</c:v>
                </c:pt>
                <c:pt idx="49">
                  <c:v>26.960000000000036</c:v>
                </c:pt>
                <c:pt idx="50">
                  <c:v>26.960000000000036</c:v>
                </c:pt>
                <c:pt idx="51">
                  <c:v>26.960000000000036</c:v>
                </c:pt>
                <c:pt idx="52">
                  <c:v>26.960000000000036</c:v>
                </c:pt>
                <c:pt idx="53">
                  <c:v>26.960000000000036</c:v>
                </c:pt>
                <c:pt idx="54">
                  <c:v>26.960000000000036</c:v>
                </c:pt>
                <c:pt idx="55">
                  <c:v>26.960000000000036</c:v>
                </c:pt>
                <c:pt idx="56">
                  <c:v>26.960000000000036</c:v>
                </c:pt>
                <c:pt idx="57">
                  <c:v>26.960000000000036</c:v>
                </c:pt>
                <c:pt idx="58">
                  <c:v>26.960000000000036</c:v>
                </c:pt>
                <c:pt idx="59">
                  <c:v>26.960000000000036</c:v>
                </c:pt>
                <c:pt idx="60">
                  <c:v>26.960000000000036</c:v>
                </c:pt>
                <c:pt idx="61">
                  <c:v>26.960000000000036</c:v>
                </c:pt>
                <c:pt idx="62">
                  <c:v>26.960000000000036</c:v>
                </c:pt>
                <c:pt idx="63">
                  <c:v>26.960000000000036</c:v>
                </c:pt>
                <c:pt idx="64">
                  <c:v>26.960000000000036</c:v>
                </c:pt>
                <c:pt idx="65">
                  <c:v>26.960000000000036</c:v>
                </c:pt>
                <c:pt idx="66">
                  <c:v>26.960000000000036</c:v>
                </c:pt>
                <c:pt idx="67">
                  <c:v>26.960000000000036</c:v>
                </c:pt>
                <c:pt idx="68">
                  <c:v>26.960000000000036</c:v>
                </c:pt>
                <c:pt idx="69">
                  <c:v>26.960000000000036</c:v>
                </c:pt>
                <c:pt idx="70">
                  <c:v>26.960000000000036</c:v>
                </c:pt>
                <c:pt idx="71">
                  <c:v>26.960000000000036</c:v>
                </c:pt>
                <c:pt idx="72">
                  <c:v>26.960000000000036</c:v>
                </c:pt>
                <c:pt idx="73">
                  <c:v>26.960000000000036</c:v>
                </c:pt>
                <c:pt idx="74">
                  <c:v>26.960000000000036</c:v>
                </c:pt>
                <c:pt idx="75">
                  <c:v>26.960000000000036</c:v>
                </c:pt>
                <c:pt idx="76">
                  <c:v>26.960000000000036</c:v>
                </c:pt>
                <c:pt idx="77">
                  <c:v>26.960000000000036</c:v>
                </c:pt>
                <c:pt idx="78">
                  <c:v>26.960000000000036</c:v>
                </c:pt>
                <c:pt idx="79">
                  <c:v>26.960000000000036</c:v>
                </c:pt>
                <c:pt idx="80">
                  <c:v>26.960000000000036</c:v>
                </c:pt>
                <c:pt idx="81">
                  <c:v>26.960000000000036</c:v>
                </c:pt>
                <c:pt idx="82">
                  <c:v>26.960000000000036</c:v>
                </c:pt>
                <c:pt idx="83">
                  <c:v>26.960000000000036</c:v>
                </c:pt>
                <c:pt idx="84">
                  <c:v>26.960000000000036</c:v>
                </c:pt>
              </c:numCache>
            </c:numRef>
          </c:val>
          <c:smooth val="0"/>
        </c:ser>
        <c:dLbls>
          <c:showLegendKey val="0"/>
          <c:showVal val="0"/>
          <c:showCatName val="0"/>
          <c:showSerName val="0"/>
          <c:showPercent val="0"/>
          <c:showBubbleSize val="0"/>
        </c:dLbls>
        <c:smooth val="0"/>
        <c:axId val="106608128"/>
        <c:axId val="106965032"/>
      </c:lineChart>
      <c:dateAx>
        <c:axId val="106608128"/>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06965032"/>
        <c:crosses val="autoZero"/>
        <c:auto val="0"/>
        <c:lblOffset val="100"/>
        <c:baseTimeUnit val="days"/>
        <c:majorUnit val="10"/>
        <c:majorTimeUnit val="days"/>
        <c:minorUnit val="5"/>
        <c:minorTimeUnit val="days"/>
      </c:dateAx>
      <c:valAx>
        <c:axId val="106965032"/>
        <c:scaling>
          <c:orientation val="minMax"/>
          <c:min val="22"/>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06608128"/>
        <c:crosses val="autoZero"/>
        <c:crossBetween val="between"/>
        <c:majorUnit val="2"/>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July!$B$1</c:f>
              <c:strCache>
                <c:ptCount val="1"/>
                <c:pt idx="0">
                  <c:v>Commit</c:v>
                </c:pt>
              </c:strCache>
            </c:strRef>
          </c:tx>
          <c:spPr>
            <a:ln w="28575" cap="rnd">
              <a:solidFill>
                <a:srgbClr val="FFFF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July!$B$2:$B$86</c:f>
              <c:numCache>
                <c:formatCode>General</c:formatCode>
                <c:ptCount val="85"/>
                <c:pt idx="0">
                  <c:v>24.880550000000028</c:v>
                </c:pt>
                <c:pt idx="1">
                  <c:v>24.62080999999904</c:v>
                </c:pt>
                <c:pt idx="2">
                  <c:v>25.194299999999032</c:v>
                </c:pt>
                <c:pt idx="3">
                  <c:v>24.800130000000024</c:v>
                </c:pt>
                <c:pt idx="4">
                  <c:v>24.95921999999905</c:v>
                </c:pt>
                <c:pt idx="5">
                  <c:v>25.036370000000034</c:v>
                </c:pt>
                <c:pt idx="6">
                  <c:v>25.107630000000029</c:v>
                </c:pt>
                <c:pt idx="7">
                  <c:v>24.542569999999046</c:v>
                </c:pt>
                <c:pt idx="8">
                  <c:v>24.947719999999038</c:v>
                </c:pt>
                <c:pt idx="9">
                  <c:v>24.863759999999047</c:v>
                </c:pt>
                <c:pt idx="10">
                  <c:v>25.060019999999042</c:v>
                </c:pt>
                <c:pt idx="11">
                  <c:v>24.591120000000046</c:v>
                </c:pt>
                <c:pt idx="12">
                  <c:v>25.037160000000029</c:v>
                </c:pt>
                <c:pt idx="13">
                  <c:v>24.856160000000045</c:v>
                </c:pt>
                <c:pt idx="14">
                  <c:v>24.933070000000043</c:v>
                </c:pt>
                <c:pt idx="15">
                  <c:v>25.46819000000005</c:v>
                </c:pt>
                <c:pt idx="16">
                  <c:v>24.80672999999905</c:v>
                </c:pt>
                <c:pt idx="17">
                  <c:v>24.78069000000005</c:v>
                </c:pt>
                <c:pt idx="18">
                  <c:v>24.928030000000035</c:v>
                </c:pt>
                <c:pt idx="19">
                  <c:v>24.839870000000019</c:v>
                </c:pt>
                <c:pt idx="20">
                  <c:v>24.792929999999046</c:v>
                </c:pt>
                <c:pt idx="21">
                  <c:v>24.72180000000003</c:v>
                </c:pt>
                <c:pt idx="22">
                  <c:v>25.205590000000029</c:v>
                </c:pt>
                <c:pt idx="23">
                  <c:v>25.088949999999045</c:v>
                </c:pt>
                <c:pt idx="24">
                  <c:v>24.606649999999036</c:v>
                </c:pt>
                <c:pt idx="25">
                  <c:v>24.590020000000038</c:v>
                </c:pt>
                <c:pt idx="26">
                  <c:v>24.794520000000034</c:v>
                </c:pt>
                <c:pt idx="27">
                  <c:v>24.955869999999038</c:v>
                </c:pt>
                <c:pt idx="28">
                  <c:v>24.910000000000025</c:v>
                </c:pt>
                <c:pt idx="29">
                  <c:v>24.535150000000044</c:v>
                </c:pt>
                <c:pt idx="30">
                  <c:v>24.924459999999044</c:v>
                </c:pt>
                <c:pt idx="31">
                  <c:v>24.919520000000034</c:v>
                </c:pt>
                <c:pt idx="32">
                  <c:v>24.435240000000022</c:v>
                </c:pt>
                <c:pt idx="33">
                  <c:v>24.989920000000041</c:v>
                </c:pt>
                <c:pt idx="34">
                  <c:v>25.078850000000045</c:v>
                </c:pt>
                <c:pt idx="35">
                  <c:v>24.745870000000025</c:v>
                </c:pt>
                <c:pt idx="36">
                  <c:v>24.837950000000035</c:v>
                </c:pt>
                <c:pt idx="37">
                  <c:v>24.815419999999051</c:v>
                </c:pt>
                <c:pt idx="38">
                  <c:v>24.991720000000043</c:v>
                </c:pt>
                <c:pt idx="39">
                  <c:v>24.444600000000037</c:v>
                </c:pt>
                <c:pt idx="40">
                  <c:v>24.399530000000027</c:v>
                </c:pt>
                <c:pt idx="41">
                  <c:v>24.621790000000033</c:v>
                </c:pt>
                <c:pt idx="42">
                  <c:v>24.758020000000045</c:v>
                </c:pt>
                <c:pt idx="43">
                  <c:v>24.70055999999903</c:v>
                </c:pt>
                <c:pt idx="44">
                  <c:v>24.93733999999904</c:v>
                </c:pt>
                <c:pt idx="45">
                  <c:v>24.66061000000002</c:v>
                </c:pt>
                <c:pt idx="46">
                  <c:v>24.87838000000005</c:v>
                </c:pt>
                <c:pt idx="47">
                  <c:v>24.50445000000002</c:v>
                </c:pt>
                <c:pt idx="48">
                  <c:v>24.858579999998994</c:v>
                </c:pt>
                <c:pt idx="49">
                  <c:v>25.018150000000048</c:v>
                </c:pt>
                <c:pt idx="50">
                  <c:v>25.260030000000029</c:v>
                </c:pt>
                <c:pt idx="51">
                  <c:v>25.008419999999035</c:v>
                </c:pt>
                <c:pt idx="52">
                  <c:v>24.634420000000034</c:v>
                </c:pt>
                <c:pt idx="53">
                  <c:v>25.164000000000044</c:v>
                </c:pt>
                <c:pt idx="54">
                  <c:v>24.655299999999045</c:v>
                </c:pt>
                <c:pt idx="55">
                  <c:v>24.91366000000005</c:v>
                </c:pt>
                <c:pt idx="56">
                  <c:v>25.142080000000021</c:v>
                </c:pt>
                <c:pt idx="57">
                  <c:v>24.844379999999035</c:v>
                </c:pt>
                <c:pt idx="58">
                  <c:v>24.817319999999029</c:v>
                </c:pt>
                <c:pt idx="59">
                  <c:v>24.31785999999903</c:v>
                </c:pt>
                <c:pt idx="60">
                  <c:v>24.819539999998995</c:v>
                </c:pt>
                <c:pt idx="61">
                  <c:v>24.988950000000045</c:v>
                </c:pt>
                <c:pt idx="62">
                  <c:v>25.085290000000043</c:v>
                </c:pt>
                <c:pt idx="63">
                  <c:v>24.640950000000032</c:v>
                </c:pt>
                <c:pt idx="64">
                  <c:v>24.872890000000041</c:v>
                </c:pt>
                <c:pt idx="65">
                  <c:v>24.903530000000046</c:v>
                </c:pt>
                <c:pt idx="66">
                  <c:v>24.917569999999046</c:v>
                </c:pt>
                <c:pt idx="67">
                  <c:v>24.649739999999042</c:v>
                </c:pt>
                <c:pt idx="68">
                  <c:v>25.022820000000024</c:v>
                </c:pt>
                <c:pt idx="69">
                  <c:v>24.70971000000003</c:v>
                </c:pt>
                <c:pt idx="70">
                  <c:v>24.449269999999046</c:v>
                </c:pt>
                <c:pt idx="71">
                  <c:v>24.915609999999049</c:v>
                </c:pt>
                <c:pt idx="72">
                  <c:v>25.123010000000022</c:v>
                </c:pt>
                <c:pt idx="73">
                  <c:v>24.654140000000041</c:v>
                </c:pt>
                <c:pt idx="74">
                  <c:v>24.51744999999903</c:v>
                </c:pt>
                <c:pt idx="75">
                  <c:v>24.821949999999049</c:v>
                </c:pt>
                <c:pt idx="76">
                  <c:v>25.017080000000021</c:v>
                </c:pt>
                <c:pt idx="77">
                  <c:v>24.858240000000023</c:v>
                </c:pt>
                <c:pt idx="78">
                  <c:v>25.114099999999041</c:v>
                </c:pt>
                <c:pt idx="79">
                  <c:v>24.542470000000037</c:v>
                </c:pt>
                <c:pt idx="80">
                  <c:v>25.008999999999048</c:v>
                </c:pt>
                <c:pt idx="81">
                  <c:v>25.06496999999905</c:v>
                </c:pt>
                <c:pt idx="82">
                  <c:v>25.18208999999905</c:v>
                </c:pt>
                <c:pt idx="83">
                  <c:v>24.868710000000021</c:v>
                </c:pt>
                <c:pt idx="84">
                  <c:v>25.024500000000046</c:v>
                </c:pt>
              </c:numCache>
            </c:numRef>
          </c:val>
          <c:smooth val="0"/>
        </c:ser>
        <c:ser>
          <c:idx val="1"/>
          <c:order val="1"/>
          <c:tx>
            <c:strRef>
              <c:f>July!$C$1</c:f>
              <c:strCache>
                <c:ptCount val="1"/>
                <c:pt idx="0">
                  <c:v>Low1B</c:v>
                </c:pt>
              </c:strCache>
            </c:strRef>
          </c:tx>
          <c:spPr>
            <a:ln w="28575" cap="rnd">
              <a:solidFill>
                <a:srgbClr val="FFC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July!$C$2:$C$86</c:f>
              <c:numCache>
                <c:formatCode>General</c:formatCode>
                <c:ptCount val="85"/>
                <c:pt idx="0">
                  <c:v>25.14662999999905</c:v>
                </c:pt>
                <c:pt idx="1">
                  <c:v>25.07009000000005</c:v>
                </c:pt>
                <c:pt idx="2">
                  <c:v>24.867000000000019</c:v>
                </c:pt>
                <c:pt idx="3">
                  <c:v>25.338769999999045</c:v>
                </c:pt>
                <c:pt idx="4">
                  <c:v>24.731710000000021</c:v>
                </c:pt>
                <c:pt idx="5">
                  <c:v>25.201409999999044</c:v>
                </c:pt>
                <c:pt idx="6">
                  <c:v>25.154930000000036</c:v>
                </c:pt>
                <c:pt idx="7">
                  <c:v>25.198599999999033</c:v>
                </c:pt>
                <c:pt idx="8">
                  <c:v>25.024739999999042</c:v>
                </c:pt>
                <c:pt idx="9">
                  <c:v>25.36940999999905</c:v>
                </c:pt>
                <c:pt idx="10">
                  <c:v>25.192069999999035</c:v>
                </c:pt>
                <c:pt idx="11">
                  <c:v>25.122550000000047</c:v>
                </c:pt>
                <c:pt idx="12">
                  <c:v>25.335380000000043</c:v>
                </c:pt>
                <c:pt idx="13">
                  <c:v>25.380030000000033</c:v>
                </c:pt>
                <c:pt idx="14">
                  <c:v>25.425010000000043</c:v>
                </c:pt>
                <c:pt idx="15">
                  <c:v>25.24589999999904</c:v>
                </c:pt>
                <c:pt idx="16">
                  <c:v>25.106469999999035</c:v>
                </c:pt>
                <c:pt idx="17">
                  <c:v>25.329220000000021</c:v>
                </c:pt>
                <c:pt idx="18">
                  <c:v>25.131099999999037</c:v>
                </c:pt>
                <c:pt idx="19">
                  <c:v>25.434110000000032</c:v>
                </c:pt>
                <c:pt idx="20">
                  <c:v>25.615840000000048</c:v>
                </c:pt>
                <c:pt idx="21">
                  <c:v>25.024440000000027</c:v>
                </c:pt>
                <c:pt idx="22">
                  <c:v>25.267880000000048</c:v>
                </c:pt>
                <c:pt idx="23">
                  <c:v>25.28069000000005</c:v>
                </c:pt>
                <c:pt idx="24">
                  <c:v>25.711479999999028</c:v>
                </c:pt>
                <c:pt idx="25">
                  <c:v>25.36456000000004</c:v>
                </c:pt>
                <c:pt idx="26">
                  <c:v>25.366599999999039</c:v>
                </c:pt>
                <c:pt idx="27">
                  <c:v>25.477720000000033</c:v>
                </c:pt>
                <c:pt idx="28">
                  <c:v>25.452109999999038</c:v>
                </c:pt>
                <c:pt idx="29">
                  <c:v>25.461150000000032</c:v>
                </c:pt>
                <c:pt idx="30">
                  <c:v>25.86143999999905</c:v>
                </c:pt>
                <c:pt idx="31">
                  <c:v>25.32985999999903</c:v>
                </c:pt>
                <c:pt idx="32">
                  <c:v>25.622830000000022</c:v>
                </c:pt>
                <c:pt idx="33">
                  <c:v>25.765680000000032</c:v>
                </c:pt>
                <c:pt idx="34">
                  <c:v>25.693230000000028</c:v>
                </c:pt>
                <c:pt idx="35">
                  <c:v>25.313379999999029</c:v>
                </c:pt>
                <c:pt idx="36">
                  <c:v>25.69885000000005</c:v>
                </c:pt>
                <c:pt idx="37">
                  <c:v>25.723260000000039</c:v>
                </c:pt>
                <c:pt idx="38">
                  <c:v>25.517820000000029</c:v>
                </c:pt>
                <c:pt idx="39">
                  <c:v>25.692350000000033</c:v>
                </c:pt>
                <c:pt idx="40">
                  <c:v>25.517329999999049</c:v>
                </c:pt>
                <c:pt idx="41">
                  <c:v>25.730550000000051</c:v>
                </c:pt>
                <c:pt idx="42">
                  <c:v>25.675470000000018</c:v>
                </c:pt>
                <c:pt idx="43">
                  <c:v>25.541500000000042</c:v>
                </c:pt>
                <c:pt idx="44">
                  <c:v>25.719930000000033</c:v>
                </c:pt>
                <c:pt idx="45">
                  <c:v>25.813810000000046</c:v>
                </c:pt>
                <c:pt idx="46">
                  <c:v>25.678610000000049</c:v>
                </c:pt>
                <c:pt idx="47">
                  <c:v>25.56555000000003</c:v>
                </c:pt>
                <c:pt idx="48">
                  <c:v>25.555510000000027</c:v>
                </c:pt>
                <c:pt idx="49">
                  <c:v>25.826200000000028</c:v>
                </c:pt>
                <c:pt idx="50">
                  <c:v>25.630329999999049</c:v>
                </c:pt>
                <c:pt idx="51">
                  <c:v>25.838679999999044</c:v>
                </c:pt>
                <c:pt idx="52">
                  <c:v>25.860310000000027</c:v>
                </c:pt>
                <c:pt idx="53">
                  <c:v>25.667500000000018</c:v>
                </c:pt>
                <c:pt idx="54">
                  <c:v>25.834829999999045</c:v>
                </c:pt>
                <c:pt idx="55">
                  <c:v>25.754170000000045</c:v>
                </c:pt>
                <c:pt idx="56">
                  <c:v>25.669729999999049</c:v>
                </c:pt>
                <c:pt idx="57">
                  <c:v>25.914090000000044</c:v>
                </c:pt>
                <c:pt idx="58">
                  <c:v>25.901480000000049</c:v>
                </c:pt>
                <c:pt idx="59">
                  <c:v>25.839750000000038</c:v>
                </c:pt>
                <c:pt idx="60">
                  <c:v>25.355249999999046</c:v>
                </c:pt>
                <c:pt idx="61">
                  <c:v>25.960779999999033</c:v>
                </c:pt>
                <c:pt idx="62">
                  <c:v>25.648279999999033</c:v>
                </c:pt>
                <c:pt idx="63">
                  <c:v>25.511009999999033</c:v>
                </c:pt>
                <c:pt idx="64">
                  <c:v>25.626209999999048</c:v>
                </c:pt>
                <c:pt idx="65">
                  <c:v>25.907619999999042</c:v>
                </c:pt>
                <c:pt idx="66">
                  <c:v>25.658650000000023</c:v>
                </c:pt>
                <c:pt idx="67">
                  <c:v>25.918820000000039</c:v>
                </c:pt>
                <c:pt idx="68">
                  <c:v>25.678520000000049</c:v>
                </c:pt>
                <c:pt idx="69">
                  <c:v>26.000300000000038</c:v>
                </c:pt>
                <c:pt idx="70">
                  <c:v>25.52633000000003</c:v>
                </c:pt>
                <c:pt idx="71">
                  <c:v>25.712399999999036</c:v>
                </c:pt>
                <c:pt idx="72">
                  <c:v>25.773220000000038</c:v>
                </c:pt>
                <c:pt idx="73">
                  <c:v>25.697080000000028</c:v>
                </c:pt>
                <c:pt idx="74">
                  <c:v>25.804009999999039</c:v>
                </c:pt>
                <c:pt idx="75">
                  <c:v>25.858030000000042</c:v>
                </c:pt>
                <c:pt idx="76">
                  <c:v>25.966210000000046</c:v>
                </c:pt>
                <c:pt idx="77">
                  <c:v>25.65948000000003</c:v>
                </c:pt>
                <c:pt idx="78">
                  <c:v>25.78054000000003</c:v>
                </c:pt>
                <c:pt idx="79">
                  <c:v>25.948630000000037</c:v>
                </c:pt>
                <c:pt idx="80">
                  <c:v>25.906370000000038</c:v>
                </c:pt>
                <c:pt idx="81">
                  <c:v>25.812220000000025</c:v>
                </c:pt>
                <c:pt idx="82">
                  <c:v>25.92763999999903</c:v>
                </c:pt>
                <c:pt idx="83">
                  <c:v>25.602869999999029</c:v>
                </c:pt>
                <c:pt idx="84">
                  <c:v>25.658200000000022</c:v>
                </c:pt>
              </c:numCache>
            </c:numRef>
          </c:val>
          <c:smooth val="0"/>
        </c:ser>
        <c:ser>
          <c:idx val="2"/>
          <c:order val="2"/>
          <c:tx>
            <c:strRef>
              <c:f>July!$D$1</c:f>
              <c:strCache>
                <c:ptCount val="1"/>
                <c:pt idx="0">
                  <c:v>Med A1B</c:v>
                </c:pt>
              </c:strCache>
            </c:strRef>
          </c:tx>
          <c:spPr>
            <a:ln w="28575" cap="rnd">
              <a:solidFill>
                <a:srgbClr val="FF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July!$D$2:$D$86</c:f>
              <c:numCache>
                <c:formatCode>General</c:formatCode>
                <c:ptCount val="85"/>
                <c:pt idx="0">
                  <c:v>24.779019999999036</c:v>
                </c:pt>
                <c:pt idx="1">
                  <c:v>24.831049999999038</c:v>
                </c:pt>
                <c:pt idx="2">
                  <c:v>25.087000000000046</c:v>
                </c:pt>
                <c:pt idx="3">
                  <c:v>25.124900000000025</c:v>
                </c:pt>
                <c:pt idx="4">
                  <c:v>25.075950000000034</c:v>
                </c:pt>
                <c:pt idx="5">
                  <c:v>24.974270000000047</c:v>
                </c:pt>
                <c:pt idx="6">
                  <c:v>25.462300000000027</c:v>
                </c:pt>
                <c:pt idx="7">
                  <c:v>25.358480000000043</c:v>
                </c:pt>
                <c:pt idx="8">
                  <c:v>25.509789999999043</c:v>
                </c:pt>
                <c:pt idx="9">
                  <c:v>25.432150000000036</c:v>
                </c:pt>
                <c:pt idx="10">
                  <c:v>25.050650000000019</c:v>
                </c:pt>
                <c:pt idx="11">
                  <c:v>25.063990000000047</c:v>
                </c:pt>
                <c:pt idx="12">
                  <c:v>25.220970000000023</c:v>
                </c:pt>
                <c:pt idx="13">
                  <c:v>25.476500000000044</c:v>
                </c:pt>
                <c:pt idx="14">
                  <c:v>25.456170000000043</c:v>
                </c:pt>
                <c:pt idx="15">
                  <c:v>25.287650000000042</c:v>
                </c:pt>
                <c:pt idx="16">
                  <c:v>25.537869999999032</c:v>
                </c:pt>
                <c:pt idx="17">
                  <c:v>25.511220000000037</c:v>
                </c:pt>
                <c:pt idx="18">
                  <c:v>25.71768000000003</c:v>
                </c:pt>
                <c:pt idx="19">
                  <c:v>25.505880000000047</c:v>
                </c:pt>
                <c:pt idx="20">
                  <c:v>25.464289999999039</c:v>
                </c:pt>
                <c:pt idx="21">
                  <c:v>25.771879999999044</c:v>
                </c:pt>
                <c:pt idx="22">
                  <c:v>25.470790000000022</c:v>
                </c:pt>
                <c:pt idx="23">
                  <c:v>25.408229999999037</c:v>
                </c:pt>
                <c:pt idx="24">
                  <c:v>25.913390000000049</c:v>
                </c:pt>
                <c:pt idx="25">
                  <c:v>25.649739999999042</c:v>
                </c:pt>
                <c:pt idx="26">
                  <c:v>25.880669999999043</c:v>
                </c:pt>
                <c:pt idx="27">
                  <c:v>26.074490000000026</c:v>
                </c:pt>
                <c:pt idx="28">
                  <c:v>25.740719999999044</c:v>
                </c:pt>
                <c:pt idx="29">
                  <c:v>25.999960000000044</c:v>
                </c:pt>
                <c:pt idx="30">
                  <c:v>25.680080000000032</c:v>
                </c:pt>
                <c:pt idx="31">
                  <c:v>25.680319999999028</c:v>
                </c:pt>
                <c:pt idx="32">
                  <c:v>25.752710000000036</c:v>
                </c:pt>
                <c:pt idx="33">
                  <c:v>25.978300000000047</c:v>
                </c:pt>
                <c:pt idx="34">
                  <c:v>25.740530000000035</c:v>
                </c:pt>
                <c:pt idx="35">
                  <c:v>26.196650000000034</c:v>
                </c:pt>
                <c:pt idx="36">
                  <c:v>25.85164999999904</c:v>
                </c:pt>
                <c:pt idx="37">
                  <c:v>25.970610000000022</c:v>
                </c:pt>
                <c:pt idx="38">
                  <c:v>26.137170000000026</c:v>
                </c:pt>
                <c:pt idx="39">
                  <c:v>26.05740000000003</c:v>
                </c:pt>
                <c:pt idx="40">
                  <c:v>26.303950000000043</c:v>
                </c:pt>
                <c:pt idx="41">
                  <c:v>26.029959999999051</c:v>
                </c:pt>
                <c:pt idx="42">
                  <c:v>25.821369999999035</c:v>
                </c:pt>
                <c:pt idx="43">
                  <c:v>25.877919999999051</c:v>
                </c:pt>
                <c:pt idx="44">
                  <c:v>25.996000000000038</c:v>
                </c:pt>
                <c:pt idx="45">
                  <c:v>26.331659999999033</c:v>
                </c:pt>
                <c:pt idx="46">
                  <c:v>26.21819000000005</c:v>
                </c:pt>
                <c:pt idx="47">
                  <c:v>26.508630000000039</c:v>
                </c:pt>
                <c:pt idx="48">
                  <c:v>26.124409999999045</c:v>
                </c:pt>
                <c:pt idx="49">
                  <c:v>26.255759999999043</c:v>
                </c:pt>
                <c:pt idx="50">
                  <c:v>25.966490000000022</c:v>
                </c:pt>
                <c:pt idx="51">
                  <c:v>26.343800000000044</c:v>
                </c:pt>
                <c:pt idx="52">
                  <c:v>26.294430000000034</c:v>
                </c:pt>
                <c:pt idx="53">
                  <c:v>26.515219999999033</c:v>
                </c:pt>
                <c:pt idx="54">
                  <c:v>26.377859999999032</c:v>
                </c:pt>
                <c:pt idx="55">
                  <c:v>26.589070000000049</c:v>
                </c:pt>
                <c:pt idx="56">
                  <c:v>26.243620000000021</c:v>
                </c:pt>
                <c:pt idx="57">
                  <c:v>26.330529999999044</c:v>
                </c:pt>
                <c:pt idx="58">
                  <c:v>26.481959999999049</c:v>
                </c:pt>
                <c:pt idx="59">
                  <c:v>26.31722000000002</c:v>
                </c:pt>
                <c:pt idx="60">
                  <c:v>26.08340000000004</c:v>
                </c:pt>
                <c:pt idx="61">
                  <c:v>26.498469999999031</c:v>
                </c:pt>
                <c:pt idx="62">
                  <c:v>26.45437000000004</c:v>
                </c:pt>
                <c:pt idx="63">
                  <c:v>26.248649999999031</c:v>
                </c:pt>
                <c:pt idx="64">
                  <c:v>26.393850000000043</c:v>
                </c:pt>
                <c:pt idx="65">
                  <c:v>26.393549999999038</c:v>
                </c:pt>
                <c:pt idx="66">
                  <c:v>26.610679999999036</c:v>
                </c:pt>
                <c:pt idx="67">
                  <c:v>26.562370000000044</c:v>
                </c:pt>
                <c:pt idx="68">
                  <c:v>26.323819999999046</c:v>
                </c:pt>
                <c:pt idx="69">
                  <c:v>26.664759999999035</c:v>
                </c:pt>
                <c:pt idx="70">
                  <c:v>26.573450000000037</c:v>
                </c:pt>
                <c:pt idx="71">
                  <c:v>26.52239000000003</c:v>
                </c:pt>
                <c:pt idx="72">
                  <c:v>26.679900000000032</c:v>
                </c:pt>
                <c:pt idx="73">
                  <c:v>26.699460000000045</c:v>
                </c:pt>
                <c:pt idx="74">
                  <c:v>26.50413999999904</c:v>
                </c:pt>
                <c:pt idx="75">
                  <c:v>26.444119999999032</c:v>
                </c:pt>
                <c:pt idx="76">
                  <c:v>26.601800000000026</c:v>
                </c:pt>
                <c:pt idx="77">
                  <c:v>26.592070000000035</c:v>
                </c:pt>
                <c:pt idx="78">
                  <c:v>26.683770000000038</c:v>
                </c:pt>
                <c:pt idx="79">
                  <c:v>26.438779999999042</c:v>
                </c:pt>
                <c:pt idx="80">
                  <c:v>26.698329999999032</c:v>
                </c:pt>
                <c:pt idx="81">
                  <c:v>26.301750000000027</c:v>
                </c:pt>
                <c:pt idx="82">
                  <c:v>26.755939999999043</c:v>
                </c:pt>
                <c:pt idx="83">
                  <c:v>26.526670000000024</c:v>
                </c:pt>
                <c:pt idx="84">
                  <c:v>26.484430000000032</c:v>
                </c:pt>
              </c:numCache>
            </c:numRef>
          </c:val>
          <c:smooth val="0"/>
        </c:ser>
        <c:ser>
          <c:idx val="3"/>
          <c:order val="3"/>
          <c:tx>
            <c:strRef>
              <c:f>July!$E$1</c:f>
              <c:strCache>
                <c:ptCount val="1"/>
                <c:pt idx="0">
                  <c:v>High A2</c:v>
                </c:pt>
              </c:strCache>
            </c:strRef>
          </c:tx>
          <c:spPr>
            <a:ln w="28575" cap="rnd">
              <a:solidFill>
                <a:srgbClr val="C00000"/>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July!$E$2:$E$86</c:f>
              <c:numCache>
                <c:formatCode>General</c:formatCode>
                <c:ptCount val="85"/>
                <c:pt idx="0">
                  <c:v>25.267629999999031</c:v>
                </c:pt>
                <c:pt idx="1">
                  <c:v>24.92864000000003</c:v>
                </c:pt>
                <c:pt idx="2">
                  <c:v>25.256560000000036</c:v>
                </c:pt>
                <c:pt idx="3">
                  <c:v>25.369470000000035</c:v>
                </c:pt>
                <c:pt idx="4">
                  <c:v>25.445030000000031</c:v>
                </c:pt>
                <c:pt idx="5">
                  <c:v>25.36513999999903</c:v>
                </c:pt>
                <c:pt idx="6">
                  <c:v>25.200860000000034</c:v>
                </c:pt>
                <c:pt idx="7">
                  <c:v>24.970450000000028</c:v>
                </c:pt>
                <c:pt idx="8">
                  <c:v>24.884730000000047</c:v>
                </c:pt>
                <c:pt idx="9">
                  <c:v>25.297850000000039</c:v>
                </c:pt>
                <c:pt idx="10">
                  <c:v>25.33480000000003</c:v>
                </c:pt>
                <c:pt idx="11">
                  <c:v>24.917929999999046</c:v>
                </c:pt>
                <c:pt idx="12">
                  <c:v>25.124960000000044</c:v>
                </c:pt>
                <c:pt idx="13">
                  <c:v>25.41491000000002</c:v>
                </c:pt>
                <c:pt idx="14">
                  <c:v>25.567350000000033</c:v>
                </c:pt>
                <c:pt idx="15">
                  <c:v>25.34713000000005</c:v>
                </c:pt>
                <c:pt idx="16">
                  <c:v>25.683829999999034</c:v>
                </c:pt>
                <c:pt idx="17">
                  <c:v>25.212950000000035</c:v>
                </c:pt>
                <c:pt idx="18">
                  <c:v>25.61202000000003</c:v>
                </c:pt>
                <c:pt idx="19">
                  <c:v>25.528380000000027</c:v>
                </c:pt>
                <c:pt idx="20">
                  <c:v>25.381490000000042</c:v>
                </c:pt>
                <c:pt idx="21">
                  <c:v>25.463710000000049</c:v>
                </c:pt>
                <c:pt idx="22">
                  <c:v>25.149500000000046</c:v>
                </c:pt>
                <c:pt idx="23">
                  <c:v>25.39205000000004</c:v>
                </c:pt>
                <c:pt idx="24">
                  <c:v>25.235409999999035</c:v>
                </c:pt>
                <c:pt idx="25">
                  <c:v>25.574179999999046</c:v>
                </c:pt>
                <c:pt idx="26">
                  <c:v>25.625570000000039</c:v>
                </c:pt>
                <c:pt idx="27">
                  <c:v>25.513180000000034</c:v>
                </c:pt>
                <c:pt idx="28">
                  <c:v>25.994709999999031</c:v>
                </c:pt>
                <c:pt idx="29">
                  <c:v>25.47673999999904</c:v>
                </c:pt>
                <c:pt idx="30">
                  <c:v>25.824240000000032</c:v>
                </c:pt>
                <c:pt idx="31">
                  <c:v>25.577750000000037</c:v>
                </c:pt>
                <c:pt idx="32">
                  <c:v>25.483640000000037</c:v>
                </c:pt>
                <c:pt idx="33">
                  <c:v>26.002649999999051</c:v>
                </c:pt>
                <c:pt idx="34">
                  <c:v>25.793910000000039</c:v>
                </c:pt>
                <c:pt idx="35">
                  <c:v>25.788870000000031</c:v>
                </c:pt>
                <c:pt idx="36">
                  <c:v>25.544920000000047</c:v>
                </c:pt>
                <c:pt idx="37">
                  <c:v>25.908530000000042</c:v>
                </c:pt>
                <c:pt idx="38">
                  <c:v>26.171350000000018</c:v>
                </c:pt>
                <c:pt idx="39">
                  <c:v>25.901210000000049</c:v>
                </c:pt>
                <c:pt idx="40">
                  <c:v>26.118160000000046</c:v>
                </c:pt>
                <c:pt idx="41">
                  <c:v>25.791739999999038</c:v>
                </c:pt>
                <c:pt idx="42">
                  <c:v>26.130179999999029</c:v>
                </c:pt>
                <c:pt idx="43">
                  <c:v>26.288420000000031</c:v>
                </c:pt>
                <c:pt idx="44">
                  <c:v>26.319299999999032</c:v>
                </c:pt>
                <c:pt idx="45">
                  <c:v>26.313230000000033</c:v>
                </c:pt>
                <c:pt idx="46">
                  <c:v>26.275110000000041</c:v>
                </c:pt>
                <c:pt idx="47">
                  <c:v>26.247519999999042</c:v>
                </c:pt>
                <c:pt idx="48">
                  <c:v>26.511870000000044</c:v>
                </c:pt>
                <c:pt idx="49">
                  <c:v>26.936850000000049</c:v>
                </c:pt>
                <c:pt idx="50">
                  <c:v>26.469869999999048</c:v>
                </c:pt>
                <c:pt idx="51">
                  <c:v>26.270619999999042</c:v>
                </c:pt>
                <c:pt idx="52">
                  <c:v>26.863759999999047</c:v>
                </c:pt>
                <c:pt idx="53">
                  <c:v>26.670370000000048</c:v>
                </c:pt>
                <c:pt idx="54">
                  <c:v>26.664759999999035</c:v>
                </c:pt>
                <c:pt idx="55">
                  <c:v>26.729579999999032</c:v>
                </c:pt>
                <c:pt idx="56">
                  <c:v>26.278890000000047</c:v>
                </c:pt>
                <c:pt idx="57">
                  <c:v>26.690179999999032</c:v>
                </c:pt>
                <c:pt idx="58">
                  <c:v>27.017880000000048</c:v>
                </c:pt>
                <c:pt idx="59">
                  <c:v>26.563559999999029</c:v>
                </c:pt>
                <c:pt idx="60">
                  <c:v>26.716640000000041</c:v>
                </c:pt>
                <c:pt idx="61">
                  <c:v>27.066799999999034</c:v>
                </c:pt>
                <c:pt idx="62">
                  <c:v>26.843350000000044</c:v>
                </c:pt>
                <c:pt idx="63">
                  <c:v>26.841300000000047</c:v>
                </c:pt>
                <c:pt idx="64">
                  <c:v>26.934589999999048</c:v>
                </c:pt>
                <c:pt idx="65">
                  <c:v>27.065030000000036</c:v>
                </c:pt>
                <c:pt idx="66">
                  <c:v>26.733030000000042</c:v>
                </c:pt>
                <c:pt idx="67">
                  <c:v>26.704100000000039</c:v>
                </c:pt>
                <c:pt idx="68">
                  <c:v>27.189290000000028</c:v>
                </c:pt>
                <c:pt idx="69">
                  <c:v>27.539849999999035</c:v>
                </c:pt>
                <c:pt idx="70">
                  <c:v>27.180260000000033</c:v>
                </c:pt>
                <c:pt idx="71">
                  <c:v>27.310629999999037</c:v>
                </c:pt>
                <c:pt idx="72">
                  <c:v>27.397820000000024</c:v>
                </c:pt>
                <c:pt idx="73">
                  <c:v>27.601219999999046</c:v>
                </c:pt>
                <c:pt idx="74">
                  <c:v>27.288719999999046</c:v>
                </c:pt>
                <c:pt idx="75">
                  <c:v>27.46786000000003</c:v>
                </c:pt>
                <c:pt idx="76">
                  <c:v>27.29278000000005</c:v>
                </c:pt>
                <c:pt idx="77">
                  <c:v>27.520470000000046</c:v>
                </c:pt>
                <c:pt idx="78">
                  <c:v>27.43208999999905</c:v>
                </c:pt>
                <c:pt idx="79">
                  <c:v>27.489979999999036</c:v>
                </c:pt>
                <c:pt idx="80">
                  <c:v>27.117299999999034</c:v>
                </c:pt>
                <c:pt idx="81">
                  <c:v>27.645439999999041</c:v>
                </c:pt>
                <c:pt idx="82">
                  <c:v>27.970909999999037</c:v>
                </c:pt>
                <c:pt idx="83">
                  <c:v>27.794700000000034</c:v>
                </c:pt>
                <c:pt idx="84">
                  <c:v>27.49458999999905</c:v>
                </c:pt>
              </c:numCache>
            </c:numRef>
          </c:val>
          <c:smooth val="0"/>
        </c:ser>
        <c:ser>
          <c:idx val="4"/>
          <c:order val="4"/>
          <c:tx>
            <c:strRef>
              <c:f>July!$F$1</c:f>
              <c:strCache>
                <c:ptCount val="1"/>
                <c:pt idx="0">
                  <c:v>Min</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July!$F$2:$F$86</c:f>
              <c:numCache>
                <c:formatCode>General</c:formatCode>
                <c:ptCount val="85"/>
                <c:pt idx="0">
                  <c:v>25.841999999999999</c:v>
                </c:pt>
                <c:pt idx="1">
                  <c:v>25.841999999999999</c:v>
                </c:pt>
                <c:pt idx="2">
                  <c:v>25.841999999999999</c:v>
                </c:pt>
                <c:pt idx="3">
                  <c:v>25.841999999999999</c:v>
                </c:pt>
                <c:pt idx="4">
                  <c:v>25.841999999999999</c:v>
                </c:pt>
                <c:pt idx="5">
                  <c:v>25.841999999999999</c:v>
                </c:pt>
                <c:pt idx="6">
                  <c:v>25.841999999999999</c:v>
                </c:pt>
                <c:pt idx="7">
                  <c:v>25.841999999999999</c:v>
                </c:pt>
                <c:pt idx="8">
                  <c:v>25.841999999999999</c:v>
                </c:pt>
                <c:pt idx="9">
                  <c:v>25.841999999999999</c:v>
                </c:pt>
                <c:pt idx="10">
                  <c:v>25.841999999999999</c:v>
                </c:pt>
                <c:pt idx="11">
                  <c:v>25.841999999999999</c:v>
                </c:pt>
                <c:pt idx="12">
                  <c:v>25.841999999999999</c:v>
                </c:pt>
                <c:pt idx="13">
                  <c:v>25.841999999999999</c:v>
                </c:pt>
                <c:pt idx="14">
                  <c:v>25.841999999999999</c:v>
                </c:pt>
                <c:pt idx="15">
                  <c:v>25.841999999999999</c:v>
                </c:pt>
                <c:pt idx="16">
                  <c:v>25.841999999999999</c:v>
                </c:pt>
                <c:pt idx="17">
                  <c:v>25.841999999999999</c:v>
                </c:pt>
                <c:pt idx="18">
                  <c:v>25.841999999999999</c:v>
                </c:pt>
                <c:pt idx="19">
                  <c:v>25.841999999999999</c:v>
                </c:pt>
                <c:pt idx="20">
                  <c:v>25.841999999999999</c:v>
                </c:pt>
                <c:pt idx="21">
                  <c:v>25.841999999999999</c:v>
                </c:pt>
                <c:pt idx="22">
                  <c:v>25.841999999999999</c:v>
                </c:pt>
                <c:pt idx="23">
                  <c:v>25.841999999999999</c:v>
                </c:pt>
                <c:pt idx="24">
                  <c:v>25.841999999999999</c:v>
                </c:pt>
                <c:pt idx="25">
                  <c:v>25.841999999999999</c:v>
                </c:pt>
                <c:pt idx="26">
                  <c:v>25.841999999999999</c:v>
                </c:pt>
                <c:pt idx="27">
                  <c:v>25.841999999999999</c:v>
                </c:pt>
                <c:pt idx="28">
                  <c:v>25.841999999999999</c:v>
                </c:pt>
                <c:pt idx="29">
                  <c:v>25.841999999999999</c:v>
                </c:pt>
                <c:pt idx="30">
                  <c:v>25.841999999999999</c:v>
                </c:pt>
                <c:pt idx="31">
                  <c:v>25.841999999999999</c:v>
                </c:pt>
                <c:pt idx="32">
                  <c:v>25.841999999999999</c:v>
                </c:pt>
                <c:pt idx="33">
                  <c:v>25.841999999999999</c:v>
                </c:pt>
                <c:pt idx="34">
                  <c:v>25.841999999999999</c:v>
                </c:pt>
                <c:pt idx="35">
                  <c:v>25.841999999999999</c:v>
                </c:pt>
                <c:pt idx="36">
                  <c:v>25.841999999999999</c:v>
                </c:pt>
                <c:pt idx="37">
                  <c:v>25.841999999999999</c:v>
                </c:pt>
                <c:pt idx="38">
                  <c:v>25.841999999999999</c:v>
                </c:pt>
                <c:pt idx="39">
                  <c:v>25.841999999999999</c:v>
                </c:pt>
                <c:pt idx="40">
                  <c:v>25.841999999999999</c:v>
                </c:pt>
                <c:pt idx="41">
                  <c:v>25.841999999999999</c:v>
                </c:pt>
                <c:pt idx="42">
                  <c:v>25.841999999999999</c:v>
                </c:pt>
                <c:pt idx="43">
                  <c:v>25.841999999999999</c:v>
                </c:pt>
                <c:pt idx="44">
                  <c:v>25.841999999999999</c:v>
                </c:pt>
                <c:pt idx="45">
                  <c:v>25.841999999999999</c:v>
                </c:pt>
                <c:pt idx="46">
                  <c:v>25.841999999999999</c:v>
                </c:pt>
                <c:pt idx="47">
                  <c:v>25.841999999999999</c:v>
                </c:pt>
                <c:pt idx="48">
                  <c:v>25.841999999999999</c:v>
                </c:pt>
                <c:pt idx="49">
                  <c:v>25.841999999999999</c:v>
                </c:pt>
                <c:pt idx="50">
                  <c:v>25.841999999999999</c:v>
                </c:pt>
                <c:pt idx="51">
                  <c:v>25.841999999999999</c:v>
                </c:pt>
                <c:pt idx="52">
                  <c:v>25.841999999999999</c:v>
                </c:pt>
                <c:pt idx="53">
                  <c:v>25.841999999999999</c:v>
                </c:pt>
                <c:pt idx="54">
                  <c:v>25.841999999999999</c:v>
                </c:pt>
                <c:pt idx="55">
                  <c:v>25.841999999999999</c:v>
                </c:pt>
                <c:pt idx="56">
                  <c:v>25.841999999999999</c:v>
                </c:pt>
                <c:pt idx="57">
                  <c:v>25.841999999999999</c:v>
                </c:pt>
                <c:pt idx="58">
                  <c:v>25.841999999999999</c:v>
                </c:pt>
                <c:pt idx="59">
                  <c:v>25.841999999999999</c:v>
                </c:pt>
                <c:pt idx="60">
                  <c:v>25.841999999999999</c:v>
                </c:pt>
                <c:pt idx="61">
                  <c:v>25.841999999999999</c:v>
                </c:pt>
                <c:pt idx="62">
                  <c:v>25.841999999999999</c:v>
                </c:pt>
                <c:pt idx="63">
                  <c:v>25.841999999999999</c:v>
                </c:pt>
                <c:pt idx="64">
                  <c:v>25.841999999999999</c:v>
                </c:pt>
                <c:pt idx="65">
                  <c:v>25.841999999999999</c:v>
                </c:pt>
                <c:pt idx="66">
                  <c:v>25.841999999999999</c:v>
                </c:pt>
                <c:pt idx="67">
                  <c:v>25.841999999999999</c:v>
                </c:pt>
                <c:pt idx="68">
                  <c:v>25.841999999999999</c:v>
                </c:pt>
                <c:pt idx="69">
                  <c:v>25.841999999999999</c:v>
                </c:pt>
                <c:pt idx="70">
                  <c:v>25.841999999999999</c:v>
                </c:pt>
                <c:pt idx="71">
                  <c:v>25.841999999999999</c:v>
                </c:pt>
                <c:pt idx="72">
                  <c:v>25.841999999999999</c:v>
                </c:pt>
                <c:pt idx="73">
                  <c:v>25.841999999999999</c:v>
                </c:pt>
                <c:pt idx="74">
                  <c:v>25.841999999999999</c:v>
                </c:pt>
                <c:pt idx="75">
                  <c:v>25.841999999999999</c:v>
                </c:pt>
                <c:pt idx="76">
                  <c:v>25.841999999999999</c:v>
                </c:pt>
                <c:pt idx="77">
                  <c:v>25.841999999999999</c:v>
                </c:pt>
                <c:pt idx="78">
                  <c:v>25.841999999999999</c:v>
                </c:pt>
                <c:pt idx="79">
                  <c:v>25.841999999999999</c:v>
                </c:pt>
                <c:pt idx="80">
                  <c:v>25.841999999999999</c:v>
                </c:pt>
                <c:pt idx="81">
                  <c:v>25.841999999999999</c:v>
                </c:pt>
                <c:pt idx="82">
                  <c:v>25.841999999999999</c:v>
                </c:pt>
                <c:pt idx="83">
                  <c:v>25.841999999999999</c:v>
                </c:pt>
                <c:pt idx="84">
                  <c:v>25.841999999999999</c:v>
                </c:pt>
              </c:numCache>
            </c:numRef>
          </c:val>
          <c:smooth val="0"/>
        </c:ser>
        <c:ser>
          <c:idx val="5"/>
          <c:order val="5"/>
          <c:tx>
            <c:strRef>
              <c:f>July!$G$1</c:f>
              <c:strCache>
                <c:ptCount val="1"/>
                <c:pt idx="0">
                  <c:v>Max</c:v>
                </c:pt>
              </c:strCache>
            </c:strRef>
          </c:tx>
          <c:spPr>
            <a:ln w="28575" cap="rnd">
              <a:solidFill>
                <a:schemeClr val="tx1"/>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July!$G$2:$G$86</c:f>
              <c:numCache>
                <c:formatCode>General</c:formatCode>
                <c:ptCount val="85"/>
                <c:pt idx="0">
                  <c:v>27.62</c:v>
                </c:pt>
                <c:pt idx="1">
                  <c:v>27.62</c:v>
                </c:pt>
                <c:pt idx="2">
                  <c:v>27.62</c:v>
                </c:pt>
                <c:pt idx="3">
                  <c:v>27.62</c:v>
                </c:pt>
                <c:pt idx="4">
                  <c:v>27.62</c:v>
                </c:pt>
                <c:pt idx="5">
                  <c:v>27.62</c:v>
                </c:pt>
                <c:pt idx="6">
                  <c:v>27.62</c:v>
                </c:pt>
                <c:pt idx="7">
                  <c:v>27.62</c:v>
                </c:pt>
                <c:pt idx="8">
                  <c:v>27.62</c:v>
                </c:pt>
                <c:pt idx="9">
                  <c:v>27.62</c:v>
                </c:pt>
                <c:pt idx="10">
                  <c:v>27.62</c:v>
                </c:pt>
                <c:pt idx="11">
                  <c:v>27.62</c:v>
                </c:pt>
                <c:pt idx="12">
                  <c:v>27.62</c:v>
                </c:pt>
                <c:pt idx="13">
                  <c:v>27.62</c:v>
                </c:pt>
                <c:pt idx="14">
                  <c:v>27.62</c:v>
                </c:pt>
                <c:pt idx="15">
                  <c:v>27.62</c:v>
                </c:pt>
                <c:pt idx="16">
                  <c:v>27.62</c:v>
                </c:pt>
                <c:pt idx="17">
                  <c:v>27.62</c:v>
                </c:pt>
                <c:pt idx="18">
                  <c:v>27.62</c:v>
                </c:pt>
                <c:pt idx="19">
                  <c:v>27.62</c:v>
                </c:pt>
                <c:pt idx="20">
                  <c:v>27.62</c:v>
                </c:pt>
                <c:pt idx="21">
                  <c:v>27.62</c:v>
                </c:pt>
                <c:pt idx="22">
                  <c:v>27.62</c:v>
                </c:pt>
                <c:pt idx="23">
                  <c:v>27.62</c:v>
                </c:pt>
                <c:pt idx="24">
                  <c:v>27.62</c:v>
                </c:pt>
                <c:pt idx="25">
                  <c:v>27.62</c:v>
                </c:pt>
                <c:pt idx="26">
                  <c:v>27.62</c:v>
                </c:pt>
                <c:pt idx="27">
                  <c:v>27.62</c:v>
                </c:pt>
                <c:pt idx="28">
                  <c:v>27.62</c:v>
                </c:pt>
                <c:pt idx="29">
                  <c:v>27.62</c:v>
                </c:pt>
                <c:pt idx="30">
                  <c:v>27.62</c:v>
                </c:pt>
                <c:pt idx="31">
                  <c:v>27.62</c:v>
                </c:pt>
                <c:pt idx="32">
                  <c:v>27.62</c:v>
                </c:pt>
                <c:pt idx="33">
                  <c:v>27.62</c:v>
                </c:pt>
                <c:pt idx="34">
                  <c:v>27.62</c:v>
                </c:pt>
                <c:pt idx="35">
                  <c:v>27.62</c:v>
                </c:pt>
                <c:pt idx="36">
                  <c:v>27.62</c:v>
                </c:pt>
                <c:pt idx="37">
                  <c:v>27.62</c:v>
                </c:pt>
                <c:pt idx="38">
                  <c:v>27.62</c:v>
                </c:pt>
                <c:pt idx="39">
                  <c:v>27.62</c:v>
                </c:pt>
                <c:pt idx="40">
                  <c:v>27.62</c:v>
                </c:pt>
                <c:pt idx="41">
                  <c:v>27.62</c:v>
                </c:pt>
                <c:pt idx="42">
                  <c:v>27.62</c:v>
                </c:pt>
                <c:pt idx="43">
                  <c:v>27.62</c:v>
                </c:pt>
                <c:pt idx="44">
                  <c:v>27.62</c:v>
                </c:pt>
                <c:pt idx="45">
                  <c:v>27.62</c:v>
                </c:pt>
                <c:pt idx="46">
                  <c:v>27.62</c:v>
                </c:pt>
                <c:pt idx="47">
                  <c:v>27.62</c:v>
                </c:pt>
                <c:pt idx="48">
                  <c:v>27.62</c:v>
                </c:pt>
                <c:pt idx="49">
                  <c:v>27.62</c:v>
                </c:pt>
                <c:pt idx="50">
                  <c:v>27.62</c:v>
                </c:pt>
                <c:pt idx="51">
                  <c:v>27.62</c:v>
                </c:pt>
                <c:pt idx="52">
                  <c:v>27.62</c:v>
                </c:pt>
                <c:pt idx="53">
                  <c:v>27.62</c:v>
                </c:pt>
                <c:pt idx="54">
                  <c:v>27.62</c:v>
                </c:pt>
                <c:pt idx="55">
                  <c:v>27.62</c:v>
                </c:pt>
                <c:pt idx="56">
                  <c:v>27.62</c:v>
                </c:pt>
                <c:pt idx="57">
                  <c:v>27.62</c:v>
                </c:pt>
                <c:pt idx="58">
                  <c:v>27.62</c:v>
                </c:pt>
                <c:pt idx="59">
                  <c:v>27.62</c:v>
                </c:pt>
                <c:pt idx="60">
                  <c:v>27.62</c:v>
                </c:pt>
                <c:pt idx="61">
                  <c:v>27.62</c:v>
                </c:pt>
                <c:pt idx="62">
                  <c:v>27.62</c:v>
                </c:pt>
                <c:pt idx="63">
                  <c:v>27.62</c:v>
                </c:pt>
                <c:pt idx="64">
                  <c:v>27.62</c:v>
                </c:pt>
                <c:pt idx="65">
                  <c:v>27.62</c:v>
                </c:pt>
                <c:pt idx="66">
                  <c:v>27.62</c:v>
                </c:pt>
                <c:pt idx="67">
                  <c:v>27.62</c:v>
                </c:pt>
                <c:pt idx="68">
                  <c:v>27.62</c:v>
                </c:pt>
                <c:pt idx="69">
                  <c:v>27.62</c:v>
                </c:pt>
                <c:pt idx="70">
                  <c:v>27.62</c:v>
                </c:pt>
                <c:pt idx="71">
                  <c:v>27.62</c:v>
                </c:pt>
                <c:pt idx="72">
                  <c:v>27.62</c:v>
                </c:pt>
                <c:pt idx="73">
                  <c:v>27.62</c:v>
                </c:pt>
                <c:pt idx="74">
                  <c:v>27.62</c:v>
                </c:pt>
                <c:pt idx="75">
                  <c:v>27.62</c:v>
                </c:pt>
                <c:pt idx="76">
                  <c:v>27.62</c:v>
                </c:pt>
                <c:pt idx="77">
                  <c:v>27.62</c:v>
                </c:pt>
                <c:pt idx="78">
                  <c:v>27.62</c:v>
                </c:pt>
                <c:pt idx="79">
                  <c:v>27.62</c:v>
                </c:pt>
                <c:pt idx="80">
                  <c:v>27.62</c:v>
                </c:pt>
                <c:pt idx="81">
                  <c:v>27.62</c:v>
                </c:pt>
                <c:pt idx="82">
                  <c:v>27.62</c:v>
                </c:pt>
                <c:pt idx="83">
                  <c:v>27.62</c:v>
                </c:pt>
                <c:pt idx="84">
                  <c:v>27.62</c:v>
                </c:pt>
              </c:numCache>
            </c:numRef>
          </c:val>
          <c:smooth val="0"/>
        </c:ser>
        <c:ser>
          <c:idx val="6"/>
          <c:order val="6"/>
          <c:tx>
            <c:strRef>
              <c:f>July!#REF!</c:f>
              <c:strCache>
                <c:ptCount val="1"/>
                <c:pt idx="0">
                  <c:v>#REF!</c:v>
                </c:pt>
              </c:strCache>
            </c:strRef>
          </c:tx>
          <c:spPr>
            <a:ln w="28575" cap="rnd">
              <a:solidFill>
                <a:schemeClr val="accent1">
                  <a:lumMod val="60000"/>
                </a:schemeClr>
              </a:solidFill>
              <a:round/>
            </a:ln>
            <a:effectLst/>
          </c:spPr>
          <c:marker>
            <c:symbol val="none"/>
          </c:marker>
          <c:cat>
            <c:numRef>
              <c:f>July!$A$2:$A$86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July!#REF!</c:f>
              <c:numCache>
                <c:formatCode>General</c:formatCode>
                <c:ptCount val="1"/>
                <c:pt idx="0">
                  <c:v>1</c:v>
                </c:pt>
              </c:numCache>
            </c:numRef>
          </c:val>
          <c:smooth val="0"/>
        </c:ser>
        <c:dLbls>
          <c:showLegendKey val="0"/>
          <c:showVal val="0"/>
          <c:showCatName val="0"/>
          <c:showSerName val="0"/>
          <c:showPercent val="0"/>
          <c:showBubbleSize val="0"/>
        </c:dLbls>
        <c:smooth val="0"/>
        <c:axId val="106618416"/>
        <c:axId val="107010664"/>
      </c:lineChart>
      <c:dateAx>
        <c:axId val="106618416"/>
        <c:scaling>
          <c:orientation val="minMax"/>
        </c:scaling>
        <c:delete val="0"/>
        <c:axPos val="b"/>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Garamond" panose="02020404030301010803" pitchFamily="18" charset="0"/>
                <a:ea typeface="+mn-ea"/>
                <a:cs typeface="Arial" panose="020B0604020202020204" pitchFamily="34" charset="0"/>
              </a:defRPr>
            </a:pPr>
            <a:endParaRPr lang="en-US"/>
          </a:p>
        </c:txPr>
        <c:crossAx val="107010664"/>
        <c:crosses val="autoZero"/>
        <c:auto val="0"/>
        <c:lblOffset val="100"/>
        <c:baseTimeUnit val="days"/>
        <c:majorUnit val="10"/>
        <c:majorTimeUnit val="days"/>
        <c:minorUnit val="5"/>
        <c:minorTimeUnit val="days"/>
      </c:dateAx>
      <c:valAx>
        <c:axId val="107010664"/>
        <c:scaling>
          <c:orientation val="minMax"/>
          <c:max val="28"/>
          <c:min val="24"/>
        </c:scaling>
        <c:delete val="0"/>
        <c:axPos val="l"/>
        <c:numFmt formatCode="#,##0" sourceLinked="0"/>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rgbClr val="000000"/>
                </a:solidFill>
                <a:latin typeface="Garamond" panose="02020404030301010803" pitchFamily="18" charset="0"/>
                <a:ea typeface="+mn-ea"/>
                <a:cs typeface="Arial" panose="020B0604020202020204" pitchFamily="34" charset="0"/>
              </a:defRPr>
            </a:pPr>
            <a:endParaRPr lang="en-US"/>
          </a:p>
        </c:txPr>
        <c:crossAx val="106618416"/>
        <c:crosses val="autoZero"/>
        <c:crossBetween val="between"/>
        <c:minorUnit val="0.5"/>
      </c:valAx>
      <c:spPr>
        <a:noFill/>
        <a:ln>
          <a:noFill/>
        </a:ln>
        <a:effectLst/>
      </c:spPr>
    </c:plotArea>
    <c:plotVisOnly val="1"/>
    <c:dispBlanksAs val="gap"/>
    <c:showDLblsOverMax val="0"/>
  </c:chart>
  <c:spPr>
    <a:noFill/>
    <a:ln>
      <a:noFill/>
    </a:ln>
    <a:effectLst/>
  </c:spPr>
  <c:txPr>
    <a:bodyPr/>
    <a:lstStyle/>
    <a:p>
      <a:pPr>
        <a:defRPr>
          <a:latin typeface="Garamond" panose="02020404030301010803" pitchFamily="18"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August!$B$1</c:f>
              <c:strCache>
                <c:ptCount val="1"/>
                <c:pt idx="0">
                  <c:v>Commit</c:v>
                </c:pt>
              </c:strCache>
            </c:strRef>
          </c:tx>
          <c:spPr>
            <a:ln w="28575" cap="rnd">
              <a:solidFill>
                <a:srgbClr val="FFFF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August!$B$2:$B$86</c:f>
              <c:numCache>
                <c:formatCode>General</c:formatCode>
                <c:ptCount val="85"/>
                <c:pt idx="0">
                  <c:v>25.227380000000039</c:v>
                </c:pt>
                <c:pt idx="1">
                  <c:v>25.26332999999903</c:v>
                </c:pt>
                <c:pt idx="2">
                  <c:v>25.416649999999038</c:v>
                </c:pt>
                <c:pt idx="3">
                  <c:v>25.576900000000023</c:v>
                </c:pt>
                <c:pt idx="4">
                  <c:v>25.314170000000047</c:v>
                </c:pt>
                <c:pt idx="5">
                  <c:v>25.602169999999035</c:v>
                </c:pt>
                <c:pt idx="6">
                  <c:v>25.13035999999903</c:v>
                </c:pt>
                <c:pt idx="7">
                  <c:v>24.881430000000023</c:v>
                </c:pt>
                <c:pt idx="8">
                  <c:v>25.298879999999031</c:v>
                </c:pt>
                <c:pt idx="9">
                  <c:v>25.243250000000046</c:v>
                </c:pt>
                <c:pt idx="10">
                  <c:v>25.073419999999032</c:v>
                </c:pt>
                <c:pt idx="11">
                  <c:v>24.986140000000034</c:v>
                </c:pt>
                <c:pt idx="12">
                  <c:v>25.20419000000004</c:v>
                </c:pt>
                <c:pt idx="13">
                  <c:v>25.135100000000023</c:v>
                </c:pt>
                <c:pt idx="14">
                  <c:v>25.272790000000043</c:v>
                </c:pt>
                <c:pt idx="15">
                  <c:v>25.468990000000019</c:v>
                </c:pt>
                <c:pt idx="16">
                  <c:v>25.205219999999031</c:v>
                </c:pt>
                <c:pt idx="17">
                  <c:v>25.214500000000044</c:v>
                </c:pt>
                <c:pt idx="18">
                  <c:v>24.948689999999033</c:v>
                </c:pt>
                <c:pt idx="19">
                  <c:v>25.121999999999048</c:v>
                </c:pt>
                <c:pt idx="20">
                  <c:v>24.960290000000043</c:v>
                </c:pt>
                <c:pt idx="21">
                  <c:v>25.440759999999045</c:v>
                </c:pt>
                <c:pt idx="22">
                  <c:v>25.117969999999048</c:v>
                </c:pt>
                <c:pt idx="23">
                  <c:v>25.256799999999032</c:v>
                </c:pt>
                <c:pt idx="24">
                  <c:v>25.41939999999903</c:v>
                </c:pt>
                <c:pt idx="25">
                  <c:v>25.218740000000025</c:v>
                </c:pt>
                <c:pt idx="26">
                  <c:v>25.20930999999905</c:v>
                </c:pt>
                <c:pt idx="27">
                  <c:v>25.174770000000024</c:v>
                </c:pt>
                <c:pt idx="28">
                  <c:v>25.527460000000019</c:v>
                </c:pt>
                <c:pt idx="29">
                  <c:v>25.229730000000018</c:v>
                </c:pt>
                <c:pt idx="30">
                  <c:v>25.433860000000038</c:v>
                </c:pt>
                <c:pt idx="31">
                  <c:v>25.070059999999046</c:v>
                </c:pt>
                <c:pt idx="32">
                  <c:v>24.941400000000044</c:v>
                </c:pt>
                <c:pt idx="33">
                  <c:v>25.032740000000047</c:v>
                </c:pt>
                <c:pt idx="34">
                  <c:v>25.021690000000035</c:v>
                </c:pt>
                <c:pt idx="35">
                  <c:v>25.435780000000022</c:v>
                </c:pt>
                <c:pt idx="36">
                  <c:v>25.044149999999036</c:v>
                </c:pt>
                <c:pt idx="37">
                  <c:v>24.96718999999905</c:v>
                </c:pt>
                <c:pt idx="38">
                  <c:v>25.335779999999033</c:v>
                </c:pt>
                <c:pt idx="39">
                  <c:v>25.23037000000005</c:v>
                </c:pt>
                <c:pt idx="40">
                  <c:v>24.95971000000003</c:v>
                </c:pt>
                <c:pt idx="41">
                  <c:v>24.802090000000021</c:v>
                </c:pt>
                <c:pt idx="42">
                  <c:v>25.21819000000005</c:v>
                </c:pt>
                <c:pt idx="43">
                  <c:v>24.966390000000047</c:v>
                </c:pt>
                <c:pt idx="44">
                  <c:v>25.24648000000002</c:v>
                </c:pt>
                <c:pt idx="45">
                  <c:v>25.034910000000025</c:v>
                </c:pt>
                <c:pt idx="46">
                  <c:v>25.456020000000024</c:v>
                </c:pt>
                <c:pt idx="47">
                  <c:v>25.232780000000048</c:v>
                </c:pt>
                <c:pt idx="48">
                  <c:v>25.420980000000043</c:v>
                </c:pt>
                <c:pt idx="49">
                  <c:v>25.153800000000047</c:v>
                </c:pt>
                <c:pt idx="50">
                  <c:v>25.416410000000042</c:v>
                </c:pt>
                <c:pt idx="51">
                  <c:v>25.364709999999036</c:v>
                </c:pt>
                <c:pt idx="52">
                  <c:v>25.209860000000049</c:v>
                </c:pt>
                <c:pt idx="53">
                  <c:v>25.281339999999034</c:v>
                </c:pt>
                <c:pt idx="54">
                  <c:v>25.523549999999034</c:v>
                </c:pt>
                <c:pt idx="55">
                  <c:v>25.383020000000045</c:v>
                </c:pt>
                <c:pt idx="56">
                  <c:v>25.340970000000027</c:v>
                </c:pt>
                <c:pt idx="57">
                  <c:v>24.973600000000033</c:v>
                </c:pt>
                <c:pt idx="58">
                  <c:v>25.100310000000036</c:v>
                </c:pt>
                <c:pt idx="59">
                  <c:v>25.12474999999904</c:v>
                </c:pt>
                <c:pt idx="60">
                  <c:v>25.578639999999041</c:v>
                </c:pt>
                <c:pt idx="61">
                  <c:v>25.420069999999043</c:v>
                </c:pt>
                <c:pt idx="62">
                  <c:v>25.476890000000026</c:v>
                </c:pt>
                <c:pt idx="63">
                  <c:v>24.925840000000051</c:v>
                </c:pt>
                <c:pt idx="64">
                  <c:v>25.196369999999035</c:v>
                </c:pt>
                <c:pt idx="65">
                  <c:v>25.36922999999905</c:v>
                </c:pt>
                <c:pt idx="66">
                  <c:v>25.203940000000046</c:v>
                </c:pt>
                <c:pt idx="67">
                  <c:v>25.227929999999049</c:v>
                </c:pt>
                <c:pt idx="68">
                  <c:v>25.685629999999037</c:v>
                </c:pt>
                <c:pt idx="69">
                  <c:v>25.37474999999904</c:v>
                </c:pt>
                <c:pt idx="70">
                  <c:v>25.27147999999903</c:v>
                </c:pt>
                <c:pt idx="71">
                  <c:v>25.25356000000005</c:v>
                </c:pt>
                <c:pt idx="72">
                  <c:v>25.445370000000025</c:v>
                </c:pt>
                <c:pt idx="73">
                  <c:v>25.06597000000005</c:v>
                </c:pt>
                <c:pt idx="74">
                  <c:v>25.263209999999049</c:v>
                </c:pt>
                <c:pt idx="75">
                  <c:v>25.207090000000051</c:v>
                </c:pt>
                <c:pt idx="76">
                  <c:v>25.151699999999039</c:v>
                </c:pt>
                <c:pt idx="77">
                  <c:v>25.540119999999035</c:v>
                </c:pt>
                <c:pt idx="78">
                  <c:v>25.294030000000021</c:v>
                </c:pt>
                <c:pt idx="79">
                  <c:v>25.324820000000045</c:v>
                </c:pt>
                <c:pt idx="80">
                  <c:v>25.109580000000051</c:v>
                </c:pt>
                <c:pt idx="81">
                  <c:v>25.132649999999046</c:v>
                </c:pt>
                <c:pt idx="82">
                  <c:v>25.604489999999032</c:v>
                </c:pt>
                <c:pt idx="83">
                  <c:v>25.355040000000031</c:v>
                </c:pt>
                <c:pt idx="84">
                  <c:v>25.351980000000026</c:v>
                </c:pt>
              </c:numCache>
            </c:numRef>
          </c:val>
          <c:smooth val="0"/>
        </c:ser>
        <c:ser>
          <c:idx val="1"/>
          <c:order val="1"/>
          <c:tx>
            <c:strRef>
              <c:f>August!$C$1</c:f>
              <c:strCache>
                <c:ptCount val="1"/>
                <c:pt idx="0">
                  <c:v>Low1B</c:v>
                </c:pt>
              </c:strCache>
            </c:strRef>
          </c:tx>
          <c:spPr>
            <a:ln w="28575" cap="rnd">
              <a:solidFill>
                <a:srgbClr val="FFC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August!$C$2:$C$86</c:f>
              <c:numCache>
                <c:formatCode>General</c:formatCode>
                <c:ptCount val="85"/>
                <c:pt idx="0">
                  <c:v>25.459159999999031</c:v>
                </c:pt>
                <c:pt idx="1">
                  <c:v>25.546900000000051</c:v>
                </c:pt>
                <c:pt idx="2">
                  <c:v>25.514089999999044</c:v>
                </c:pt>
                <c:pt idx="3">
                  <c:v>25.414880000000039</c:v>
                </c:pt>
                <c:pt idx="4">
                  <c:v>25.161399999999048</c:v>
                </c:pt>
                <c:pt idx="5">
                  <c:v>25.531030000000044</c:v>
                </c:pt>
                <c:pt idx="6">
                  <c:v>25.441889999999034</c:v>
                </c:pt>
                <c:pt idx="7">
                  <c:v>25.329310000000021</c:v>
                </c:pt>
                <c:pt idx="8">
                  <c:v>25.614529999999036</c:v>
                </c:pt>
                <c:pt idx="9">
                  <c:v>25.523189999999033</c:v>
                </c:pt>
                <c:pt idx="10">
                  <c:v>25.627339999999037</c:v>
                </c:pt>
                <c:pt idx="11">
                  <c:v>25.455099999999049</c:v>
                </c:pt>
                <c:pt idx="12">
                  <c:v>25.508869999999035</c:v>
                </c:pt>
                <c:pt idx="13">
                  <c:v>25.673550000000034</c:v>
                </c:pt>
                <c:pt idx="14">
                  <c:v>25.884119999999029</c:v>
                </c:pt>
                <c:pt idx="15">
                  <c:v>25.776640000000043</c:v>
                </c:pt>
                <c:pt idx="16">
                  <c:v>25.28463000000005</c:v>
                </c:pt>
                <c:pt idx="17">
                  <c:v>25.575160000000039</c:v>
                </c:pt>
                <c:pt idx="18">
                  <c:v>25.478570000000047</c:v>
                </c:pt>
                <c:pt idx="19">
                  <c:v>25.629879999999048</c:v>
                </c:pt>
                <c:pt idx="20">
                  <c:v>25.564229999999043</c:v>
                </c:pt>
                <c:pt idx="21">
                  <c:v>25.389730000000043</c:v>
                </c:pt>
                <c:pt idx="22">
                  <c:v>25.62814000000003</c:v>
                </c:pt>
                <c:pt idx="23">
                  <c:v>25.424920000000043</c:v>
                </c:pt>
                <c:pt idx="24">
                  <c:v>25.977439999999035</c:v>
                </c:pt>
                <c:pt idx="25">
                  <c:v>25.703790000000026</c:v>
                </c:pt>
                <c:pt idx="26">
                  <c:v>25.447660000000042</c:v>
                </c:pt>
                <c:pt idx="27">
                  <c:v>25.716359999999042</c:v>
                </c:pt>
                <c:pt idx="28">
                  <c:v>25.88447999999903</c:v>
                </c:pt>
                <c:pt idx="29">
                  <c:v>26.071220000000039</c:v>
                </c:pt>
                <c:pt idx="30">
                  <c:v>26.113520000000051</c:v>
                </c:pt>
                <c:pt idx="31">
                  <c:v>25.945250000000044</c:v>
                </c:pt>
                <c:pt idx="32">
                  <c:v>25.848229999999035</c:v>
                </c:pt>
                <c:pt idx="33">
                  <c:v>26.002589999999032</c:v>
                </c:pt>
                <c:pt idx="34">
                  <c:v>25.834919999999045</c:v>
                </c:pt>
                <c:pt idx="35">
                  <c:v>25.978330000000028</c:v>
                </c:pt>
                <c:pt idx="36">
                  <c:v>25.654440000000022</c:v>
                </c:pt>
                <c:pt idx="37">
                  <c:v>25.858640000000037</c:v>
                </c:pt>
                <c:pt idx="38">
                  <c:v>25.681939999999031</c:v>
                </c:pt>
                <c:pt idx="39">
                  <c:v>25.935820000000035</c:v>
                </c:pt>
                <c:pt idx="40">
                  <c:v>25.973989999999048</c:v>
                </c:pt>
                <c:pt idx="41">
                  <c:v>26.03651999999903</c:v>
                </c:pt>
                <c:pt idx="42">
                  <c:v>25.696949999999049</c:v>
                </c:pt>
                <c:pt idx="43">
                  <c:v>26.107749999999044</c:v>
                </c:pt>
                <c:pt idx="44">
                  <c:v>25.920100000000048</c:v>
                </c:pt>
                <c:pt idx="45">
                  <c:v>25.901570000000049</c:v>
                </c:pt>
                <c:pt idx="46">
                  <c:v>26.031789999999035</c:v>
                </c:pt>
                <c:pt idx="47">
                  <c:v>26.09227999999905</c:v>
                </c:pt>
                <c:pt idx="48">
                  <c:v>25.900349999999037</c:v>
                </c:pt>
                <c:pt idx="49">
                  <c:v>26.196369999999035</c:v>
                </c:pt>
                <c:pt idx="50">
                  <c:v>26.049979999999039</c:v>
                </c:pt>
                <c:pt idx="51">
                  <c:v>26.175130000000024</c:v>
                </c:pt>
                <c:pt idx="52">
                  <c:v>25.883200000000045</c:v>
                </c:pt>
                <c:pt idx="53">
                  <c:v>26.244619999999031</c:v>
                </c:pt>
                <c:pt idx="54">
                  <c:v>26.162560000000042</c:v>
                </c:pt>
                <c:pt idx="55">
                  <c:v>26.168240000000026</c:v>
                </c:pt>
                <c:pt idx="56">
                  <c:v>26.322320000000047</c:v>
                </c:pt>
                <c:pt idx="57">
                  <c:v>26.277669999999034</c:v>
                </c:pt>
                <c:pt idx="58">
                  <c:v>26.11940999999905</c:v>
                </c:pt>
                <c:pt idx="59">
                  <c:v>25.973539999999048</c:v>
                </c:pt>
                <c:pt idx="60">
                  <c:v>25.981959999999049</c:v>
                </c:pt>
                <c:pt idx="61">
                  <c:v>26.120840000000044</c:v>
                </c:pt>
                <c:pt idx="62">
                  <c:v>26.030389999999045</c:v>
                </c:pt>
                <c:pt idx="63">
                  <c:v>25.890740000000051</c:v>
                </c:pt>
                <c:pt idx="64">
                  <c:v>26.111320000000035</c:v>
                </c:pt>
                <c:pt idx="65">
                  <c:v>25.948720000000037</c:v>
                </c:pt>
                <c:pt idx="66">
                  <c:v>25.819119999999032</c:v>
                </c:pt>
                <c:pt idx="67">
                  <c:v>26.002949999999032</c:v>
                </c:pt>
                <c:pt idx="68">
                  <c:v>26.08892000000003</c:v>
                </c:pt>
                <c:pt idx="69">
                  <c:v>26.174619999999038</c:v>
                </c:pt>
                <c:pt idx="70">
                  <c:v>26.264730000000043</c:v>
                </c:pt>
                <c:pt idx="71">
                  <c:v>26.21243000000004</c:v>
                </c:pt>
                <c:pt idx="72">
                  <c:v>26.252249999999037</c:v>
                </c:pt>
                <c:pt idx="73">
                  <c:v>25.912040000000047</c:v>
                </c:pt>
                <c:pt idx="74">
                  <c:v>26.13805999999903</c:v>
                </c:pt>
                <c:pt idx="75">
                  <c:v>26.194359999999051</c:v>
                </c:pt>
                <c:pt idx="76">
                  <c:v>26.206080000000043</c:v>
                </c:pt>
                <c:pt idx="77">
                  <c:v>26.175470000000018</c:v>
                </c:pt>
                <c:pt idx="78">
                  <c:v>26.139760000000024</c:v>
                </c:pt>
                <c:pt idx="79">
                  <c:v>26.181630000000041</c:v>
                </c:pt>
                <c:pt idx="80">
                  <c:v>26.271690000000035</c:v>
                </c:pt>
                <c:pt idx="81">
                  <c:v>26.042810000000031</c:v>
                </c:pt>
                <c:pt idx="82">
                  <c:v>26.151760000000024</c:v>
                </c:pt>
                <c:pt idx="83">
                  <c:v>26.125089999999034</c:v>
                </c:pt>
                <c:pt idx="84">
                  <c:v>25.972860000000026</c:v>
                </c:pt>
              </c:numCache>
            </c:numRef>
          </c:val>
          <c:smooth val="0"/>
        </c:ser>
        <c:ser>
          <c:idx val="2"/>
          <c:order val="2"/>
          <c:tx>
            <c:strRef>
              <c:f>August!$D$1</c:f>
              <c:strCache>
                <c:ptCount val="1"/>
                <c:pt idx="0">
                  <c:v>Med A1B</c:v>
                </c:pt>
              </c:strCache>
            </c:strRef>
          </c:tx>
          <c:spPr>
            <a:ln w="28575" cap="rnd">
              <a:solidFill>
                <a:srgbClr val="FF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August!$D$2:$D$86</c:f>
              <c:numCache>
                <c:formatCode>General</c:formatCode>
                <c:ptCount val="85"/>
                <c:pt idx="0">
                  <c:v>25.431120000000021</c:v>
                </c:pt>
                <c:pt idx="1">
                  <c:v>25.190579999999045</c:v>
                </c:pt>
                <c:pt idx="2">
                  <c:v>25.310390000000041</c:v>
                </c:pt>
                <c:pt idx="3">
                  <c:v>25.830930000000023</c:v>
                </c:pt>
                <c:pt idx="4">
                  <c:v>25.524590000000046</c:v>
                </c:pt>
                <c:pt idx="5">
                  <c:v>25.581569999999033</c:v>
                </c:pt>
                <c:pt idx="6">
                  <c:v>25.599300000000028</c:v>
                </c:pt>
                <c:pt idx="7">
                  <c:v>25.671320000000037</c:v>
                </c:pt>
                <c:pt idx="8">
                  <c:v>25.410150000000044</c:v>
                </c:pt>
                <c:pt idx="9">
                  <c:v>25.538350000000037</c:v>
                </c:pt>
                <c:pt idx="10">
                  <c:v>25.493550000000027</c:v>
                </c:pt>
                <c:pt idx="11">
                  <c:v>25.609459999999046</c:v>
                </c:pt>
                <c:pt idx="12">
                  <c:v>25.715630000000033</c:v>
                </c:pt>
                <c:pt idx="13">
                  <c:v>25.663629999999046</c:v>
                </c:pt>
                <c:pt idx="14">
                  <c:v>25.700860000000034</c:v>
                </c:pt>
                <c:pt idx="15">
                  <c:v>25.66097000000002</c:v>
                </c:pt>
                <c:pt idx="16">
                  <c:v>25.705529999999044</c:v>
                </c:pt>
                <c:pt idx="17">
                  <c:v>25.947960000000023</c:v>
                </c:pt>
                <c:pt idx="18">
                  <c:v>25.970880000000022</c:v>
                </c:pt>
                <c:pt idx="19">
                  <c:v>25.804380000000037</c:v>
                </c:pt>
                <c:pt idx="20">
                  <c:v>25.806630000000041</c:v>
                </c:pt>
                <c:pt idx="21">
                  <c:v>26.148859999999047</c:v>
                </c:pt>
                <c:pt idx="22">
                  <c:v>26.122580000000028</c:v>
                </c:pt>
                <c:pt idx="23">
                  <c:v>26.038390000000049</c:v>
                </c:pt>
                <c:pt idx="24">
                  <c:v>26.115409999999031</c:v>
                </c:pt>
                <c:pt idx="25">
                  <c:v>25.928030000000035</c:v>
                </c:pt>
                <c:pt idx="26">
                  <c:v>26.430629999999042</c:v>
                </c:pt>
                <c:pt idx="27">
                  <c:v>26.171869999999046</c:v>
                </c:pt>
                <c:pt idx="28">
                  <c:v>25.914419999999041</c:v>
                </c:pt>
                <c:pt idx="29">
                  <c:v>26.164000000000044</c:v>
                </c:pt>
                <c:pt idx="30">
                  <c:v>26.203700000000026</c:v>
                </c:pt>
                <c:pt idx="31">
                  <c:v>26.288420000000031</c:v>
                </c:pt>
                <c:pt idx="32">
                  <c:v>26.445460000000026</c:v>
                </c:pt>
                <c:pt idx="33">
                  <c:v>26.359799999999041</c:v>
                </c:pt>
                <c:pt idx="34">
                  <c:v>26.193439999999043</c:v>
                </c:pt>
                <c:pt idx="35">
                  <c:v>26.544950000000028</c:v>
                </c:pt>
                <c:pt idx="36">
                  <c:v>26.114340000000027</c:v>
                </c:pt>
                <c:pt idx="37">
                  <c:v>26.457329999999047</c:v>
                </c:pt>
                <c:pt idx="38">
                  <c:v>26.573180000000036</c:v>
                </c:pt>
                <c:pt idx="39">
                  <c:v>26.668210000000045</c:v>
                </c:pt>
                <c:pt idx="40">
                  <c:v>26.427029999999036</c:v>
                </c:pt>
                <c:pt idx="41">
                  <c:v>26.486540000000048</c:v>
                </c:pt>
                <c:pt idx="42">
                  <c:v>26.541469999999038</c:v>
                </c:pt>
                <c:pt idx="43">
                  <c:v>26.594199999999034</c:v>
                </c:pt>
                <c:pt idx="44">
                  <c:v>26.514580000000024</c:v>
                </c:pt>
                <c:pt idx="45">
                  <c:v>26.352900000000034</c:v>
                </c:pt>
                <c:pt idx="46">
                  <c:v>26.569209999999032</c:v>
                </c:pt>
                <c:pt idx="47">
                  <c:v>26.769100000000037</c:v>
                </c:pt>
                <c:pt idx="48">
                  <c:v>26.462669999999036</c:v>
                </c:pt>
                <c:pt idx="49">
                  <c:v>26.597070000000031</c:v>
                </c:pt>
                <c:pt idx="50">
                  <c:v>26.599939999999037</c:v>
                </c:pt>
                <c:pt idx="51">
                  <c:v>26.768520000000024</c:v>
                </c:pt>
                <c:pt idx="52">
                  <c:v>26.856410000000039</c:v>
                </c:pt>
                <c:pt idx="53">
                  <c:v>26.856129999999041</c:v>
                </c:pt>
                <c:pt idx="54">
                  <c:v>26.662259999999037</c:v>
                </c:pt>
                <c:pt idx="55">
                  <c:v>26.784570000000031</c:v>
                </c:pt>
                <c:pt idx="56">
                  <c:v>26.758939999999029</c:v>
                </c:pt>
                <c:pt idx="57">
                  <c:v>26.927029999999036</c:v>
                </c:pt>
                <c:pt idx="58">
                  <c:v>27.050409999999033</c:v>
                </c:pt>
                <c:pt idx="59">
                  <c:v>26.943630000000041</c:v>
                </c:pt>
                <c:pt idx="60">
                  <c:v>26.952660000000037</c:v>
                </c:pt>
                <c:pt idx="61">
                  <c:v>26.99467999999905</c:v>
                </c:pt>
                <c:pt idx="62">
                  <c:v>26.824820000000045</c:v>
                </c:pt>
                <c:pt idx="63">
                  <c:v>26.970389999999043</c:v>
                </c:pt>
                <c:pt idx="64">
                  <c:v>26.805780000000027</c:v>
                </c:pt>
                <c:pt idx="65">
                  <c:v>26.850789999998995</c:v>
                </c:pt>
                <c:pt idx="66">
                  <c:v>26.941490000000044</c:v>
                </c:pt>
                <c:pt idx="67">
                  <c:v>26.969080000000019</c:v>
                </c:pt>
                <c:pt idx="68">
                  <c:v>26.924250000000029</c:v>
                </c:pt>
                <c:pt idx="69">
                  <c:v>26.942960000000028</c:v>
                </c:pt>
                <c:pt idx="70">
                  <c:v>26.912959999999032</c:v>
                </c:pt>
                <c:pt idx="71">
                  <c:v>26.860589999999036</c:v>
                </c:pt>
                <c:pt idx="72">
                  <c:v>27.16029999999904</c:v>
                </c:pt>
                <c:pt idx="73">
                  <c:v>26.875570000000039</c:v>
                </c:pt>
                <c:pt idx="74">
                  <c:v>26.553489999999044</c:v>
                </c:pt>
                <c:pt idx="75">
                  <c:v>26.626000000000033</c:v>
                </c:pt>
                <c:pt idx="76">
                  <c:v>27.005329999999049</c:v>
                </c:pt>
                <c:pt idx="77">
                  <c:v>27.022790000000043</c:v>
                </c:pt>
                <c:pt idx="78">
                  <c:v>27.192190000000039</c:v>
                </c:pt>
                <c:pt idx="79">
                  <c:v>26.827600000000018</c:v>
                </c:pt>
                <c:pt idx="80">
                  <c:v>26.704310000000021</c:v>
                </c:pt>
                <c:pt idx="81">
                  <c:v>26.942989999999043</c:v>
                </c:pt>
                <c:pt idx="82">
                  <c:v>27.010340000000042</c:v>
                </c:pt>
                <c:pt idx="83">
                  <c:v>26.937830000000019</c:v>
                </c:pt>
                <c:pt idx="84">
                  <c:v>26.836659999999029</c:v>
                </c:pt>
              </c:numCache>
            </c:numRef>
          </c:val>
          <c:smooth val="0"/>
        </c:ser>
        <c:ser>
          <c:idx val="3"/>
          <c:order val="3"/>
          <c:tx>
            <c:strRef>
              <c:f>August!$E$1</c:f>
              <c:strCache>
                <c:ptCount val="1"/>
                <c:pt idx="0">
                  <c:v>High A2</c:v>
                </c:pt>
              </c:strCache>
            </c:strRef>
          </c:tx>
          <c:spPr>
            <a:ln w="28575" cap="rnd">
              <a:solidFill>
                <a:srgbClr val="C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August!$E$2:$E$86</c:f>
              <c:numCache>
                <c:formatCode>General</c:formatCode>
                <c:ptCount val="85"/>
                <c:pt idx="0">
                  <c:v>25.779959999999051</c:v>
                </c:pt>
                <c:pt idx="1">
                  <c:v>25.544030000000021</c:v>
                </c:pt>
                <c:pt idx="2">
                  <c:v>25.795710000000042</c:v>
                </c:pt>
                <c:pt idx="3">
                  <c:v>25.492789999999047</c:v>
                </c:pt>
                <c:pt idx="4">
                  <c:v>25.584339999999031</c:v>
                </c:pt>
                <c:pt idx="5">
                  <c:v>25.548969999999031</c:v>
                </c:pt>
                <c:pt idx="6">
                  <c:v>25.372920000000022</c:v>
                </c:pt>
                <c:pt idx="7">
                  <c:v>25.398889999999028</c:v>
                </c:pt>
                <c:pt idx="8">
                  <c:v>25.730620000000044</c:v>
                </c:pt>
                <c:pt idx="9">
                  <c:v>25.168120000000044</c:v>
                </c:pt>
                <c:pt idx="10">
                  <c:v>25.396139999999036</c:v>
                </c:pt>
                <c:pt idx="11">
                  <c:v>25.466490000000022</c:v>
                </c:pt>
                <c:pt idx="12">
                  <c:v>25.539509999999041</c:v>
                </c:pt>
                <c:pt idx="13">
                  <c:v>25.567100000000039</c:v>
                </c:pt>
                <c:pt idx="14">
                  <c:v>25.926110000000051</c:v>
                </c:pt>
                <c:pt idx="15">
                  <c:v>25.94912000000005</c:v>
                </c:pt>
                <c:pt idx="16">
                  <c:v>26.096699999999032</c:v>
                </c:pt>
                <c:pt idx="17">
                  <c:v>25.365620000000035</c:v>
                </c:pt>
                <c:pt idx="18">
                  <c:v>25.647149999999044</c:v>
                </c:pt>
                <c:pt idx="19">
                  <c:v>25.55197000000004</c:v>
                </c:pt>
                <c:pt idx="20">
                  <c:v>25.996759999999028</c:v>
                </c:pt>
                <c:pt idx="21">
                  <c:v>25.942589999999029</c:v>
                </c:pt>
                <c:pt idx="22">
                  <c:v>26.113820000000032</c:v>
                </c:pt>
                <c:pt idx="23">
                  <c:v>25.630610000000047</c:v>
                </c:pt>
                <c:pt idx="24">
                  <c:v>25.881679999999051</c:v>
                </c:pt>
                <c:pt idx="25">
                  <c:v>26.071560000000034</c:v>
                </c:pt>
                <c:pt idx="26">
                  <c:v>26.066130000000044</c:v>
                </c:pt>
                <c:pt idx="27">
                  <c:v>25.895560000000046</c:v>
                </c:pt>
                <c:pt idx="28">
                  <c:v>26.128110000000049</c:v>
                </c:pt>
                <c:pt idx="29">
                  <c:v>26.12411000000003</c:v>
                </c:pt>
                <c:pt idx="30">
                  <c:v>26.316250000000025</c:v>
                </c:pt>
                <c:pt idx="31">
                  <c:v>25.996759999999028</c:v>
                </c:pt>
                <c:pt idx="32">
                  <c:v>26.094379999999035</c:v>
                </c:pt>
                <c:pt idx="33">
                  <c:v>26.44186000000002</c:v>
                </c:pt>
                <c:pt idx="34">
                  <c:v>26.006920000000036</c:v>
                </c:pt>
                <c:pt idx="35">
                  <c:v>26.284169999999051</c:v>
                </c:pt>
                <c:pt idx="36">
                  <c:v>26.246180000000038</c:v>
                </c:pt>
                <c:pt idx="37">
                  <c:v>26.401760000000024</c:v>
                </c:pt>
                <c:pt idx="38">
                  <c:v>26.456929999999033</c:v>
                </c:pt>
                <c:pt idx="39">
                  <c:v>26.48544000000004</c:v>
                </c:pt>
                <c:pt idx="40">
                  <c:v>26.737999999999033</c:v>
                </c:pt>
                <c:pt idx="41">
                  <c:v>26.555440000000033</c:v>
                </c:pt>
                <c:pt idx="42">
                  <c:v>26.55758000000003</c:v>
                </c:pt>
                <c:pt idx="43">
                  <c:v>26.360069999999041</c:v>
                </c:pt>
                <c:pt idx="44">
                  <c:v>26.786890000000028</c:v>
                </c:pt>
                <c:pt idx="45">
                  <c:v>26.549650000000042</c:v>
                </c:pt>
                <c:pt idx="46">
                  <c:v>26.653530000000046</c:v>
                </c:pt>
                <c:pt idx="47">
                  <c:v>26.670499999999038</c:v>
                </c:pt>
                <c:pt idx="48">
                  <c:v>26.747460000000046</c:v>
                </c:pt>
                <c:pt idx="49">
                  <c:v>26.739979999999036</c:v>
                </c:pt>
                <c:pt idx="50">
                  <c:v>26.504110000000026</c:v>
                </c:pt>
                <c:pt idx="51">
                  <c:v>26.585230000000024</c:v>
                </c:pt>
                <c:pt idx="52">
                  <c:v>27.270470000000046</c:v>
                </c:pt>
                <c:pt idx="53">
                  <c:v>27.146449999999049</c:v>
                </c:pt>
                <c:pt idx="54">
                  <c:v>26.995050000000049</c:v>
                </c:pt>
                <c:pt idx="55">
                  <c:v>27.062069999999039</c:v>
                </c:pt>
                <c:pt idx="56">
                  <c:v>26.849939999999037</c:v>
                </c:pt>
                <c:pt idx="57">
                  <c:v>27.174950000000024</c:v>
                </c:pt>
                <c:pt idx="58">
                  <c:v>27.259519999999043</c:v>
                </c:pt>
                <c:pt idx="59">
                  <c:v>27.073819999999046</c:v>
                </c:pt>
                <c:pt idx="60">
                  <c:v>27.455830000000049</c:v>
                </c:pt>
                <c:pt idx="61">
                  <c:v>27.33403999999905</c:v>
                </c:pt>
                <c:pt idx="62">
                  <c:v>27.522820000000024</c:v>
                </c:pt>
                <c:pt idx="63">
                  <c:v>27.320640000000026</c:v>
                </c:pt>
                <c:pt idx="64">
                  <c:v>27.384359999999049</c:v>
                </c:pt>
                <c:pt idx="65">
                  <c:v>27.485010000000045</c:v>
                </c:pt>
                <c:pt idx="66">
                  <c:v>27.582849999999041</c:v>
                </c:pt>
                <c:pt idx="67">
                  <c:v>27.123410000000035</c:v>
                </c:pt>
                <c:pt idx="68">
                  <c:v>27.066220000000044</c:v>
                </c:pt>
                <c:pt idx="69">
                  <c:v>27.535459999999034</c:v>
                </c:pt>
                <c:pt idx="70">
                  <c:v>27.604090000000042</c:v>
                </c:pt>
                <c:pt idx="71">
                  <c:v>27.570640000000026</c:v>
                </c:pt>
                <c:pt idx="72">
                  <c:v>27.918600000000026</c:v>
                </c:pt>
                <c:pt idx="73">
                  <c:v>28.066799999999034</c:v>
                </c:pt>
                <c:pt idx="74">
                  <c:v>27.782860000000028</c:v>
                </c:pt>
                <c:pt idx="75">
                  <c:v>27.927389999999036</c:v>
                </c:pt>
                <c:pt idx="76">
                  <c:v>28.121360000000038</c:v>
                </c:pt>
                <c:pt idx="77">
                  <c:v>27.76153000000005</c:v>
                </c:pt>
                <c:pt idx="78">
                  <c:v>27.551779999999042</c:v>
                </c:pt>
                <c:pt idx="79">
                  <c:v>27.745320000000049</c:v>
                </c:pt>
                <c:pt idx="80">
                  <c:v>27.622609999999042</c:v>
                </c:pt>
                <c:pt idx="81">
                  <c:v>28.224270000000047</c:v>
                </c:pt>
                <c:pt idx="82">
                  <c:v>28.296350000000018</c:v>
                </c:pt>
                <c:pt idx="83">
                  <c:v>27.918019999999046</c:v>
                </c:pt>
                <c:pt idx="84">
                  <c:v>28.084860000000049</c:v>
                </c:pt>
              </c:numCache>
            </c:numRef>
          </c:val>
          <c:smooth val="0"/>
        </c:ser>
        <c:ser>
          <c:idx val="4"/>
          <c:order val="4"/>
          <c:tx>
            <c:strRef>
              <c:f>August!$F$1</c:f>
              <c:strCache>
                <c:ptCount val="1"/>
                <c:pt idx="0">
                  <c:v>Min</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August!$F$2:$F$86</c:f>
              <c:numCache>
                <c:formatCode>General</c:formatCode>
                <c:ptCount val="85"/>
                <c:pt idx="0">
                  <c:v>25.664000000000044</c:v>
                </c:pt>
                <c:pt idx="1">
                  <c:v>25.664000000000044</c:v>
                </c:pt>
                <c:pt idx="2">
                  <c:v>25.664000000000044</c:v>
                </c:pt>
                <c:pt idx="3">
                  <c:v>25.664000000000044</c:v>
                </c:pt>
                <c:pt idx="4">
                  <c:v>25.664000000000044</c:v>
                </c:pt>
                <c:pt idx="5">
                  <c:v>25.664000000000044</c:v>
                </c:pt>
                <c:pt idx="6">
                  <c:v>25.664000000000044</c:v>
                </c:pt>
                <c:pt idx="7">
                  <c:v>25.664000000000044</c:v>
                </c:pt>
                <c:pt idx="8">
                  <c:v>25.664000000000044</c:v>
                </c:pt>
                <c:pt idx="9">
                  <c:v>25.664000000000044</c:v>
                </c:pt>
                <c:pt idx="10">
                  <c:v>25.664000000000044</c:v>
                </c:pt>
                <c:pt idx="11">
                  <c:v>25.664000000000044</c:v>
                </c:pt>
                <c:pt idx="12">
                  <c:v>25.664000000000044</c:v>
                </c:pt>
                <c:pt idx="13">
                  <c:v>25.664000000000044</c:v>
                </c:pt>
                <c:pt idx="14">
                  <c:v>25.664000000000044</c:v>
                </c:pt>
                <c:pt idx="15">
                  <c:v>25.664000000000044</c:v>
                </c:pt>
                <c:pt idx="16">
                  <c:v>25.664000000000044</c:v>
                </c:pt>
                <c:pt idx="17">
                  <c:v>25.664000000000044</c:v>
                </c:pt>
                <c:pt idx="18">
                  <c:v>25.664000000000044</c:v>
                </c:pt>
                <c:pt idx="19">
                  <c:v>25.664000000000044</c:v>
                </c:pt>
                <c:pt idx="20">
                  <c:v>25.664000000000044</c:v>
                </c:pt>
                <c:pt idx="21">
                  <c:v>25.664000000000044</c:v>
                </c:pt>
                <c:pt idx="22">
                  <c:v>25.664000000000044</c:v>
                </c:pt>
                <c:pt idx="23">
                  <c:v>25.664000000000044</c:v>
                </c:pt>
                <c:pt idx="24">
                  <c:v>25.664000000000044</c:v>
                </c:pt>
                <c:pt idx="25">
                  <c:v>25.664000000000044</c:v>
                </c:pt>
                <c:pt idx="26">
                  <c:v>25.664000000000044</c:v>
                </c:pt>
                <c:pt idx="27">
                  <c:v>25.664000000000044</c:v>
                </c:pt>
                <c:pt idx="28">
                  <c:v>25.664000000000044</c:v>
                </c:pt>
                <c:pt idx="29">
                  <c:v>25.664000000000044</c:v>
                </c:pt>
                <c:pt idx="30">
                  <c:v>25.664000000000044</c:v>
                </c:pt>
                <c:pt idx="31">
                  <c:v>25.664000000000044</c:v>
                </c:pt>
                <c:pt idx="32">
                  <c:v>25.664000000000044</c:v>
                </c:pt>
                <c:pt idx="33">
                  <c:v>25.664000000000044</c:v>
                </c:pt>
                <c:pt idx="34">
                  <c:v>25.664000000000044</c:v>
                </c:pt>
                <c:pt idx="35">
                  <c:v>25.664000000000044</c:v>
                </c:pt>
                <c:pt idx="36">
                  <c:v>25.664000000000044</c:v>
                </c:pt>
                <c:pt idx="37">
                  <c:v>25.664000000000044</c:v>
                </c:pt>
                <c:pt idx="38">
                  <c:v>25.664000000000044</c:v>
                </c:pt>
                <c:pt idx="39">
                  <c:v>25.664000000000044</c:v>
                </c:pt>
                <c:pt idx="40">
                  <c:v>25.664000000000044</c:v>
                </c:pt>
                <c:pt idx="41">
                  <c:v>25.664000000000044</c:v>
                </c:pt>
                <c:pt idx="42">
                  <c:v>25.664000000000044</c:v>
                </c:pt>
                <c:pt idx="43">
                  <c:v>25.664000000000044</c:v>
                </c:pt>
                <c:pt idx="44">
                  <c:v>25.664000000000044</c:v>
                </c:pt>
                <c:pt idx="45">
                  <c:v>25.664000000000044</c:v>
                </c:pt>
                <c:pt idx="46">
                  <c:v>25.664000000000044</c:v>
                </c:pt>
                <c:pt idx="47">
                  <c:v>25.664000000000044</c:v>
                </c:pt>
                <c:pt idx="48">
                  <c:v>25.664000000000044</c:v>
                </c:pt>
                <c:pt idx="49">
                  <c:v>25.664000000000044</c:v>
                </c:pt>
                <c:pt idx="50">
                  <c:v>25.664000000000044</c:v>
                </c:pt>
                <c:pt idx="51">
                  <c:v>25.664000000000044</c:v>
                </c:pt>
                <c:pt idx="52">
                  <c:v>25.664000000000044</c:v>
                </c:pt>
                <c:pt idx="53">
                  <c:v>25.664000000000044</c:v>
                </c:pt>
                <c:pt idx="54">
                  <c:v>25.664000000000044</c:v>
                </c:pt>
                <c:pt idx="55">
                  <c:v>25.664000000000044</c:v>
                </c:pt>
                <c:pt idx="56">
                  <c:v>25.664000000000044</c:v>
                </c:pt>
                <c:pt idx="57">
                  <c:v>25.664000000000044</c:v>
                </c:pt>
                <c:pt idx="58">
                  <c:v>25.664000000000044</c:v>
                </c:pt>
                <c:pt idx="59">
                  <c:v>25.664000000000044</c:v>
                </c:pt>
                <c:pt idx="60">
                  <c:v>25.664000000000044</c:v>
                </c:pt>
                <c:pt idx="61">
                  <c:v>25.664000000000044</c:v>
                </c:pt>
                <c:pt idx="62">
                  <c:v>25.664000000000044</c:v>
                </c:pt>
                <c:pt idx="63">
                  <c:v>25.664000000000044</c:v>
                </c:pt>
                <c:pt idx="64">
                  <c:v>25.664000000000044</c:v>
                </c:pt>
                <c:pt idx="65">
                  <c:v>25.664000000000044</c:v>
                </c:pt>
                <c:pt idx="66">
                  <c:v>25.664000000000044</c:v>
                </c:pt>
                <c:pt idx="67">
                  <c:v>25.664000000000044</c:v>
                </c:pt>
                <c:pt idx="68">
                  <c:v>25.664000000000044</c:v>
                </c:pt>
                <c:pt idx="69">
                  <c:v>25.664000000000044</c:v>
                </c:pt>
                <c:pt idx="70">
                  <c:v>25.664000000000044</c:v>
                </c:pt>
                <c:pt idx="71">
                  <c:v>25.664000000000044</c:v>
                </c:pt>
                <c:pt idx="72">
                  <c:v>25.664000000000044</c:v>
                </c:pt>
                <c:pt idx="73">
                  <c:v>25.664000000000044</c:v>
                </c:pt>
                <c:pt idx="74">
                  <c:v>25.664000000000044</c:v>
                </c:pt>
                <c:pt idx="75">
                  <c:v>25.664000000000044</c:v>
                </c:pt>
                <c:pt idx="76">
                  <c:v>25.664000000000044</c:v>
                </c:pt>
                <c:pt idx="77">
                  <c:v>25.664000000000044</c:v>
                </c:pt>
                <c:pt idx="78">
                  <c:v>25.664000000000044</c:v>
                </c:pt>
                <c:pt idx="79">
                  <c:v>25.664000000000044</c:v>
                </c:pt>
                <c:pt idx="80">
                  <c:v>25.664000000000044</c:v>
                </c:pt>
                <c:pt idx="81">
                  <c:v>25.664000000000044</c:v>
                </c:pt>
                <c:pt idx="82">
                  <c:v>25.664000000000044</c:v>
                </c:pt>
                <c:pt idx="83">
                  <c:v>25.664000000000044</c:v>
                </c:pt>
                <c:pt idx="84">
                  <c:v>25.664000000000044</c:v>
                </c:pt>
              </c:numCache>
            </c:numRef>
          </c:val>
          <c:smooth val="0"/>
        </c:ser>
        <c:ser>
          <c:idx val="5"/>
          <c:order val="5"/>
          <c:tx>
            <c:strRef>
              <c:f>August!$G$1</c:f>
              <c:strCache>
                <c:ptCount val="1"/>
                <c:pt idx="0">
                  <c:v>Max</c:v>
                </c:pt>
              </c:strCache>
            </c:strRef>
          </c:tx>
          <c:spPr>
            <a:ln w="28575" cap="rnd">
              <a:solidFill>
                <a:srgbClr val="000000"/>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August!$G$2:$G$86</c:f>
              <c:numCache>
                <c:formatCode>General</c:formatCode>
                <c:ptCount val="85"/>
                <c:pt idx="0">
                  <c:v>27.795000000000016</c:v>
                </c:pt>
                <c:pt idx="1">
                  <c:v>27.795000000000016</c:v>
                </c:pt>
                <c:pt idx="2">
                  <c:v>27.795000000000016</c:v>
                </c:pt>
                <c:pt idx="3">
                  <c:v>27.795000000000016</c:v>
                </c:pt>
                <c:pt idx="4">
                  <c:v>27.795000000000016</c:v>
                </c:pt>
                <c:pt idx="5">
                  <c:v>27.795000000000016</c:v>
                </c:pt>
                <c:pt idx="6">
                  <c:v>27.795000000000016</c:v>
                </c:pt>
                <c:pt idx="7">
                  <c:v>27.795000000000016</c:v>
                </c:pt>
                <c:pt idx="8">
                  <c:v>27.795000000000016</c:v>
                </c:pt>
                <c:pt idx="9">
                  <c:v>27.795000000000016</c:v>
                </c:pt>
                <c:pt idx="10">
                  <c:v>27.795000000000016</c:v>
                </c:pt>
                <c:pt idx="11">
                  <c:v>27.795000000000016</c:v>
                </c:pt>
                <c:pt idx="12">
                  <c:v>27.795000000000016</c:v>
                </c:pt>
                <c:pt idx="13">
                  <c:v>27.795000000000016</c:v>
                </c:pt>
                <c:pt idx="14">
                  <c:v>27.795000000000016</c:v>
                </c:pt>
                <c:pt idx="15">
                  <c:v>27.795000000000016</c:v>
                </c:pt>
                <c:pt idx="16">
                  <c:v>27.795000000000016</c:v>
                </c:pt>
                <c:pt idx="17">
                  <c:v>27.795000000000016</c:v>
                </c:pt>
                <c:pt idx="18">
                  <c:v>27.795000000000016</c:v>
                </c:pt>
                <c:pt idx="19">
                  <c:v>27.795000000000016</c:v>
                </c:pt>
                <c:pt idx="20">
                  <c:v>27.795000000000016</c:v>
                </c:pt>
                <c:pt idx="21">
                  <c:v>27.795000000000016</c:v>
                </c:pt>
                <c:pt idx="22">
                  <c:v>27.795000000000016</c:v>
                </c:pt>
                <c:pt idx="23">
                  <c:v>27.795000000000016</c:v>
                </c:pt>
                <c:pt idx="24">
                  <c:v>27.795000000000016</c:v>
                </c:pt>
                <c:pt idx="25">
                  <c:v>27.795000000000016</c:v>
                </c:pt>
                <c:pt idx="26">
                  <c:v>27.795000000000016</c:v>
                </c:pt>
                <c:pt idx="27">
                  <c:v>27.795000000000016</c:v>
                </c:pt>
                <c:pt idx="28">
                  <c:v>27.795000000000016</c:v>
                </c:pt>
                <c:pt idx="29">
                  <c:v>27.795000000000016</c:v>
                </c:pt>
                <c:pt idx="30">
                  <c:v>27.795000000000016</c:v>
                </c:pt>
                <c:pt idx="31">
                  <c:v>27.795000000000016</c:v>
                </c:pt>
                <c:pt idx="32">
                  <c:v>27.795000000000016</c:v>
                </c:pt>
                <c:pt idx="33">
                  <c:v>27.795000000000016</c:v>
                </c:pt>
                <c:pt idx="34">
                  <c:v>27.795000000000016</c:v>
                </c:pt>
                <c:pt idx="35">
                  <c:v>27.795000000000016</c:v>
                </c:pt>
                <c:pt idx="36">
                  <c:v>27.795000000000016</c:v>
                </c:pt>
                <c:pt idx="37">
                  <c:v>27.795000000000016</c:v>
                </c:pt>
                <c:pt idx="38">
                  <c:v>27.795000000000016</c:v>
                </c:pt>
                <c:pt idx="39">
                  <c:v>27.795000000000016</c:v>
                </c:pt>
                <c:pt idx="40">
                  <c:v>27.795000000000016</c:v>
                </c:pt>
                <c:pt idx="41">
                  <c:v>27.795000000000016</c:v>
                </c:pt>
                <c:pt idx="42">
                  <c:v>27.795000000000016</c:v>
                </c:pt>
                <c:pt idx="43">
                  <c:v>27.795000000000016</c:v>
                </c:pt>
                <c:pt idx="44">
                  <c:v>27.795000000000016</c:v>
                </c:pt>
                <c:pt idx="45">
                  <c:v>27.795000000000016</c:v>
                </c:pt>
                <c:pt idx="46">
                  <c:v>27.795000000000016</c:v>
                </c:pt>
                <c:pt idx="47">
                  <c:v>27.795000000000016</c:v>
                </c:pt>
                <c:pt idx="48">
                  <c:v>27.795000000000016</c:v>
                </c:pt>
                <c:pt idx="49">
                  <c:v>27.795000000000016</c:v>
                </c:pt>
                <c:pt idx="50">
                  <c:v>27.795000000000016</c:v>
                </c:pt>
                <c:pt idx="51">
                  <c:v>27.795000000000016</c:v>
                </c:pt>
                <c:pt idx="52">
                  <c:v>27.795000000000016</c:v>
                </c:pt>
                <c:pt idx="53">
                  <c:v>27.795000000000016</c:v>
                </c:pt>
                <c:pt idx="54">
                  <c:v>27.795000000000016</c:v>
                </c:pt>
                <c:pt idx="55">
                  <c:v>27.795000000000016</c:v>
                </c:pt>
                <c:pt idx="56">
                  <c:v>27.795000000000016</c:v>
                </c:pt>
                <c:pt idx="57">
                  <c:v>27.795000000000016</c:v>
                </c:pt>
                <c:pt idx="58">
                  <c:v>27.795000000000016</c:v>
                </c:pt>
                <c:pt idx="59">
                  <c:v>27.795000000000016</c:v>
                </c:pt>
                <c:pt idx="60">
                  <c:v>27.795000000000016</c:v>
                </c:pt>
                <c:pt idx="61">
                  <c:v>27.795000000000016</c:v>
                </c:pt>
                <c:pt idx="62">
                  <c:v>27.795000000000016</c:v>
                </c:pt>
                <c:pt idx="63">
                  <c:v>27.795000000000016</c:v>
                </c:pt>
                <c:pt idx="64">
                  <c:v>27.795000000000016</c:v>
                </c:pt>
                <c:pt idx="65">
                  <c:v>27.795000000000016</c:v>
                </c:pt>
                <c:pt idx="66">
                  <c:v>27.795000000000016</c:v>
                </c:pt>
                <c:pt idx="67">
                  <c:v>27.795000000000016</c:v>
                </c:pt>
                <c:pt idx="68">
                  <c:v>27.795000000000016</c:v>
                </c:pt>
                <c:pt idx="69">
                  <c:v>27.795000000000016</c:v>
                </c:pt>
                <c:pt idx="70">
                  <c:v>27.795000000000016</c:v>
                </c:pt>
                <c:pt idx="71">
                  <c:v>27.795000000000016</c:v>
                </c:pt>
                <c:pt idx="72">
                  <c:v>27.795000000000016</c:v>
                </c:pt>
                <c:pt idx="73">
                  <c:v>27.795000000000016</c:v>
                </c:pt>
                <c:pt idx="74">
                  <c:v>27.795000000000016</c:v>
                </c:pt>
                <c:pt idx="75">
                  <c:v>27.795000000000016</c:v>
                </c:pt>
                <c:pt idx="76">
                  <c:v>27.795000000000016</c:v>
                </c:pt>
                <c:pt idx="77">
                  <c:v>27.795000000000016</c:v>
                </c:pt>
                <c:pt idx="78">
                  <c:v>27.795000000000016</c:v>
                </c:pt>
                <c:pt idx="79">
                  <c:v>27.795000000000016</c:v>
                </c:pt>
                <c:pt idx="80">
                  <c:v>27.795000000000016</c:v>
                </c:pt>
                <c:pt idx="81">
                  <c:v>27.795000000000016</c:v>
                </c:pt>
                <c:pt idx="82">
                  <c:v>27.795000000000016</c:v>
                </c:pt>
                <c:pt idx="83">
                  <c:v>27.795000000000016</c:v>
                </c:pt>
                <c:pt idx="84">
                  <c:v>27.795000000000016</c:v>
                </c:pt>
              </c:numCache>
            </c:numRef>
          </c:val>
          <c:smooth val="0"/>
        </c:ser>
        <c:ser>
          <c:idx val="6"/>
          <c:order val="6"/>
          <c:tx>
            <c:strRef>
              <c:f>August!#REF!</c:f>
              <c:strCache>
                <c:ptCount val="1"/>
                <c:pt idx="0">
                  <c:v>#REF!</c:v>
                </c:pt>
              </c:strCache>
            </c:strRef>
          </c:tx>
          <c:spPr>
            <a:ln w="28575" cap="rnd">
              <a:solidFill>
                <a:schemeClr val="accent1">
                  <a:lumMod val="60000"/>
                </a:schemeClr>
              </a:solidFill>
              <a:round/>
            </a:ln>
            <a:effectLst/>
          </c:spPr>
          <c:marker>
            <c:symbol val="none"/>
          </c:marker>
          <c:cat>
            <c:numRef>
              <c:f>August!$A$2:$A$86</c:f>
              <c:numCache>
                <c:formatCode>General</c:formatCode>
                <c:ptCount val="8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pt idx="21">
                  <c:v>2036</c:v>
                </c:pt>
                <c:pt idx="22">
                  <c:v>2037</c:v>
                </c:pt>
                <c:pt idx="23">
                  <c:v>2038</c:v>
                </c:pt>
                <c:pt idx="24">
                  <c:v>2039</c:v>
                </c:pt>
                <c:pt idx="25">
                  <c:v>2040</c:v>
                </c:pt>
                <c:pt idx="26">
                  <c:v>2041</c:v>
                </c:pt>
                <c:pt idx="27">
                  <c:v>2042</c:v>
                </c:pt>
                <c:pt idx="28">
                  <c:v>2043</c:v>
                </c:pt>
                <c:pt idx="29">
                  <c:v>2044</c:v>
                </c:pt>
                <c:pt idx="30">
                  <c:v>2045</c:v>
                </c:pt>
                <c:pt idx="31">
                  <c:v>2046</c:v>
                </c:pt>
                <c:pt idx="32">
                  <c:v>2047</c:v>
                </c:pt>
                <c:pt idx="33">
                  <c:v>2048</c:v>
                </c:pt>
                <c:pt idx="34">
                  <c:v>2049</c:v>
                </c:pt>
                <c:pt idx="35">
                  <c:v>2050</c:v>
                </c:pt>
                <c:pt idx="36">
                  <c:v>2051</c:v>
                </c:pt>
                <c:pt idx="37">
                  <c:v>2052</c:v>
                </c:pt>
                <c:pt idx="38">
                  <c:v>2053</c:v>
                </c:pt>
                <c:pt idx="39">
                  <c:v>2054</c:v>
                </c:pt>
                <c:pt idx="40">
                  <c:v>2055</c:v>
                </c:pt>
                <c:pt idx="41">
                  <c:v>2056</c:v>
                </c:pt>
                <c:pt idx="42">
                  <c:v>2057</c:v>
                </c:pt>
                <c:pt idx="43">
                  <c:v>2058</c:v>
                </c:pt>
                <c:pt idx="44">
                  <c:v>2059</c:v>
                </c:pt>
                <c:pt idx="45">
                  <c:v>2060</c:v>
                </c:pt>
                <c:pt idx="46">
                  <c:v>2061</c:v>
                </c:pt>
                <c:pt idx="47">
                  <c:v>2062</c:v>
                </c:pt>
                <c:pt idx="48">
                  <c:v>2063</c:v>
                </c:pt>
                <c:pt idx="49">
                  <c:v>2064</c:v>
                </c:pt>
                <c:pt idx="50">
                  <c:v>2065</c:v>
                </c:pt>
                <c:pt idx="51">
                  <c:v>2066</c:v>
                </c:pt>
                <c:pt idx="52">
                  <c:v>2067</c:v>
                </c:pt>
                <c:pt idx="53">
                  <c:v>2068</c:v>
                </c:pt>
                <c:pt idx="54">
                  <c:v>2069</c:v>
                </c:pt>
                <c:pt idx="55">
                  <c:v>2070</c:v>
                </c:pt>
                <c:pt idx="56">
                  <c:v>2071</c:v>
                </c:pt>
                <c:pt idx="57">
                  <c:v>2072</c:v>
                </c:pt>
                <c:pt idx="58">
                  <c:v>2073</c:v>
                </c:pt>
                <c:pt idx="59">
                  <c:v>2074</c:v>
                </c:pt>
                <c:pt idx="60">
                  <c:v>2075</c:v>
                </c:pt>
                <c:pt idx="61">
                  <c:v>2076</c:v>
                </c:pt>
                <c:pt idx="62">
                  <c:v>2077</c:v>
                </c:pt>
                <c:pt idx="63">
                  <c:v>2078</c:v>
                </c:pt>
                <c:pt idx="64">
                  <c:v>2079</c:v>
                </c:pt>
                <c:pt idx="65">
                  <c:v>2080</c:v>
                </c:pt>
                <c:pt idx="66">
                  <c:v>2081</c:v>
                </c:pt>
                <c:pt idx="67">
                  <c:v>2082</c:v>
                </c:pt>
                <c:pt idx="68">
                  <c:v>2083</c:v>
                </c:pt>
                <c:pt idx="69">
                  <c:v>2084</c:v>
                </c:pt>
                <c:pt idx="70">
                  <c:v>2085</c:v>
                </c:pt>
                <c:pt idx="71">
                  <c:v>2086</c:v>
                </c:pt>
                <c:pt idx="72">
                  <c:v>2087</c:v>
                </c:pt>
                <c:pt idx="73">
                  <c:v>2088</c:v>
                </c:pt>
                <c:pt idx="74">
                  <c:v>2089</c:v>
                </c:pt>
                <c:pt idx="75">
                  <c:v>2090</c:v>
                </c:pt>
                <c:pt idx="76">
                  <c:v>2091</c:v>
                </c:pt>
                <c:pt idx="77">
                  <c:v>2092</c:v>
                </c:pt>
                <c:pt idx="78">
                  <c:v>2093</c:v>
                </c:pt>
                <c:pt idx="79">
                  <c:v>2094</c:v>
                </c:pt>
                <c:pt idx="80">
                  <c:v>2095</c:v>
                </c:pt>
                <c:pt idx="81">
                  <c:v>2096</c:v>
                </c:pt>
                <c:pt idx="82">
                  <c:v>2097</c:v>
                </c:pt>
                <c:pt idx="83">
                  <c:v>2098</c:v>
                </c:pt>
                <c:pt idx="84">
                  <c:v>2099</c:v>
                </c:pt>
              </c:numCache>
            </c:numRef>
          </c:cat>
          <c:val>
            <c:numRef>
              <c:f>August!#REF!</c:f>
              <c:numCache>
                <c:formatCode>General</c:formatCode>
                <c:ptCount val="1"/>
                <c:pt idx="0">
                  <c:v>1</c:v>
                </c:pt>
              </c:numCache>
            </c:numRef>
          </c:val>
          <c:smooth val="0"/>
        </c:ser>
        <c:dLbls>
          <c:showLegendKey val="0"/>
          <c:showVal val="0"/>
          <c:showCatName val="0"/>
          <c:showSerName val="0"/>
          <c:showPercent val="0"/>
          <c:showBubbleSize val="0"/>
        </c:dLbls>
        <c:smooth val="0"/>
        <c:axId val="107097080"/>
        <c:axId val="107105656"/>
      </c:lineChart>
      <c:dateAx>
        <c:axId val="107097080"/>
        <c:scaling>
          <c:orientation val="minMax"/>
        </c:scaling>
        <c:delete val="0"/>
        <c:axPos val="b"/>
        <c:numFmt formatCode="General" sourceLinked="1"/>
        <c:majorTickMark val="out"/>
        <c:minorTickMark val="out"/>
        <c:tickLblPos val="nextTo"/>
        <c:spPr>
          <a:noFill/>
          <a:ln w="9525" cap="flat" cmpd="sng" algn="ctr">
            <a:solidFill>
              <a:srgbClr val="000000"/>
            </a:solidFill>
            <a:round/>
          </a:ln>
          <a:effectLst/>
        </c:spPr>
        <c:txPr>
          <a:bodyPr rot="-2700000" spcFirstLastPara="1" vertOverflow="ellipsis" wrap="square" anchor="ctr" anchorCtr="1"/>
          <a:lstStyle/>
          <a:p>
            <a:pPr>
              <a:defRPr sz="1600" b="0" i="0" u="none" strike="noStrike" kern="1200" baseline="0">
                <a:solidFill>
                  <a:srgbClr val="000000"/>
                </a:solidFill>
                <a:latin typeface="+mn-lt"/>
                <a:ea typeface="+mn-ea"/>
                <a:cs typeface="+mn-cs"/>
              </a:defRPr>
            </a:pPr>
            <a:endParaRPr lang="en-US"/>
          </a:p>
        </c:txPr>
        <c:crossAx val="107105656"/>
        <c:crosses val="autoZero"/>
        <c:auto val="0"/>
        <c:lblOffset val="100"/>
        <c:baseTimeUnit val="days"/>
        <c:majorUnit val="10"/>
        <c:majorTimeUnit val="days"/>
        <c:minorUnit val="5"/>
        <c:minorTimeUnit val="days"/>
      </c:dateAx>
      <c:valAx>
        <c:axId val="107105656"/>
        <c:scaling>
          <c:orientation val="minMax"/>
          <c:max val="29"/>
          <c:min val="24"/>
        </c:scaling>
        <c:delete val="0"/>
        <c:axPos val="l"/>
        <c:numFmt formatCode="General" sourceLinked="1"/>
        <c:majorTickMark val="out"/>
        <c:minorTickMark val="out"/>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crossAx val="107097080"/>
        <c:crosses val="autoZero"/>
        <c:crossBetween val="between"/>
        <c:majorUnit val="2"/>
        <c:minorUnit val="1"/>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15-07-03T15:05:43.062" idx="5">
    <p:pos x="17444" y="13731"/>
    <p:text>Great team photo! :)</p:text>
  </p:cm>
  <p:cm authorId="2" dt="2015-07-17T13:30:43.695" idx="1">
    <p:pos x="17444" y="13827"/>
    <p:text>We prefer this photo, since this directly relates to our project. But, since we are wearing casual clothes I wasn't sure if this would be acceptable for the poster. If it is fine, please replace the other photo :)</p:text>
    <p:extLst>
      <p:ext uri="{C676402C-5697-4E1C-873F-D02D1690AC5C}">
        <p15:threadingInfo xmlns:p15="http://schemas.microsoft.com/office/powerpoint/2012/main" timeZoneBias="240">
          <p15:parentCm authorId="0" idx="5"/>
        </p15:threadingInfo>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26" Type="http://schemas.openxmlformats.org/officeDocument/2006/relationships/chart" Target="../charts/chart2.xml"/><Relationship Id="rId3" Type="http://schemas.openxmlformats.org/officeDocument/2006/relationships/image" Target="../media/image3.png"/><Relationship Id="rId21" Type="http://schemas.openxmlformats.org/officeDocument/2006/relationships/image" Target="../media/image20.jpeg"/><Relationship Id="rId34" Type="http://schemas.openxmlformats.org/officeDocument/2006/relationships/image" Target="../media/image29.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microsoft.com/office/2007/relationships/hdphoto" Target="../media/hdphoto2.wdp"/><Relationship Id="rId33" Type="http://schemas.openxmlformats.org/officeDocument/2006/relationships/image" Target="../media/image28.png"/><Relationship Id="rId2" Type="http://schemas.openxmlformats.org/officeDocument/2006/relationships/chart" Target="../charts/chart1.xml"/><Relationship Id="rId16" Type="http://schemas.openxmlformats.org/officeDocument/2006/relationships/image" Target="../media/image15.PNG"/><Relationship Id="rId20" Type="http://schemas.openxmlformats.org/officeDocument/2006/relationships/image" Target="../media/image19.jpeg"/><Relationship Id="rId29" Type="http://schemas.openxmlformats.org/officeDocument/2006/relationships/image" Target="../media/image24.JP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27.PNG"/><Relationship Id="rId5"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jpeg"/><Relationship Id="rId28" Type="http://schemas.openxmlformats.org/officeDocument/2006/relationships/chart" Target="../charts/chart4.xml"/><Relationship Id="rId36" Type="http://schemas.openxmlformats.org/officeDocument/2006/relationships/comments" Target="../comments/comment1.xml"/><Relationship Id="rId10" Type="http://schemas.openxmlformats.org/officeDocument/2006/relationships/image" Target="../media/image9.jpg"/><Relationship Id="rId19" Type="http://schemas.openxmlformats.org/officeDocument/2006/relationships/image" Target="../media/image18.jpeg"/><Relationship Id="rId31"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8.jpg"/><Relationship Id="rId14" Type="http://schemas.openxmlformats.org/officeDocument/2006/relationships/image" Target="../media/image13.PNG"/><Relationship Id="rId22" Type="http://schemas.openxmlformats.org/officeDocument/2006/relationships/image" Target="../media/image21.jpeg"/><Relationship Id="rId27" Type="http://schemas.openxmlformats.org/officeDocument/2006/relationships/chart" Target="../charts/chart3.xml"/><Relationship Id="rId30" Type="http://schemas.openxmlformats.org/officeDocument/2006/relationships/image" Target="../media/image25.JPG"/><Relationship Id="rId35"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7541846" y="27027839"/>
            <a:ext cx="3294185" cy="5789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3" name="Chart 122"/>
          <p:cNvGraphicFramePr>
            <a:graphicFrameLocks/>
          </p:cNvGraphicFramePr>
          <p:nvPr>
            <p:extLst>
              <p:ext uri="{D42A27DB-BD31-4B8C-83A1-F6EECF244321}">
                <p14:modId xmlns:p14="http://schemas.microsoft.com/office/powerpoint/2010/main" val="1109616461"/>
              </p:ext>
            </p:extLst>
          </p:nvPr>
        </p:nvGraphicFramePr>
        <p:xfrm>
          <a:off x="7158186" y="25858174"/>
          <a:ext cx="3912047" cy="3006352"/>
        </p:xfrm>
        <a:graphic>
          <a:graphicData uri="http://schemas.openxmlformats.org/drawingml/2006/chart">
            <c:chart xmlns:c="http://schemas.openxmlformats.org/drawingml/2006/chart" xmlns:r="http://schemas.openxmlformats.org/officeDocument/2006/relationships" r:id="rId2"/>
          </a:graphicData>
        </a:graphic>
      </p:graphicFrame>
      <p:sp>
        <p:nvSpPr>
          <p:cNvPr id="165" name="Rectangle 164"/>
          <p:cNvSpPr/>
          <p:nvPr/>
        </p:nvSpPr>
        <p:spPr>
          <a:xfrm>
            <a:off x="7563862" y="32907046"/>
            <a:ext cx="3294185" cy="50131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7541846" y="30865398"/>
            <a:ext cx="3294185" cy="6035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p:cNvSpPr/>
          <p:nvPr/>
        </p:nvSpPr>
        <p:spPr>
          <a:xfrm>
            <a:off x="7533325" y="28994787"/>
            <a:ext cx="3294185" cy="50553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831652" y="13298041"/>
            <a:ext cx="5701328" cy="708523"/>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ounded Rectangle 11"/>
          <p:cNvSpPr/>
          <p:nvPr/>
        </p:nvSpPr>
        <p:spPr>
          <a:xfrm>
            <a:off x="831653" y="14210452"/>
            <a:ext cx="5697079" cy="4648142"/>
          </a:xfrm>
          <a:prstGeom prst="roundRect">
            <a:avLst>
              <a:gd name="adj" fmla="val 2053"/>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p:txBody>
          <a:bodyPr/>
          <a:lstStyle/>
          <a:p>
            <a:r>
              <a:rPr lang="en-US" dirty="0" smtClean="0"/>
              <a:t>NASA Goddard Space Flight Center</a:t>
            </a:r>
            <a:endParaRPr lang="en-US" dirty="0"/>
          </a:p>
        </p:txBody>
      </p:sp>
      <p:sp>
        <p:nvSpPr>
          <p:cNvPr id="4" name="Text Placeholder 3"/>
          <p:cNvSpPr>
            <a:spLocks noGrp="1"/>
          </p:cNvSpPr>
          <p:nvPr>
            <p:ph type="body" sz="quarter" idx="11"/>
          </p:nvPr>
        </p:nvSpPr>
        <p:spPr/>
        <p:txBody>
          <a:bodyPr/>
          <a:lstStyle/>
          <a:p>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Utilizing NASA Earth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observations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to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monitor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and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strengthen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the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survivorship </a:t>
            </a:r>
            <a:r>
              <a:rPr lang="en-US" dirty="0">
                <a:solidFill>
                  <a:srgbClr val="000000"/>
                </a:solidFill>
                <a:latin typeface="Century Gothic" panose="020B0502020202020204" pitchFamily="34" charset="0"/>
                <a:ea typeface="Calibri" panose="020F0502020204030204" pitchFamily="34" charset="0"/>
                <a:cs typeface="Times New Roman" panose="02020603050405020304" pitchFamily="18" charset="0"/>
              </a:rPr>
              <a:t>of Maryland’s </a:t>
            </a:r>
            <a:r>
              <a:rPr lang="en-US" dirty="0" smtClean="0">
                <a:solidFill>
                  <a:srgbClr val="000000"/>
                </a:solidFill>
                <a:latin typeface="Century Gothic" panose="020B0502020202020204" pitchFamily="34" charset="0"/>
                <a:ea typeface="Calibri" panose="020F0502020204030204" pitchFamily="34" charset="0"/>
                <a:cs typeface="Times New Roman" panose="02020603050405020304" pitchFamily="18" charset="0"/>
              </a:rPr>
              <a:t>sea turtles</a:t>
            </a:r>
            <a:endParaRPr lang="en-US" dirty="0">
              <a:solidFill>
                <a:srgbClr val="000000"/>
              </a:solidFill>
            </a:endParaRPr>
          </a:p>
        </p:txBody>
      </p:sp>
      <p:sp>
        <p:nvSpPr>
          <p:cNvPr id="5" name="Text Placeholder 4"/>
          <p:cNvSpPr>
            <a:spLocks noGrp="1"/>
          </p:cNvSpPr>
          <p:nvPr>
            <p:ph type="body" sz="quarter" idx="10"/>
          </p:nvPr>
        </p:nvSpPr>
        <p:spPr/>
        <p:txBody>
          <a:bodyPr/>
          <a:lstStyle/>
          <a:p>
            <a:r>
              <a:rPr lang="en-US" dirty="0" smtClean="0"/>
              <a:t>Maryland Ecological Forecasting</a:t>
            </a:r>
            <a:endParaRPr lang="en-US" dirty="0"/>
          </a:p>
        </p:txBody>
      </p:sp>
      <p:sp>
        <p:nvSpPr>
          <p:cNvPr id="9" name="Text Placeholder 16"/>
          <p:cNvSpPr txBox="1">
            <a:spLocks/>
          </p:cNvSpPr>
          <p:nvPr/>
        </p:nvSpPr>
        <p:spPr>
          <a:xfrm>
            <a:off x="18213805" y="25345446"/>
            <a:ext cx="8376033" cy="8996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dirty="0" smtClean="0">
                <a:solidFill>
                  <a:srgbClr val="000000"/>
                </a:solidFill>
              </a:rPr>
              <a:t>(L to R) Erica </a:t>
            </a:r>
            <a:r>
              <a:rPr lang="en-US" sz="2800" dirty="0" smtClean="0">
                <a:solidFill>
                  <a:srgbClr val="000000"/>
                </a:solidFill>
              </a:rPr>
              <a:t>Scaduto</a:t>
            </a:r>
            <a:r>
              <a:rPr lang="en-US" sz="2400" dirty="0" smtClean="0">
                <a:solidFill>
                  <a:srgbClr val="000000"/>
                </a:solidFill>
              </a:rPr>
              <a:t>, Chris Long, Kiersten Newtoff</a:t>
            </a:r>
          </a:p>
        </p:txBody>
      </p:sp>
      <p:sp>
        <p:nvSpPr>
          <p:cNvPr id="10" name="Text Placeholder 16"/>
          <p:cNvSpPr txBox="1">
            <a:spLocks/>
          </p:cNvSpPr>
          <p:nvPr/>
        </p:nvSpPr>
        <p:spPr>
          <a:xfrm>
            <a:off x="18213805" y="19802125"/>
            <a:ext cx="8376033" cy="146511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4000" dirty="0" smtClean="0">
                <a:solidFill>
                  <a:srgbClr val="000000"/>
                </a:solidFill>
              </a:rPr>
              <a:t>Maryland Department of Natural Resources</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a:solidFill>
                  <a:srgbClr val="000000"/>
                </a:solidFill>
              </a:rPr>
              <a:t>Maryland experiences dozens of sea turtle </a:t>
            </a:r>
            <a:r>
              <a:rPr lang="en-US" sz="2800" dirty="0" err="1">
                <a:solidFill>
                  <a:srgbClr val="000000"/>
                </a:solidFill>
              </a:rPr>
              <a:t>strandings</a:t>
            </a:r>
            <a:r>
              <a:rPr lang="en-US" sz="2800" dirty="0">
                <a:solidFill>
                  <a:srgbClr val="000000"/>
                </a:solidFill>
              </a:rPr>
              <a:t> every year on both the Atlantic and Chesapeake Bay coasts. The majority of these </a:t>
            </a:r>
            <a:r>
              <a:rPr lang="en-US" sz="2800" dirty="0" err="1">
                <a:solidFill>
                  <a:srgbClr val="000000"/>
                </a:solidFill>
              </a:rPr>
              <a:t>strandings</a:t>
            </a:r>
            <a:r>
              <a:rPr lang="en-US" sz="2800" dirty="0">
                <a:solidFill>
                  <a:srgbClr val="000000"/>
                </a:solidFill>
              </a:rPr>
              <a:t> are juvenile loggerhead sea turtles (</a:t>
            </a:r>
            <a:r>
              <a:rPr lang="en-US" sz="2800" i="1" dirty="0" err="1">
                <a:solidFill>
                  <a:srgbClr val="000000"/>
                </a:solidFill>
              </a:rPr>
              <a:t>Caretta</a:t>
            </a:r>
            <a:r>
              <a:rPr lang="en-US" sz="2800" i="1" dirty="0">
                <a:solidFill>
                  <a:srgbClr val="000000"/>
                </a:solidFill>
              </a:rPr>
              <a:t> </a:t>
            </a:r>
            <a:r>
              <a:rPr lang="en-US" sz="2800" i="1" dirty="0" err="1">
                <a:solidFill>
                  <a:srgbClr val="000000"/>
                </a:solidFill>
              </a:rPr>
              <a:t>caretta</a:t>
            </a:r>
            <a:r>
              <a:rPr lang="en-US" sz="2800" dirty="0">
                <a:solidFill>
                  <a:srgbClr val="000000"/>
                </a:solidFill>
              </a:rPr>
              <a:t>) that wash onshore during the late spring to early fall. Although some </a:t>
            </a:r>
            <a:r>
              <a:rPr lang="en-US" sz="2800" dirty="0" err="1">
                <a:solidFill>
                  <a:srgbClr val="000000"/>
                </a:solidFill>
              </a:rPr>
              <a:t>strandings</a:t>
            </a:r>
            <a:r>
              <a:rPr lang="en-US" sz="2800" dirty="0">
                <a:solidFill>
                  <a:srgbClr val="000000"/>
                </a:solidFill>
              </a:rPr>
              <a:t> are attributable to anthropogenic recreational activities, such as fishing and boating, most of the </a:t>
            </a:r>
            <a:r>
              <a:rPr lang="en-US" sz="2800" dirty="0" err="1">
                <a:solidFill>
                  <a:srgbClr val="000000"/>
                </a:solidFill>
              </a:rPr>
              <a:t>strandings</a:t>
            </a:r>
            <a:r>
              <a:rPr lang="en-US" sz="2800" dirty="0">
                <a:solidFill>
                  <a:srgbClr val="000000"/>
                </a:solidFill>
              </a:rPr>
              <a:t> lack a clear cause of death. Changes in sea surface temperature, algal bloom activity, and weather events can all affect the survivorship of sea turtles. Here, we analyzed correlations in loggerhead </a:t>
            </a:r>
            <a:r>
              <a:rPr lang="en-US" sz="2800" dirty="0" err="1">
                <a:solidFill>
                  <a:srgbClr val="000000"/>
                </a:solidFill>
              </a:rPr>
              <a:t>strandings</a:t>
            </a:r>
            <a:r>
              <a:rPr lang="en-US" sz="2800" dirty="0">
                <a:solidFill>
                  <a:srgbClr val="000000"/>
                </a:solidFill>
              </a:rPr>
              <a:t> with sea surface temperature and chlorophyll-</a:t>
            </a:r>
            <a:r>
              <a:rPr lang="en-US" sz="2800" i="1" dirty="0">
                <a:solidFill>
                  <a:srgbClr val="000000"/>
                </a:solidFill>
              </a:rPr>
              <a:t>a </a:t>
            </a:r>
            <a:r>
              <a:rPr lang="en-US" sz="2800" dirty="0">
                <a:solidFill>
                  <a:srgbClr val="000000"/>
                </a:solidFill>
              </a:rPr>
              <a:t>measured remotely by the </a:t>
            </a:r>
            <a:r>
              <a:rPr lang="en-US" sz="2800" dirty="0" smtClean="0">
                <a:solidFill>
                  <a:srgbClr val="000000"/>
                </a:solidFill>
              </a:rPr>
              <a:t>Aqua and Terra </a:t>
            </a:r>
            <a:r>
              <a:rPr lang="en-US" sz="2800" dirty="0">
                <a:solidFill>
                  <a:srgbClr val="000000"/>
                </a:solidFill>
              </a:rPr>
              <a:t>Moderate Resolution Imaging </a:t>
            </a:r>
            <a:r>
              <a:rPr lang="en-US" sz="2800" dirty="0" err="1">
                <a:solidFill>
                  <a:srgbClr val="000000"/>
                </a:solidFill>
              </a:rPr>
              <a:t>Spectroradiometer</a:t>
            </a:r>
            <a:r>
              <a:rPr lang="en-US" sz="2800" dirty="0">
                <a:solidFill>
                  <a:srgbClr val="000000"/>
                </a:solidFill>
              </a:rPr>
              <a:t> (MODIS) </a:t>
            </a:r>
            <a:r>
              <a:rPr lang="en-US" sz="2800" dirty="0" smtClean="0">
                <a:solidFill>
                  <a:srgbClr val="000000"/>
                </a:solidFill>
              </a:rPr>
              <a:t>sensor and </a:t>
            </a:r>
            <a:r>
              <a:rPr lang="en-US" sz="2800" dirty="0">
                <a:solidFill>
                  <a:srgbClr val="000000"/>
                </a:solidFill>
              </a:rPr>
              <a:t>the </a:t>
            </a:r>
            <a:r>
              <a:rPr lang="en-US" sz="2800" dirty="0" err="1">
                <a:solidFill>
                  <a:srgbClr val="000000"/>
                </a:solidFill>
              </a:rPr>
              <a:t>SeaWIFS</a:t>
            </a:r>
            <a:r>
              <a:rPr lang="en-US" sz="2800" dirty="0">
                <a:solidFill>
                  <a:srgbClr val="000000"/>
                </a:solidFill>
              </a:rPr>
              <a:t> instrument onboard </a:t>
            </a:r>
            <a:r>
              <a:rPr lang="en-US" sz="2800" dirty="0" smtClean="0">
                <a:solidFill>
                  <a:srgbClr val="000000"/>
                </a:solidFill>
              </a:rPr>
              <a:t>OrbView-2 to </a:t>
            </a:r>
            <a:r>
              <a:rPr lang="en-US" sz="2800" dirty="0">
                <a:solidFill>
                  <a:srgbClr val="000000"/>
                </a:solidFill>
              </a:rPr>
              <a:t>understand the environmental variables affecting survivorship since 1991. The project also identified potential nesting site locations since this life cycle stage is the most sensitive. Nesting activity is limited in Maryland, but modeled climate change indicates warming along the Atlantic coastline – which will push the nesting range of loggerheads northward. Distance from human infrastructure, beach width, and beach slope were used to determine the greatest likelihood of future nesting under different climate and sea level rise scenarios using the Community Climate System Model. Findings will be used by the Maryland Department of Natural Resources to react faster and efficiently to future </a:t>
            </a:r>
            <a:r>
              <a:rPr lang="en-US" sz="2800" dirty="0" err="1">
                <a:solidFill>
                  <a:srgbClr val="000000"/>
                </a:solidFill>
              </a:rPr>
              <a:t>strandings</a:t>
            </a:r>
            <a:r>
              <a:rPr lang="en-US" sz="2800" dirty="0">
                <a:solidFill>
                  <a:srgbClr val="000000"/>
                </a:solidFill>
              </a:rPr>
              <a:t> and to conserve potential nesting site locations</a:t>
            </a:r>
            <a:r>
              <a:rPr lang="en-US" sz="2800" dirty="0" smtClean="0">
                <a:solidFill>
                  <a:srgbClr val="000000"/>
                </a:solidFill>
              </a:rPr>
              <a:t>.</a:t>
            </a:r>
            <a:endParaRPr lang="en-US" sz="2800" dirty="0">
              <a:solidFill>
                <a:srgbClr val="000000"/>
              </a:solidFill>
            </a:endParaRPr>
          </a:p>
        </p:txBody>
      </p:sp>
      <p:sp>
        <p:nvSpPr>
          <p:cNvPr id="15" name="Text Placeholder 16"/>
          <p:cNvSpPr txBox="1">
            <a:spLocks/>
          </p:cNvSpPr>
          <p:nvPr/>
        </p:nvSpPr>
        <p:spPr>
          <a:xfrm>
            <a:off x="18165277" y="6230348"/>
            <a:ext cx="8434161" cy="298500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800" dirty="0" smtClean="0">
                <a:solidFill>
                  <a:srgbClr val="000000"/>
                </a:solidFill>
              </a:rPr>
              <a:t>Analyze relationships between chlorophyll-</a:t>
            </a:r>
            <a:r>
              <a:rPr lang="en-US" sz="2800" i="1" dirty="0" smtClean="0">
                <a:solidFill>
                  <a:srgbClr val="000000"/>
                </a:solidFill>
              </a:rPr>
              <a:t>a </a:t>
            </a:r>
            <a:r>
              <a:rPr lang="en-US" sz="2800" dirty="0" smtClean="0">
                <a:solidFill>
                  <a:srgbClr val="000000"/>
                </a:solidFill>
              </a:rPr>
              <a:t>and sea surface temperatures with loggerhead strandings</a:t>
            </a:r>
          </a:p>
          <a:p>
            <a:pPr marL="347663" indent="-347663"/>
            <a:r>
              <a:rPr lang="en-US" sz="2800" dirty="0" smtClean="0">
                <a:solidFill>
                  <a:srgbClr val="000000"/>
                </a:solidFill>
              </a:rPr>
              <a:t>Use climate models to investigate the effect of climate change on future nesting site distribution in Maryland</a:t>
            </a:r>
          </a:p>
          <a:p>
            <a:pPr marL="347663" indent="-347663"/>
            <a:r>
              <a:rPr lang="en-US" sz="2800" dirty="0">
                <a:solidFill>
                  <a:srgbClr val="000000"/>
                </a:solidFill>
              </a:rPr>
              <a:t>Identify suitable loggerhead nesting beaches along Atlantic </a:t>
            </a:r>
            <a:r>
              <a:rPr lang="en-US" sz="2800" dirty="0" smtClean="0">
                <a:solidFill>
                  <a:srgbClr val="000000"/>
                </a:solidFill>
              </a:rPr>
              <a:t>coastline in response to sea level rise</a:t>
            </a:r>
            <a:endParaRPr lang="en-US" sz="2800" dirty="0">
              <a:solidFill>
                <a:srgbClr val="000000"/>
              </a:solidFill>
            </a:endParaRPr>
          </a:p>
        </p:txBody>
      </p:sp>
      <p:sp>
        <p:nvSpPr>
          <p:cNvPr id="16" name="TextBox 15"/>
          <p:cNvSpPr txBox="1"/>
          <p:nvPr/>
        </p:nvSpPr>
        <p:spPr>
          <a:xfrm>
            <a:off x="834242" y="540195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165278" y="5402202"/>
            <a:ext cx="8434161"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2379436"/>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165280" y="9254545"/>
            <a:ext cx="843415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13806" y="15545511"/>
            <a:ext cx="8376033"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56179" y="23924077"/>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213804" y="26057279"/>
            <a:ext cx="8376034"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13804" y="31657131"/>
            <a:ext cx="8376034"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18165279" y="18886527"/>
            <a:ext cx="8352319"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Project Partner</a:t>
            </a:r>
          </a:p>
        </p:txBody>
      </p:sp>
      <p:sp>
        <p:nvSpPr>
          <p:cNvPr id="31" name="TextBox 30"/>
          <p:cNvSpPr txBox="1"/>
          <p:nvPr/>
        </p:nvSpPr>
        <p:spPr>
          <a:xfrm>
            <a:off x="18247117" y="21239733"/>
            <a:ext cx="8303793" cy="769441"/>
          </a:xfrm>
          <a:prstGeom prst="rect">
            <a:avLst/>
          </a:prstGeom>
          <a:noFill/>
        </p:spPr>
        <p:txBody>
          <a:bodyPr wrap="square" rtlCol="0">
            <a:spAutoFit/>
          </a:bodyPr>
          <a:lstStyle/>
          <a:p>
            <a:pPr algn="ctr"/>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rgbClr val="000000"/>
                </a:solidFill>
              </a:rPr>
              <a:t>Chris Long (Project Lead), Erica Scaduto, Kiersten Newtoff </a:t>
            </a:r>
          </a:p>
          <a:p>
            <a:r>
              <a:rPr lang="en-US" sz="2400" dirty="0" smtClean="0">
                <a:solidFill>
                  <a:srgbClr val="000000"/>
                </a:solidFill>
              </a:rPr>
              <a:t>NASA DEVELOP National Program at NASA Goddard Space Flight Center</a:t>
            </a:r>
            <a:endParaRPr lang="en-US" sz="2400" dirty="0">
              <a:solidFill>
                <a:srgbClr val="000000"/>
              </a:solidFill>
            </a:endParaRPr>
          </a:p>
        </p:txBody>
      </p:sp>
      <p:pic>
        <p:nvPicPr>
          <p:cNvPr id="1026" name="Picture 2" descr="06 Aqu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0793">
            <a:off x="18341585" y="16709093"/>
            <a:ext cx="2499023" cy="130838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6"/>
          <p:cNvSpPr txBox="1">
            <a:spLocks/>
          </p:cNvSpPr>
          <p:nvPr/>
        </p:nvSpPr>
        <p:spPr>
          <a:xfrm>
            <a:off x="19744218" y="17612917"/>
            <a:ext cx="1238250" cy="6667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600" dirty="0" smtClean="0">
                <a:solidFill>
                  <a:srgbClr val="000000"/>
                </a:solidFill>
              </a:rPr>
              <a:t>Aqua</a:t>
            </a:r>
          </a:p>
        </p:txBody>
      </p:sp>
      <p:sp>
        <p:nvSpPr>
          <p:cNvPr id="33" name="Text Placeholder 16"/>
          <p:cNvSpPr txBox="1">
            <a:spLocks/>
          </p:cNvSpPr>
          <p:nvPr/>
        </p:nvSpPr>
        <p:spPr>
          <a:xfrm>
            <a:off x="25436875" y="16582883"/>
            <a:ext cx="1167350" cy="49228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600" dirty="0" smtClean="0">
                <a:solidFill>
                  <a:srgbClr val="000000"/>
                </a:solidFill>
              </a:rPr>
              <a:t>Terra</a:t>
            </a:r>
          </a:p>
        </p:txBody>
      </p:sp>
      <p:pic>
        <p:nvPicPr>
          <p:cNvPr id="1030" name="Picture 6" descr="20 SeaStar SeaWiF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4132" y="16866889"/>
            <a:ext cx="2486059" cy="1458099"/>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16"/>
          <p:cNvSpPr txBox="1">
            <a:spLocks/>
          </p:cNvSpPr>
          <p:nvPr/>
        </p:nvSpPr>
        <p:spPr>
          <a:xfrm>
            <a:off x="21295582" y="16481256"/>
            <a:ext cx="2228850" cy="6667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600" dirty="0" smtClean="0">
                <a:solidFill>
                  <a:srgbClr val="000000"/>
                </a:solidFill>
              </a:rPr>
              <a:t>OrbView-2</a:t>
            </a:r>
          </a:p>
        </p:txBody>
      </p:sp>
      <p:pic>
        <p:nvPicPr>
          <p:cNvPr id="18" name="Picture 1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2243" t="31680" r="21030" b="33767"/>
          <a:stretch/>
        </p:blipFill>
        <p:spPr>
          <a:xfrm>
            <a:off x="19576863" y="22136691"/>
            <a:ext cx="5587003" cy="3098457"/>
          </a:xfrm>
          <a:prstGeom prst="rect">
            <a:avLst/>
          </a:prstGeom>
          <a:ln>
            <a:solidFill>
              <a:srgbClr val="000000"/>
            </a:solidFill>
          </a:ln>
        </p:spPr>
      </p:pic>
      <p:sp>
        <p:nvSpPr>
          <p:cNvPr id="39" name="Text Placeholder 16"/>
          <p:cNvSpPr txBox="1">
            <a:spLocks/>
          </p:cNvSpPr>
          <p:nvPr/>
        </p:nvSpPr>
        <p:spPr>
          <a:xfrm>
            <a:off x="18213804" y="32548493"/>
            <a:ext cx="8402159" cy="21853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527050" indent="-527050"/>
            <a:r>
              <a:rPr lang="en-US" sz="2600" dirty="0">
                <a:solidFill>
                  <a:srgbClr val="000000"/>
                </a:solidFill>
              </a:rPr>
              <a:t>Cindy Driscoll (</a:t>
            </a:r>
            <a:r>
              <a:rPr lang="en-US" sz="2600" dirty="0" smtClean="0">
                <a:solidFill>
                  <a:srgbClr val="000000"/>
                </a:solidFill>
              </a:rPr>
              <a:t>MD </a:t>
            </a:r>
            <a:r>
              <a:rPr lang="en-US" sz="2600" dirty="0">
                <a:solidFill>
                  <a:srgbClr val="000000"/>
                </a:solidFill>
              </a:rPr>
              <a:t>Department of Natural Resources)</a:t>
            </a:r>
          </a:p>
          <a:p>
            <a:pPr marL="527050" indent="-527050"/>
            <a:r>
              <a:rPr lang="en-US" sz="2600" dirty="0">
                <a:solidFill>
                  <a:srgbClr val="000000"/>
                </a:solidFill>
              </a:rPr>
              <a:t>Amanda Weschler (</a:t>
            </a:r>
            <a:r>
              <a:rPr lang="en-US" sz="2600" dirty="0" smtClean="0">
                <a:solidFill>
                  <a:srgbClr val="000000"/>
                </a:solidFill>
              </a:rPr>
              <a:t>MD </a:t>
            </a:r>
            <a:r>
              <a:rPr lang="en-US" sz="2600" dirty="0">
                <a:solidFill>
                  <a:srgbClr val="000000"/>
                </a:solidFill>
              </a:rPr>
              <a:t>Department of Natural Resources)</a:t>
            </a:r>
          </a:p>
          <a:p>
            <a:pPr marL="527050" indent="-527050"/>
            <a:r>
              <a:rPr lang="en-US" sz="2600" dirty="0">
                <a:solidFill>
                  <a:srgbClr val="000000"/>
                </a:solidFill>
              </a:rPr>
              <a:t>Gary Strand (National Center for </a:t>
            </a:r>
            <a:r>
              <a:rPr lang="en-US" sz="2600" dirty="0" smtClean="0">
                <a:solidFill>
                  <a:srgbClr val="000000"/>
                </a:solidFill>
              </a:rPr>
              <a:t>Atmospheric </a:t>
            </a:r>
            <a:r>
              <a:rPr lang="en-US" sz="2600" dirty="0">
                <a:solidFill>
                  <a:srgbClr val="000000"/>
                </a:solidFill>
              </a:rPr>
              <a:t>Research)</a:t>
            </a:r>
          </a:p>
          <a:p>
            <a:pPr marL="527050" indent="-527050"/>
            <a:r>
              <a:rPr lang="en-US" sz="2600" dirty="0">
                <a:solidFill>
                  <a:srgbClr val="000000"/>
                </a:solidFill>
                <a:ea typeface="Times New Roman" panose="02020603050405020304" pitchFamily="18" charset="0"/>
                <a:cs typeface="Times New Roman" panose="02020603050405020304" pitchFamily="18" charset="0"/>
              </a:rPr>
              <a:t>Dr. John Bolten (NASA Goddard Space Flight Center</a:t>
            </a:r>
            <a:r>
              <a:rPr lang="en-US" sz="2600" dirty="0" smtClean="0">
                <a:solidFill>
                  <a:srgbClr val="000000"/>
                </a:solidFill>
                <a:ea typeface="Times New Roman" panose="02020603050405020304" pitchFamily="18" charset="0"/>
                <a:cs typeface="Times New Roman" panose="02020603050405020304" pitchFamily="18" charset="0"/>
              </a:rPr>
              <a:t>)</a:t>
            </a:r>
            <a:endParaRPr lang="en-US" sz="2600" dirty="0">
              <a:solidFill>
                <a:srgbClr val="000000"/>
              </a:solidFill>
              <a:ea typeface="Times New Roman" panose="02020603050405020304" pitchFamily="18" charset="0"/>
              <a:cs typeface="Times New Roman" panose="02020603050405020304" pitchFamily="18" charset="0"/>
            </a:endParaRPr>
          </a:p>
        </p:txBody>
      </p:sp>
      <p:sp>
        <p:nvSpPr>
          <p:cNvPr id="41" name="Text Placeholder 16"/>
          <p:cNvSpPr txBox="1">
            <a:spLocks/>
          </p:cNvSpPr>
          <p:nvPr/>
        </p:nvSpPr>
        <p:spPr>
          <a:xfrm>
            <a:off x="18187279" y="26956401"/>
            <a:ext cx="8438946" cy="456464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solidFill>
                  <a:srgbClr val="000000"/>
                </a:solidFill>
              </a:rPr>
              <a:t>Strong, positive correlations were seen between sea surface temperature and annual stranding events in both regions from 2002-2012. </a:t>
            </a:r>
          </a:p>
          <a:p>
            <a:pPr marL="347663" indent="-347663"/>
            <a:r>
              <a:rPr lang="en-US" dirty="0" smtClean="0">
                <a:solidFill>
                  <a:srgbClr val="000000"/>
                </a:solidFill>
              </a:rPr>
              <a:t>Society currently reflects the A2 scenario, which will lead to more nests by 2030 in July followed by other months in future decades.</a:t>
            </a:r>
          </a:p>
          <a:p>
            <a:pPr marL="347663" indent="-347663"/>
            <a:r>
              <a:rPr lang="en-US" dirty="0" smtClean="0">
                <a:solidFill>
                  <a:srgbClr val="000000"/>
                </a:solidFill>
              </a:rPr>
              <a:t>Current suitable nesting habitat for nesting totals 6.75km</a:t>
            </a:r>
            <a:r>
              <a:rPr lang="en-US" baseline="30000" dirty="0" smtClean="0">
                <a:solidFill>
                  <a:srgbClr val="000000"/>
                </a:solidFill>
              </a:rPr>
              <a:t>2</a:t>
            </a:r>
            <a:r>
              <a:rPr lang="en-US" dirty="0" smtClean="0">
                <a:solidFill>
                  <a:srgbClr val="000000"/>
                </a:solidFill>
              </a:rPr>
              <a:t>, which may be reduced by 5% to 12% under estimated 1m and 2m sea level rise in. Several areas on Assateague Island provide ideal regions for future conservation efforts. </a:t>
            </a:r>
            <a:endParaRPr lang="en-US" dirty="0" smtClean="0">
              <a:solidFill>
                <a:srgbClr val="000000"/>
              </a:solidFill>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4833" y="16532445"/>
            <a:ext cx="2275785" cy="1713160"/>
          </a:xfrm>
          <a:prstGeom prst="rect">
            <a:avLst/>
          </a:prstGeom>
        </p:spPr>
      </p:pic>
      <p:pic>
        <p:nvPicPr>
          <p:cNvPr id="35" name="Shape 147"/>
          <p:cNvPicPr preferRelativeResize="0"/>
          <p:nvPr/>
        </p:nvPicPr>
        <p:blipFill rotWithShape="1">
          <a:blip r:embed="rId8">
            <a:alphaModFix/>
          </a:blip>
          <a:srcRect l="16581" t="15301" r="11789" b="12008"/>
          <a:stretch/>
        </p:blipFill>
        <p:spPr>
          <a:xfrm>
            <a:off x="2713001" y="16776335"/>
            <a:ext cx="1909321" cy="1592201"/>
          </a:xfrm>
          <a:prstGeom prst="rect">
            <a:avLst/>
          </a:prstGeom>
          <a:noFill/>
          <a:ln w="19050">
            <a:solidFill>
              <a:srgbClr val="000000"/>
            </a:solidFill>
          </a:ln>
        </p:spPr>
      </p:pic>
      <p:pic>
        <p:nvPicPr>
          <p:cNvPr id="36" name="Shape 145"/>
          <p:cNvPicPr preferRelativeResize="0"/>
          <p:nvPr/>
        </p:nvPicPr>
        <p:blipFill rotWithShape="1">
          <a:blip r:embed="rId9">
            <a:alphaModFix/>
          </a:blip>
          <a:srcRect l="18917" t="15041" r="10911" b="10901"/>
          <a:stretch/>
        </p:blipFill>
        <p:spPr>
          <a:xfrm>
            <a:off x="4290301" y="14979791"/>
            <a:ext cx="1912776" cy="1647840"/>
          </a:xfrm>
          <a:prstGeom prst="rect">
            <a:avLst/>
          </a:prstGeom>
          <a:noFill/>
          <a:ln>
            <a:solidFill>
              <a:srgbClr val="000000"/>
            </a:solidFill>
          </a:ln>
        </p:spPr>
      </p:pic>
      <p:pic>
        <p:nvPicPr>
          <p:cNvPr id="37" name="Shape 151"/>
          <p:cNvPicPr preferRelativeResize="0"/>
          <p:nvPr/>
        </p:nvPicPr>
        <p:blipFill rotWithShape="1">
          <a:blip r:embed="rId10">
            <a:alphaModFix/>
          </a:blip>
          <a:srcRect l="17052" r="9999" b="15133"/>
          <a:stretch/>
        </p:blipFill>
        <p:spPr>
          <a:xfrm>
            <a:off x="1175347" y="14974845"/>
            <a:ext cx="1905665" cy="1647202"/>
          </a:xfrm>
          <a:prstGeom prst="rect">
            <a:avLst/>
          </a:prstGeom>
          <a:noFill/>
          <a:ln>
            <a:solidFill>
              <a:srgbClr val="000000"/>
            </a:solidFill>
          </a:ln>
        </p:spPr>
      </p:pic>
      <p:sp>
        <p:nvSpPr>
          <p:cNvPr id="17" name="TextBox 16"/>
          <p:cNvSpPr txBox="1"/>
          <p:nvPr/>
        </p:nvSpPr>
        <p:spPr>
          <a:xfrm>
            <a:off x="852847" y="14265620"/>
            <a:ext cx="5680132"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9" name="TextBox 18"/>
          <p:cNvSpPr txBox="1"/>
          <p:nvPr/>
        </p:nvSpPr>
        <p:spPr>
          <a:xfrm>
            <a:off x="1179095" y="16685921"/>
            <a:ext cx="1217414" cy="707886"/>
          </a:xfrm>
          <a:prstGeom prst="rect">
            <a:avLst/>
          </a:prstGeom>
          <a:noFill/>
        </p:spPr>
        <p:txBody>
          <a:bodyPr wrap="square" rtlCol="0">
            <a:spAutoFit/>
          </a:bodyPr>
          <a:lstStyle/>
          <a:p>
            <a:r>
              <a:rPr lang="en-US" sz="2000" dirty="0" smtClean="0">
                <a:solidFill>
                  <a:srgbClr val="000000"/>
                </a:solidFill>
              </a:rPr>
              <a:t>Sea Turtle Stranding</a:t>
            </a:r>
          </a:p>
        </p:txBody>
      </p:sp>
      <p:sp>
        <p:nvSpPr>
          <p:cNvPr id="20" name="TextBox 19"/>
          <p:cNvSpPr txBox="1"/>
          <p:nvPr/>
        </p:nvSpPr>
        <p:spPr>
          <a:xfrm>
            <a:off x="2569125" y="18365330"/>
            <a:ext cx="2207355" cy="400110"/>
          </a:xfrm>
          <a:prstGeom prst="rect">
            <a:avLst/>
          </a:prstGeom>
          <a:noFill/>
        </p:spPr>
        <p:txBody>
          <a:bodyPr wrap="square" rtlCol="0">
            <a:spAutoFit/>
          </a:bodyPr>
          <a:lstStyle/>
          <a:p>
            <a:pPr algn="ctr"/>
            <a:r>
              <a:rPr lang="en-US" sz="2000" dirty="0" smtClean="0">
                <a:solidFill>
                  <a:srgbClr val="000000"/>
                </a:solidFill>
              </a:rPr>
              <a:t>Chlorophyll-a (Chl</a:t>
            </a:r>
            <a:r>
              <a:rPr lang="en-US" sz="2000" i="1" dirty="0" smtClean="0">
                <a:solidFill>
                  <a:srgbClr val="000000"/>
                </a:solidFill>
              </a:rPr>
              <a:t>a</a:t>
            </a:r>
            <a:r>
              <a:rPr lang="en-US" sz="2000" dirty="0">
                <a:solidFill>
                  <a:srgbClr val="000000"/>
                </a:solidFill>
              </a:rPr>
              <a:t>)</a:t>
            </a:r>
          </a:p>
        </p:txBody>
      </p:sp>
      <p:sp>
        <p:nvSpPr>
          <p:cNvPr id="21" name="TextBox 20"/>
          <p:cNvSpPr txBox="1"/>
          <p:nvPr/>
        </p:nvSpPr>
        <p:spPr>
          <a:xfrm>
            <a:off x="4821952" y="16645181"/>
            <a:ext cx="1382434" cy="1323439"/>
          </a:xfrm>
          <a:prstGeom prst="rect">
            <a:avLst/>
          </a:prstGeom>
          <a:noFill/>
        </p:spPr>
        <p:txBody>
          <a:bodyPr wrap="square" rtlCol="0">
            <a:spAutoFit/>
          </a:bodyPr>
          <a:lstStyle/>
          <a:p>
            <a:pPr algn="r"/>
            <a:r>
              <a:rPr lang="en-US" sz="2000" dirty="0" smtClean="0">
                <a:solidFill>
                  <a:srgbClr val="000000"/>
                </a:solidFill>
              </a:rPr>
              <a:t>Sea </a:t>
            </a:r>
            <a:br>
              <a:rPr lang="en-US" sz="2000" dirty="0" smtClean="0">
                <a:solidFill>
                  <a:srgbClr val="000000"/>
                </a:solidFill>
              </a:rPr>
            </a:br>
            <a:r>
              <a:rPr lang="en-US" sz="2000" dirty="0" smtClean="0">
                <a:solidFill>
                  <a:srgbClr val="000000"/>
                </a:solidFill>
              </a:rPr>
              <a:t>Surface Temp</a:t>
            </a:r>
            <a:br>
              <a:rPr lang="en-US" sz="2000" dirty="0" smtClean="0">
                <a:solidFill>
                  <a:srgbClr val="000000"/>
                </a:solidFill>
              </a:rPr>
            </a:br>
            <a:r>
              <a:rPr lang="en-US" sz="2000" dirty="0" smtClean="0">
                <a:solidFill>
                  <a:srgbClr val="000000"/>
                </a:solidFill>
              </a:rPr>
              <a:t> (SST)</a:t>
            </a:r>
            <a:endParaRPr lang="en-US" sz="2000" dirty="0">
              <a:solidFill>
                <a:srgbClr val="000000"/>
              </a:solidFill>
            </a:endParaRPr>
          </a:p>
        </p:txBody>
      </p:sp>
      <p:sp>
        <p:nvSpPr>
          <p:cNvPr id="22" name="Down Arrow 21"/>
          <p:cNvSpPr/>
          <p:nvPr/>
        </p:nvSpPr>
        <p:spPr>
          <a:xfrm>
            <a:off x="3435960" y="18902809"/>
            <a:ext cx="495300" cy="345901"/>
          </a:xfrm>
          <a:prstGeom prst="down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829971" y="19276839"/>
            <a:ext cx="5694492" cy="4092661"/>
          </a:xfrm>
          <a:prstGeom prst="roundRect">
            <a:avLst>
              <a:gd name="adj" fmla="val 3579"/>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34242" y="19329073"/>
            <a:ext cx="5698737" cy="584775"/>
          </a:xfrm>
          <a:prstGeom prst="rect">
            <a:avLst/>
          </a:prstGeom>
          <a:noFill/>
        </p:spPr>
        <p:txBody>
          <a:bodyPr wrap="square" rtlCol="0">
            <a:spAutoFit/>
          </a:bodyPr>
          <a:lstStyle/>
          <a:p>
            <a:pPr algn="ctr"/>
            <a:r>
              <a:rPr lang="en-US" sz="3200" dirty="0" smtClean="0">
                <a:solidFill>
                  <a:srgbClr val="000000"/>
                </a:solidFill>
              </a:rPr>
              <a:t>Data Processing</a:t>
            </a:r>
            <a:endParaRPr lang="en-US" sz="3200" dirty="0">
              <a:solidFill>
                <a:srgbClr val="000000"/>
              </a:solidFill>
            </a:endParaRPr>
          </a:p>
        </p:txBody>
      </p:sp>
      <p:sp>
        <p:nvSpPr>
          <p:cNvPr id="46" name="TextBox 45"/>
          <p:cNvSpPr txBox="1"/>
          <p:nvPr/>
        </p:nvSpPr>
        <p:spPr>
          <a:xfrm>
            <a:off x="834242" y="19977722"/>
            <a:ext cx="5626363" cy="707886"/>
          </a:xfrm>
          <a:prstGeom prst="rect">
            <a:avLst/>
          </a:prstGeom>
          <a:noFill/>
        </p:spPr>
        <p:txBody>
          <a:bodyPr wrap="square" rtlCol="0">
            <a:spAutoFit/>
          </a:bodyPr>
          <a:lstStyle/>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Used SST and Chl</a:t>
            </a:r>
            <a:r>
              <a:rPr lang="en-US" sz="2000" i="1" kern="0" dirty="0" smtClean="0">
                <a:solidFill>
                  <a:srgbClr val="000000"/>
                </a:solidFill>
                <a:ea typeface="Questrial"/>
                <a:cs typeface="Questrial"/>
                <a:sym typeface="Questrial"/>
                <a:rtl val="0"/>
              </a:rPr>
              <a:t>a </a:t>
            </a:r>
            <a:r>
              <a:rPr lang="en-US" sz="2000" kern="0" dirty="0" smtClean="0">
                <a:solidFill>
                  <a:srgbClr val="000000"/>
                </a:solidFill>
                <a:ea typeface="Questrial"/>
                <a:cs typeface="Questrial"/>
                <a:sym typeface="Questrial"/>
                <a:rtl val="0"/>
              </a:rPr>
              <a:t>8-day composites from 1-4 days prior to </a:t>
            </a:r>
            <a:r>
              <a:rPr lang="en-US" sz="2000" kern="0" dirty="0" err="1">
                <a:solidFill>
                  <a:srgbClr val="000000"/>
                </a:solidFill>
                <a:ea typeface="Questrial"/>
                <a:cs typeface="Questrial"/>
                <a:sym typeface="Questrial"/>
                <a:rtl val="0"/>
              </a:rPr>
              <a:t>strandings</a:t>
            </a:r>
            <a:r>
              <a:rPr lang="en-US" sz="2000" kern="0" dirty="0">
                <a:solidFill>
                  <a:srgbClr val="000000"/>
                </a:solidFill>
                <a:ea typeface="Questrial"/>
                <a:cs typeface="Questrial"/>
                <a:sym typeface="Questrial"/>
                <a:rtl val="0"/>
              </a:rPr>
              <a:t> depending </a:t>
            </a:r>
            <a:r>
              <a:rPr lang="en-US" sz="2000" kern="0" dirty="0" smtClean="0">
                <a:solidFill>
                  <a:srgbClr val="000000"/>
                </a:solidFill>
                <a:ea typeface="Questrial"/>
                <a:cs typeface="Questrial"/>
                <a:sym typeface="Questrial"/>
                <a:rtl val="0"/>
              </a:rPr>
              <a:t>on</a:t>
            </a:r>
            <a:endParaRPr lang="en-US" sz="2000" kern="0" dirty="0">
              <a:solidFill>
                <a:srgbClr val="000000"/>
              </a:solidFill>
              <a:ea typeface="Questrial"/>
              <a:cs typeface="Questrial"/>
              <a:sym typeface="Questrial"/>
              <a:rtl val="0"/>
            </a:endParaRPr>
          </a:p>
        </p:txBody>
      </p:sp>
      <p:sp>
        <p:nvSpPr>
          <p:cNvPr id="109" name="Rounded Rectangle 108"/>
          <p:cNvSpPr/>
          <p:nvPr/>
        </p:nvSpPr>
        <p:spPr>
          <a:xfrm>
            <a:off x="11346497" y="17624454"/>
            <a:ext cx="6008116" cy="5744635"/>
          </a:xfrm>
          <a:prstGeom prst="roundRect">
            <a:avLst>
              <a:gd name="adj" fmla="val 1612"/>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11602539" y="18441349"/>
            <a:ext cx="2463270" cy="2303867"/>
            <a:chOff x="8773583" y="14391968"/>
            <a:chExt cx="2056937" cy="2127343"/>
          </a:xfrm>
        </p:grpSpPr>
        <p:sp>
          <p:nvSpPr>
            <p:cNvPr id="85" name="Rectangle 84"/>
            <p:cNvSpPr/>
            <p:nvPr/>
          </p:nvSpPr>
          <p:spPr>
            <a:xfrm>
              <a:off x="9197991" y="14841658"/>
              <a:ext cx="1632529" cy="1677653"/>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Rectangle 81"/>
            <p:cNvSpPr/>
            <p:nvPr/>
          </p:nvSpPr>
          <p:spPr>
            <a:xfrm>
              <a:off x="9072565" y="14649277"/>
              <a:ext cx="1634583" cy="1716838"/>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3" name="Rectangle 82"/>
            <p:cNvSpPr/>
            <p:nvPr/>
          </p:nvSpPr>
          <p:spPr>
            <a:xfrm>
              <a:off x="8935473" y="14515088"/>
              <a:ext cx="1634583" cy="1716838"/>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5" name="Rectangle 74"/>
            <p:cNvSpPr/>
            <p:nvPr/>
          </p:nvSpPr>
          <p:spPr>
            <a:xfrm>
              <a:off x="8773583" y="14391968"/>
              <a:ext cx="1634418" cy="1666233"/>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8790869" y="15056139"/>
              <a:ext cx="2039651" cy="653647"/>
            </a:xfrm>
            <a:prstGeom prst="rect">
              <a:avLst/>
            </a:prstGeom>
            <a:solidFill>
              <a:srgbClr val="F2F2F2">
                <a:alpha val="54902"/>
              </a:srgbClr>
            </a:solidFill>
          </p:spPr>
          <p:txBody>
            <a:bodyPr wrap="square" rtlCol="0">
              <a:spAutoFit/>
            </a:bodyPr>
            <a:lstStyle/>
            <a:p>
              <a:pPr algn="ctr"/>
              <a:r>
                <a:rPr lang="en-US" sz="2000" dirty="0" smtClean="0">
                  <a:solidFill>
                    <a:srgbClr val="000000"/>
                  </a:solidFill>
                </a:rPr>
                <a:t>DEM + Products, Imagery, Roads, Beach</a:t>
              </a:r>
              <a:endParaRPr lang="en-US" sz="2000" dirty="0">
                <a:solidFill>
                  <a:srgbClr val="000000"/>
                </a:solidFill>
              </a:endParaRPr>
            </a:p>
          </p:txBody>
        </p:sp>
      </p:grpSp>
      <p:sp>
        <p:nvSpPr>
          <p:cNvPr id="44" name="Right Brace 43"/>
          <p:cNvSpPr/>
          <p:nvPr/>
        </p:nvSpPr>
        <p:spPr>
          <a:xfrm>
            <a:off x="14189214" y="18524217"/>
            <a:ext cx="378147" cy="2125690"/>
          </a:xfrm>
          <a:prstGeom prst="rightBrace">
            <a:avLst>
              <a:gd name="adj1" fmla="val 98072"/>
              <a:gd name="adj2" fmla="val 4848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9" name="Group 88"/>
          <p:cNvGrpSpPr/>
          <p:nvPr/>
        </p:nvGrpSpPr>
        <p:grpSpPr>
          <a:xfrm>
            <a:off x="11603766" y="20960126"/>
            <a:ext cx="2423504" cy="2268538"/>
            <a:chOff x="8881595" y="17462554"/>
            <a:chExt cx="1954797" cy="2023369"/>
          </a:xfrm>
        </p:grpSpPr>
        <p:sp>
          <p:nvSpPr>
            <p:cNvPr id="97" name="Rectangle 96"/>
            <p:cNvSpPr/>
            <p:nvPr/>
          </p:nvSpPr>
          <p:spPr>
            <a:xfrm>
              <a:off x="9214901" y="17817444"/>
              <a:ext cx="1621491" cy="1668479"/>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9049817" y="17599352"/>
              <a:ext cx="1634583" cy="1716838"/>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Rectangle 94"/>
            <p:cNvSpPr/>
            <p:nvPr/>
          </p:nvSpPr>
          <p:spPr>
            <a:xfrm>
              <a:off x="8881595" y="17462554"/>
              <a:ext cx="1624489" cy="1686383"/>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91" name="Group 90"/>
          <p:cNvGrpSpPr/>
          <p:nvPr/>
        </p:nvGrpSpPr>
        <p:grpSpPr>
          <a:xfrm>
            <a:off x="14837262" y="18512207"/>
            <a:ext cx="2247450" cy="2097101"/>
            <a:chOff x="11719278" y="17136274"/>
            <a:chExt cx="1609222" cy="1660414"/>
          </a:xfrm>
        </p:grpSpPr>
        <p:pic>
          <p:nvPicPr>
            <p:cNvPr id="90" name="Picture 8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719278" y="17136274"/>
              <a:ext cx="1609222" cy="1660414"/>
            </a:xfrm>
            <a:prstGeom prst="rect">
              <a:avLst/>
            </a:prstGeom>
            <a:ln>
              <a:solidFill>
                <a:schemeClr val="accent2"/>
              </a:solidFill>
            </a:ln>
          </p:spPr>
        </p:pic>
        <p:sp>
          <p:nvSpPr>
            <p:cNvPr id="102" name="TextBox 101"/>
            <p:cNvSpPr txBox="1"/>
            <p:nvPr/>
          </p:nvSpPr>
          <p:spPr>
            <a:xfrm>
              <a:off x="11803673" y="17808084"/>
              <a:ext cx="1433891" cy="316794"/>
            </a:xfrm>
            <a:prstGeom prst="rect">
              <a:avLst/>
            </a:prstGeom>
            <a:solidFill>
              <a:srgbClr val="F2F2F2">
                <a:alpha val="54902"/>
              </a:srgbClr>
            </a:solidFill>
            <a:ln>
              <a:noFill/>
            </a:ln>
          </p:spPr>
          <p:txBody>
            <a:bodyPr wrap="square" rtlCol="0">
              <a:spAutoFit/>
            </a:bodyPr>
            <a:lstStyle/>
            <a:p>
              <a:pPr algn="ctr"/>
              <a:r>
                <a:rPr lang="en-US" sz="2000" dirty="0" smtClean="0">
                  <a:solidFill>
                    <a:srgbClr val="000000"/>
                  </a:solidFill>
                </a:rPr>
                <a:t>Suitability Layers</a:t>
              </a:r>
            </a:p>
          </p:txBody>
        </p:sp>
      </p:grpSp>
      <p:sp>
        <p:nvSpPr>
          <p:cNvPr id="101" name="Right Brace 100"/>
          <p:cNvSpPr/>
          <p:nvPr/>
        </p:nvSpPr>
        <p:spPr>
          <a:xfrm>
            <a:off x="14211690" y="21134847"/>
            <a:ext cx="339038" cy="2022583"/>
          </a:xfrm>
          <a:prstGeom prst="rightBrace">
            <a:avLst>
              <a:gd name="adj1" fmla="val 98072"/>
              <a:gd name="adj2" fmla="val 48482"/>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Rounded Rectangle 106"/>
          <p:cNvSpPr/>
          <p:nvPr/>
        </p:nvSpPr>
        <p:spPr>
          <a:xfrm>
            <a:off x="11337979" y="14213151"/>
            <a:ext cx="6016634" cy="2976481"/>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8" name="Group 87"/>
          <p:cNvGrpSpPr/>
          <p:nvPr/>
        </p:nvGrpSpPr>
        <p:grpSpPr>
          <a:xfrm>
            <a:off x="11439458" y="14963209"/>
            <a:ext cx="5785797" cy="1913958"/>
            <a:chOff x="9210710" y="11572269"/>
            <a:chExt cx="5068857" cy="1676793"/>
          </a:xfrm>
        </p:grpSpPr>
        <p:grpSp>
          <p:nvGrpSpPr>
            <p:cNvPr id="78" name="Group 77"/>
            <p:cNvGrpSpPr/>
            <p:nvPr/>
          </p:nvGrpSpPr>
          <p:grpSpPr>
            <a:xfrm>
              <a:off x="10939308" y="11572269"/>
              <a:ext cx="1625929" cy="1663960"/>
              <a:chOff x="10939308" y="11572269"/>
              <a:chExt cx="1625929" cy="1663960"/>
            </a:xfrm>
          </p:grpSpPr>
          <p:sp>
            <p:nvSpPr>
              <p:cNvPr id="60" name="Rectangle 59"/>
              <p:cNvSpPr/>
              <p:nvPr/>
            </p:nvSpPr>
            <p:spPr>
              <a:xfrm>
                <a:off x="10939308" y="11572269"/>
                <a:ext cx="1619203" cy="1663960"/>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3" name="TextBox 62"/>
              <p:cNvSpPr txBox="1"/>
              <p:nvPr/>
            </p:nvSpPr>
            <p:spPr>
              <a:xfrm>
                <a:off x="10946033" y="12211837"/>
                <a:ext cx="1619204" cy="374164"/>
              </a:xfrm>
              <a:prstGeom prst="rect">
                <a:avLst/>
              </a:prstGeom>
              <a:solidFill>
                <a:srgbClr val="F2F2F2">
                  <a:alpha val="40000"/>
                </a:srgbClr>
              </a:solidFill>
            </p:spPr>
            <p:txBody>
              <a:bodyPr wrap="square" rtlCol="0">
                <a:spAutoFit/>
              </a:bodyPr>
              <a:lstStyle/>
              <a:p>
                <a:pPr algn="ctr"/>
                <a:r>
                  <a:rPr lang="en-US" sz="2000" dirty="0" smtClean="0">
                    <a:solidFill>
                      <a:srgbClr val="000000"/>
                    </a:solidFill>
                  </a:rPr>
                  <a:t>WV2 Imagery</a:t>
                </a:r>
                <a:endParaRPr lang="en-US" sz="2000" dirty="0">
                  <a:solidFill>
                    <a:srgbClr val="000000"/>
                  </a:solidFill>
                </a:endParaRPr>
              </a:p>
            </p:txBody>
          </p:sp>
        </p:grpSp>
        <p:grpSp>
          <p:nvGrpSpPr>
            <p:cNvPr id="79" name="Group 78"/>
            <p:cNvGrpSpPr/>
            <p:nvPr/>
          </p:nvGrpSpPr>
          <p:grpSpPr>
            <a:xfrm>
              <a:off x="12666031" y="11576444"/>
              <a:ext cx="1613536" cy="1672618"/>
              <a:chOff x="12666031" y="11576444"/>
              <a:chExt cx="1613536" cy="1672618"/>
            </a:xfrm>
          </p:grpSpPr>
          <p:sp>
            <p:nvSpPr>
              <p:cNvPr id="61" name="Rectangle 60"/>
              <p:cNvSpPr/>
              <p:nvPr/>
            </p:nvSpPr>
            <p:spPr>
              <a:xfrm>
                <a:off x="12668338" y="11576444"/>
                <a:ext cx="1611229" cy="1672618"/>
              </a:xfrm>
              <a:prstGeom prst="rect">
                <a:avLst/>
              </a:prstGeom>
              <a:blipFill dpi="0" rotWithShape="1">
                <a:blip r:embed="rId17">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g</a:t>
                </a:r>
                <a:endParaRPr lang="en-US" sz="1050" dirty="0"/>
              </a:p>
            </p:txBody>
          </p:sp>
          <p:sp>
            <p:nvSpPr>
              <p:cNvPr id="64" name="TextBox 63"/>
              <p:cNvSpPr txBox="1"/>
              <p:nvPr/>
            </p:nvSpPr>
            <p:spPr>
              <a:xfrm>
                <a:off x="12666031" y="12073258"/>
                <a:ext cx="1593817" cy="661982"/>
              </a:xfrm>
              <a:prstGeom prst="rect">
                <a:avLst/>
              </a:prstGeom>
              <a:solidFill>
                <a:srgbClr val="F2F2F2">
                  <a:alpha val="40000"/>
                </a:srgbClr>
              </a:solidFill>
            </p:spPr>
            <p:txBody>
              <a:bodyPr wrap="square" rtlCol="0">
                <a:spAutoFit/>
              </a:bodyPr>
              <a:lstStyle/>
              <a:p>
                <a:pPr algn="ctr"/>
                <a:r>
                  <a:rPr lang="en-US" sz="2000" dirty="0" smtClean="0">
                    <a:solidFill>
                      <a:srgbClr val="000000"/>
                    </a:solidFill>
                  </a:rPr>
                  <a:t>TIGER Roads</a:t>
                </a:r>
                <a:endParaRPr lang="en-US" sz="2000" dirty="0">
                  <a:solidFill>
                    <a:srgbClr val="000000"/>
                  </a:solidFill>
                </a:endParaRPr>
              </a:p>
              <a:p>
                <a:pPr algn="ctr"/>
                <a:r>
                  <a:rPr lang="en-US" sz="2000" dirty="0" smtClean="0">
                    <a:solidFill>
                      <a:srgbClr val="000000"/>
                    </a:solidFill>
                  </a:rPr>
                  <a:t>Layer</a:t>
                </a:r>
                <a:endParaRPr lang="en-US" sz="2000" dirty="0">
                  <a:solidFill>
                    <a:srgbClr val="000000"/>
                  </a:solidFill>
                </a:endParaRPr>
              </a:p>
            </p:txBody>
          </p:sp>
        </p:grpSp>
        <p:grpSp>
          <p:nvGrpSpPr>
            <p:cNvPr id="87" name="Group 86"/>
            <p:cNvGrpSpPr/>
            <p:nvPr/>
          </p:nvGrpSpPr>
          <p:grpSpPr>
            <a:xfrm>
              <a:off x="9210710" y="11586436"/>
              <a:ext cx="1627357" cy="1652633"/>
              <a:chOff x="9210710" y="11586436"/>
              <a:chExt cx="1627357" cy="1652633"/>
            </a:xfrm>
          </p:grpSpPr>
          <p:sp>
            <p:nvSpPr>
              <p:cNvPr id="59" name="Rectangle 58"/>
              <p:cNvSpPr/>
              <p:nvPr/>
            </p:nvSpPr>
            <p:spPr>
              <a:xfrm>
                <a:off x="9210710" y="11586436"/>
                <a:ext cx="1621078" cy="1652633"/>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9221145" y="12102667"/>
                <a:ext cx="1616922" cy="620169"/>
              </a:xfrm>
              <a:prstGeom prst="rect">
                <a:avLst/>
              </a:prstGeom>
              <a:solidFill>
                <a:srgbClr val="F2F2F2">
                  <a:alpha val="40000"/>
                </a:srgbClr>
              </a:solidFill>
            </p:spPr>
            <p:txBody>
              <a:bodyPr wrap="square" rtlCol="0">
                <a:spAutoFit/>
              </a:bodyPr>
              <a:lstStyle/>
              <a:p>
                <a:pPr algn="ctr"/>
                <a:r>
                  <a:rPr lang="en-US" sz="2000" dirty="0" err="1" smtClean="0">
                    <a:solidFill>
                      <a:srgbClr val="000000"/>
                    </a:solidFill>
                  </a:rPr>
                  <a:t>LiDAR</a:t>
                </a:r>
                <a:r>
                  <a:rPr lang="en-US" sz="2000" dirty="0">
                    <a:solidFill>
                      <a:srgbClr val="000000"/>
                    </a:solidFill>
                  </a:rPr>
                  <a:t> </a:t>
                </a:r>
                <a:r>
                  <a:rPr lang="en-US" sz="2000" dirty="0" smtClean="0">
                    <a:solidFill>
                      <a:srgbClr val="000000"/>
                    </a:solidFill>
                  </a:rPr>
                  <a:t>Flight, Derived DEM</a:t>
                </a:r>
                <a:endParaRPr lang="en-US" sz="2000" dirty="0">
                  <a:solidFill>
                    <a:srgbClr val="000000"/>
                  </a:solidFill>
                </a:endParaRPr>
              </a:p>
            </p:txBody>
          </p:sp>
        </p:grpSp>
      </p:grpSp>
      <p:sp>
        <p:nvSpPr>
          <p:cNvPr id="111" name="Down Arrow 110"/>
          <p:cNvSpPr/>
          <p:nvPr/>
        </p:nvSpPr>
        <p:spPr>
          <a:xfrm>
            <a:off x="14118874" y="17244658"/>
            <a:ext cx="495300" cy="345901"/>
          </a:xfrm>
          <a:prstGeom prst="down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533670" y="10168640"/>
            <a:ext cx="5689025" cy="3963819"/>
          </a:xfrm>
          <a:prstGeom prst="rect">
            <a:avLst/>
          </a:prstGeom>
        </p:spPr>
      </p:pic>
      <p:sp>
        <p:nvSpPr>
          <p:cNvPr id="104" name="Text Placeholder 16"/>
          <p:cNvSpPr txBox="1">
            <a:spLocks/>
          </p:cNvSpPr>
          <p:nvPr/>
        </p:nvSpPr>
        <p:spPr>
          <a:xfrm>
            <a:off x="18165276" y="14216516"/>
            <a:ext cx="8434162" cy="97664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nSpc>
                <a:spcPct val="100000"/>
              </a:lnSpc>
              <a:spcBef>
                <a:spcPts val="600"/>
              </a:spcBef>
            </a:pPr>
            <a:r>
              <a:rPr lang="en-US" sz="2800" dirty="0">
                <a:solidFill>
                  <a:srgbClr val="000000"/>
                </a:solidFill>
              </a:rPr>
              <a:t>Maryland’s Chesapeake Bay and Atlantic coasts</a:t>
            </a:r>
          </a:p>
          <a:p>
            <a:pPr marL="347663" indent="-347663">
              <a:lnSpc>
                <a:spcPct val="100000"/>
              </a:lnSpc>
              <a:spcBef>
                <a:spcPts val="600"/>
              </a:spcBef>
            </a:pPr>
            <a:r>
              <a:rPr lang="en-US" sz="2800" dirty="0" err="1">
                <a:solidFill>
                  <a:srgbClr val="000000"/>
                </a:solidFill>
              </a:rPr>
              <a:t>Strandings</a:t>
            </a:r>
            <a:r>
              <a:rPr lang="en-US" sz="2800" dirty="0">
                <a:solidFill>
                  <a:srgbClr val="000000"/>
                </a:solidFill>
              </a:rPr>
              <a:t> (black dots) from 1991 – 2014 </a:t>
            </a:r>
          </a:p>
        </p:txBody>
      </p:sp>
      <p:cxnSp>
        <p:nvCxnSpPr>
          <p:cNvPr id="66" name="Straight Connector 65"/>
          <p:cNvCxnSpPr/>
          <p:nvPr/>
        </p:nvCxnSpPr>
        <p:spPr>
          <a:xfrm>
            <a:off x="18165279" y="61455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8160492" y="9986689"/>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18150892" y="16274413"/>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18177018" y="196142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8187279" y="21976517"/>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8176623" y="32381290"/>
            <a:ext cx="84389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8176623" y="26748781"/>
            <a:ext cx="8438946" cy="0"/>
          </a:xfrm>
          <a:prstGeom prst="line">
            <a:avLst/>
          </a:prstGeom>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831652" y="13342575"/>
            <a:ext cx="5701327" cy="646331"/>
          </a:xfrm>
          <a:prstGeom prst="rect">
            <a:avLst/>
          </a:prstGeom>
          <a:noFill/>
          <a:ln w="38100">
            <a:noFill/>
          </a:ln>
        </p:spPr>
        <p:txBody>
          <a:bodyPr wrap="square" rtlCol="0">
            <a:spAutoFit/>
          </a:bodyPr>
          <a:lstStyle/>
          <a:p>
            <a:pPr algn="ctr"/>
            <a:r>
              <a:rPr lang="en-US" sz="3600" dirty="0" smtClean="0">
                <a:solidFill>
                  <a:srgbClr val="000000"/>
                </a:solidFill>
              </a:rPr>
              <a:t>Stranding</a:t>
            </a:r>
            <a:endParaRPr lang="en-US" sz="3600" dirty="0">
              <a:solidFill>
                <a:srgbClr val="000000"/>
              </a:solidFill>
            </a:endParaRPr>
          </a:p>
        </p:txBody>
      </p:sp>
      <p:sp>
        <p:nvSpPr>
          <p:cNvPr id="122" name="TextBox 121"/>
          <p:cNvSpPr txBox="1"/>
          <p:nvPr/>
        </p:nvSpPr>
        <p:spPr>
          <a:xfrm>
            <a:off x="809793" y="20620977"/>
            <a:ext cx="2636775" cy="2862322"/>
          </a:xfrm>
          <a:prstGeom prst="rect">
            <a:avLst/>
          </a:prstGeom>
          <a:noFill/>
        </p:spPr>
        <p:txBody>
          <a:bodyPr wrap="square" rtlCol="0">
            <a:spAutoFit/>
          </a:bodyPr>
          <a:lstStyle/>
          <a:p>
            <a:pPr marL="469900" lvl="0" defTabSz="914400">
              <a:buClr>
                <a:srgbClr val="000000"/>
              </a:buClr>
              <a:buSzPct val="100000"/>
            </a:pPr>
            <a:r>
              <a:rPr lang="en-US" sz="2000" kern="0" dirty="0">
                <a:solidFill>
                  <a:srgbClr val="000000"/>
                </a:solidFill>
                <a:ea typeface="Questrial"/>
                <a:cs typeface="Questrial"/>
                <a:sym typeface="Questrial"/>
                <a:rtl val="0"/>
              </a:rPr>
              <a:t>decomposition </a:t>
            </a:r>
            <a:r>
              <a:rPr lang="en-US" sz="2000" kern="0" dirty="0" smtClean="0">
                <a:solidFill>
                  <a:srgbClr val="000000"/>
                </a:solidFill>
                <a:ea typeface="Questrial"/>
                <a:cs typeface="Questrial"/>
                <a:sym typeface="Questrial"/>
                <a:rtl val="0"/>
              </a:rPr>
              <a:t>state</a:t>
            </a:r>
          </a:p>
          <a:p>
            <a:pPr marL="457200" lvl="0" indent="-342900" defTabSz="914400">
              <a:buClr>
                <a:srgbClr val="000000"/>
              </a:buClr>
              <a:buSzPct val="100000"/>
              <a:buFont typeface="Questrial"/>
              <a:buChar char="●"/>
            </a:pPr>
            <a:endParaRPr lang="en-US" sz="2000" kern="0" dirty="0" smtClean="0">
              <a:solidFill>
                <a:srgbClr val="000000"/>
              </a:solidFill>
              <a:ea typeface="Questrial"/>
              <a:cs typeface="Questrial"/>
              <a:sym typeface="Questrial"/>
              <a:rtl val="0"/>
            </a:endParaRPr>
          </a:p>
          <a:p>
            <a:pPr marL="45720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Averaged </a:t>
            </a:r>
            <a:r>
              <a:rPr lang="en-US" sz="2000" kern="0" dirty="0">
                <a:solidFill>
                  <a:srgbClr val="000000"/>
                </a:solidFill>
                <a:ea typeface="Questrial"/>
                <a:cs typeface="Questrial"/>
                <a:sym typeface="Questrial"/>
                <a:rtl val="0"/>
              </a:rPr>
              <a:t>each </a:t>
            </a:r>
            <a:r>
              <a:rPr lang="en-US" sz="2000" kern="0" dirty="0" smtClean="0">
                <a:solidFill>
                  <a:srgbClr val="000000"/>
                </a:solidFill>
                <a:ea typeface="Questrial"/>
                <a:cs typeface="Questrial"/>
                <a:sym typeface="Questrial"/>
                <a:rtl val="0"/>
              </a:rPr>
              <a:t>parameter  </a:t>
            </a:r>
            <a:r>
              <a:rPr lang="en-US" sz="2000" kern="0" dirty="0">
                <a:solidFill>
                  <a:srgbClr val="000000"/>
                </a:solidFill>
                <a:ea typeface="Questrial"/>
                <a:cs typeface="Questrial"/>
                <a:sym typeface="Questrial"/>
                <a:rtl val="0"/>
              </a:rPr>
              <a:t>within </a:t>
            </a:r>
            <a:r>
              <a:rPr lang="en-US" sz="2000" kern="0" dirty="0" smtClean="0">
                <a:solidFill>
                  <a:srgbClr val="000000"/>
                </a:solidFill>
                <a:ea typeface="Questrial"/>
                <a:cs typeface="Questrial"/>
                <a:sym typeface="Questrial"/>
                <a:rtl val="0"/>
              </a:rPr>
              <a:t>5 </a:t>
            </a:r>
            <a:r>
              <a:rPr lang="en-US" sz="2000" kern="0" dirty="0">
                <a:solidFill>
                  <a:srgbClr val="000000"/>
                </a:solidFill>
                <a:ea typeface="Questrial"/>
                <a:cs typeface="Questrial"/>
                <a:sym typeface="Questrial"/>
                <a:rtl val="0"/>
              </a:rPr>
              <a:t>km regions of turtle </a:t>
            </a:r>
            <a:r>
              <a:rPr lang="en-US" sz="2000" kern="0" dirty="0" smtClean="0">
                <a:solidFill>
                  <a:srgbClr val="000000"/>
                </a:solidFill>
                <a:ea typeface="Questrial"/>
                <a:cs typeface="Questrial"/>
                <a:sym typeface="Questrial"/>
                <a:rtl val="0"/>
              </a:rPr>
              <a:t>stranding to account for drifting</a:t>
            </a:r>
            <a:endParaRPr lang="en-US" sz="2000" kern="0" dirty="0">
              <a:solidFill>
                <a:srgbClr val="000000"/>
              </a:solidFill>
              <a:ea typeface="Questrial"/>
              <a:cs typeface="Questrial"/>
              <a:sym typeface="Questrial"/>
              <a:rtl val="0"/>
            </a:endParaRPr>
          </a:p>
          <a:p>
            <a:pPr marL="457200" lvl="0" indent="-342900" defTabSz="914400">
              <a:buClr>
                <a:srgbClr val="000000"/>
              </a:buClr>
              <a:buSzPct val="100000"/>
              <a:buFont typeface="Questrial"/>
              <a:buChar char="●"/>
            </a:pPr>
            <a:endParaRPr lang="en-US" sz="2000" kern="0" dirty="0">
              <a:solidFill>
                <a:srgbClr val="000000"/>
              </a:solidFill>
              <a:ea typeface="Questrial"/>
              <a:cs typeface="Questrial"/>
              <a:sym typeface="Questrial"/>
              <a:rtl val="0"/>
            </a:endParaRPr>
          </a:p>
        </p:txBody>
      </p:sp>
      <p:sp>
        <p:nvSpPr>
          <p:cNvPr id="125" name="Rounded Rectangle 124"/>
          <p:cNvSpPr/>
          <p:nvPr/>
        </p:nvSpPr>
        <p:spPr>
          <a:xfrm>
            <a:off x="11337979" y="13296082"/>
            <a:ext cx="6016634" cy="719160"/>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TextBox 125"/>
          <p:cNvSpPr txBox="1"/>
          <p:nvPr/>
        </p:nvSpPr>
        <p:spPr>
          <a:xfrm>
            <a:off x="11350324" y="13335039"/>
            <a:ext cx="6004289" cy="646331"/>
          </a:xfrm>
          <a:prstGeom prst="rect">
            <a:avLst/>
          </a:prstGeom>
          <a:noFill/>
        </p:spPr>
        <p:txBody>
          <a:bodyPr wrap="square" rtlCol="0">
            <a:spAutoFit/>
          </a:bodyPr>
          <a:lstStyle/>
          <a:p>
            <a:pPr algn="ctr"/>
            <a:r>
              <a:rPr lang="en-US" sz="3600" dirty="0" smtClean="0">
                <a:solidFill>
                  <a:srgbClr val="000000"/>
                </a:solidFill>
              </a:rPr>
              <a:t>Nesting</a:t>
            </a:r>
            <a:endParaRPr lang="en-US" sz="3600" dirty="0">
              <a:solidFill>
                <a:srgbClr val="000000"/>
              </a:solidFill>
            </a:endParaRPr>
          </a:p>
        </p:txBody>
      </p:sp>
      <p:sp>
        <p:nvSpPr>
          <p:cNvPr id="127" name="TextBox 126"/>
          <p:cNvSpPr txBox="1"/>
          <p:nvPr/>
        </p:nvSpPr>
        <p:spPr>
          <a:xfrm>
            <a:off x="11322077" y="14286682"/>
            <a:ext cx="6016277"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28" name="TextBox 127"/>
          <p:cNvSpPr txBox="1"/>
          <p:nvPr/>
        </p:nvSpPr>
        <p:spPr>
          <a:xfrm>
            <a:off x="11350324" y="17703774"/>
            <a:ext cx="5988030" cy="584775"/>
          </a:xfrm>
          <a:prstGeom prst="rect">
            <a:avLst/>
          </a:prstGeom>
          <a:noFill/>
        </p:spPr>
        <p:txBody>
          <a:bodyPr wrap="square" rtlCol="0">
            <a:spAutoFit/>
          </a:bodyPr>
          <a:lstStyle/>
          <a:p>
            <a:pPr algn="ctr"/>
            <a:r>
              <a:rPr lang="en-US" sz="3200" dirty="0" smtClean="0">
                <a:solidFill>
                  <a:srgbClr val="000000"/>
                </a:solidFill>
              </a:rPr>
              <a:t>Data Processing</a:t>
            </a:r>
            <a:endParaRPr lang="en-US" sz="3200" dirty="0">
              <a:solidFill>
                <a:srgbClr val="000000"/>
              </a:solidFill>
            </a:endParaRPr>
          </a:p>
        </p:txBody>
      </p:sp>
      <p:pic>
        <p:nvPicPr>
          <p:cNvPr id="55" name="Picture 54"/>
          <p:cNvPicPr>
            <a:picLocks noChangeAspect="1"/>
          </p:cNvPicPr>
          <p:nvPr/>
        </p:nvPicPr>
        <p:blipFill rotWithShape="1">
          <a:blip r:embed="rId19" cstate="print">
            <a:extLst>
              <a:ext uri="{28A0092B-C50C-407E-A947-70E740481C1C}">
                <a14:useLocalDpi xmlns:a14="http://schemas.microsoft.com/office/drawing/2010/main" val="0"/>
              </a:ext>
            </a:extLst>
          </a:blip>
          <a:srcRect r="10640"/>
          <a:stretch/>
        </p:blipFill>
        <p:spPr>
          <a:xfrm>
            <a:off x="3810713" y="20730142"/>
            <a:ext cx="2455582" cy="2477627"/>
          </a:xfrm>
          <a:prstGeom prst="rect">
            <a:avLst/>
          </a:prstGeom>
          <a:ln>
            <a:solidFill>
              <a:schemeClr val="tx1"/>
            </a:solidFill>
          </a:ln>
        </p:spPr>
      </p:pic>
      <p:sp>
        <p:nvSpPr>
          <p:cNvPr id="131" name="Rounded Rectangle 130"/>
          <p:cNvSpPr/>
          <p:nvPr/>
        </p:nvSpPr>
        <p:spPr>
          <a:xfrm>
            <a:off x="6750987" y="13296083"/>
            <a:ext cx="4368985" cy="710481"/>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TextBox 131"/>
          <p:cNvSpPr txBox="1"/>
          <p:nvPr/>
        </p:nvSpPr>
        <p:spPr>
          <a:xfrm>
            <a:off x="6750987" y="13344436"/>
            <a:ext cx="4368985" cy="646332"/>
          </a:xfrm>
          <a:prstGeom prst="rect">
            <a:avLst/>
          </a:prstGeom>
          <a:noFill/>
        </p:spPr>
        <p:txBody>
          <a:bodyPr wrap="square" rtlCol="0">
            <a:spAutoFit/>
          </a:bodyPr>
          <a:lstStyle/>
          <a:p>
            <a:pPr algn="ctr"/>
            <a:r>
              <a:rPr lang="en-US" sz="3600" dirty="0" smtClean="0">
                <a:solidFill>
                  <a:srgbClr val="000000"/>
                </a:solidFill>
              </a:rPr>
              <a:t>Nest Forecasting</a:t>
            </a:r>
            <a:endParaRPr lang="en-US" sz="3600" dirty="0">
              <a:solidFill>
                <a:srgbClr val="000000"/>
              </a:solidFill>
            </a:endParaRPr>
          </a:p>
        </p:txBody>
      </p:sp>
      <p:sp>
        <p:nvSpPr>
          <p:cNvPr id="133" name="Rounded Rectangle 132"/>
          <p:cNvSpPr/>
          <p:nvPr/>
        </p:nvSpPr>
        <p:spPr>
          <a:xfrm>
            <a:off x="6750987" y="14210452"/>
            <a:ext cx="4368986" cy="9158637"/>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4" name="TextBox 133"/>
          <p:cNvSpPr txBox="1"/>
          <p:nvPr/>
        </p:nvSpPr>
        <p:spPr>
          <a:xfrm>
            <a:off x="6750987" y="14267098"/>
            <a:ext cx="4368985" cy="584775"/>
          </a:xfrm>
          <a:prstGeom prst="rect">
            <a:avLst/>
          </a:prstGeom>
          <a:noFill/>
        </p:spPr>
        <p:txBody>
          <a:bodyPr wrap="square" rtlCol="0">
            <a:spAutoFit/>
          </a:bodyPr>
          <a:lstStyle/>
          <a:p>
            <a:pPr algn="ctr"/>
            <a:r>
              <a:rPr lang="en-US" sz="3200" dirty="0" smtClean="0">
                <a:solidFill>
                  <a:srgbClr val="000000"/>
                </a:solidFill>
              </a:rPr>
              <a:t>Data Acquisition</a:t>
            </a:r>
            <a:endParaRPr lang="en-US" sz="3200" dirty="0">
              <a:solidFill>
                <a:srgbClr val="000000"/>
              </a:solidFill>
            </a:endParaRPr>
          </a:p>
        </p:txBody>
      </p:sp>
      <p:sp>
        <p:nvSpPr>
          <p:cNvPr id="135" name="TextBox 134"/>
          <p:cNvSpPr txBox="1"/>
          <p:nvPr/>
        </p:nvSpPr>
        <p:spPr>
          <a:xfrm>
            <a:off x="6751012" y="14806903"/>
            <a:ext cx="4368960" cy="1015663"/>
          </a:xfrm>
          <a:prstGeom prst="rect">
            <a:avLst/>
          </a:prstGeom>
          <a:noFill/>
        </p:spPr>
        <p:txBody>
          <a:bodyPr wrap="square" rtlCol="0">
            <a:spAutoFit/>
          </a:bodyPr>
          <a:lstStyle/>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Community Climate System Model 3 </a:t>
            </a:r>
          </a:p>
          <a:p>
            <a:pPr marL="457200" lvl="0" indent="-342900" defTabSz="914400">
              <a:buClr>
                <a:srgbClr val="000000"/>
              </a:buClr>
              <a:buSzPct val="100000"/>
              <a:buFont typeface="Questrial"/>
              <a:buChar char="●"/>
            </a:pPr>
            <a:r>
              <a:rPr lang="en-US" sz="2000" kern="0" dirty="0" smtClean="0">
                <a:solidFill>
                  <a:srgbClr val="000000"/>
                </a:solidFill>
                <a:ea typeface="Questrial"/>
                <a:cs typeface="Questrial"/>
                <a:sym typeface="Questrial"/>
                <a:rtl val="0"/>
              </a:rPr>
              <a:t>Four International Panel for Climate Change 4 projections</a:t>
            </a:r>
          </a:p>
        </p:txBody>
      </p:sp>
      <p:pic>
        <p:nvPicPr>
          <p:cNvPr id="58" name="Picture 57"/>
          <p:cNvPicPr>
            <a:picLocks noChangeAspect="1"/>
          </p:cNvPicPr>
          <p:nvPr/>
        </p:nvPicPr>
        <p:blipFill rotWithShape="1">
          <a:blip r:embed="rId20" cstate="print">
            <a:extLst>
              <a:ext uri="{28A0092B-C50C-407E-A947-70E740481C1C}">
                <a14:useLocalDpi xmlns:a14="http://schemas.microsoft.com/office/drawing/2010/main" val="0"/>
              </a:ext>
            </a:extLst>
          </a:blip>
          <a:srcRect l="9123" t="11752" r="9059" b="12118"/>
          <a:stretch/>
        </p:blipFill>
        <p:spPr>
          <a:xfrm>
            <a:off x="8363568" y="15868352"/>
            <a:ext cx="2516427" cy="1756103"/>
          </a:xfrm>
          <a:prstGeom prst="rect">
            <a:avLst/>
          </a:prstGeom>
          <a:ln>
            <a:solidFill>
              <a:schemeClr val="tx1"/>
            </a:solidFill>
          </a:ln>
        </p:spPr>
      </p:pic>
      <p:pic>
        <p:nvPicPr>
          <p:cNvPr id="67" name="Picture 66"/>
          <p:cNvPicPr>
            <a:picLocks noChangeAspect="1"/>
          </p:cNvPicPr>
          <p:nvPr/>
        </p:nvPicPr>
        <p:blipFill rotWithShape="1">
          <a:blip r:embed="rId21" cstate="print">
            <a:extLst>
              <a:ext uri="{28A0092B-C50C-407E-A947-70E740481C1C}">
                <a14:useLocalDpi xmlns:a14="http://schemas.microsoft.com/office/drawing/2010/main" val="0"/>
              </a:ext>
            </a:extLst>
          </a:blip>
          <a:srcRect l="22642" t="1250" r="803" b="1469"/>
          <a:stretch/>
        </p:blipFill>
        <p:spPr>
          <a:xfrm>
            <a:off x="8364167" y="21483184"/>
            <a:ext cx="2515827" cy="1750596"/>
          </a:xfrm>
          <a:prstGeom prst="rect">
            <a:avLst/>
          </a:prstGeom>
          <a:ln>
            <a:solidFill>
              <a:schemeClr val="tx1"/>
            </a:solidFill>
          </a:ln>
        </p:spPr>
      </p:pic>
      <p:pic>
        <p:nvPicPr>
          <p:cNvPr id="68" name="Picture 67"/>
          <p:cNvPicPr>
            <a:picLocks noChangeAspect="1"/>
          </p:cNvPicPr>
          <p:nvPr/>
        </p:nvPicPr>
        <p:blipFill rotWithShape="1">
          <a:blip r:embed="rId22" cstate="print">
            <a:extLst>
              <a:ext uri="{28A0092B-C50C-407E-A947-70E740481C1C}">
                <a14:useLocalDpi xmlns:a14="http://schemas.microsoft.com/office/drawing/2010/main" val="0"/>
              </a:ext>
            </a:extLst>
          </a:blip>
          <a:srcRect l="22584" t="1420" r="1499" b="1589"/>
          <a:stretch/>
        </p:blipFill>
        <p:spPr>
          <a:xfrm>
            <a:off x="8363568" y="17738399"/>
            <a:ext cx="2516427" cy="1760442"/>
          </a:xfrm>
          <a:prstGeom prst="rect">
            <a:avLst/>
          </a:prstGeom>
          <a:ln>
            <a:solidFill>
              <a:schemeClr val="tx1"/>
            </a:solidFill>
          </a:ln>
        </p:spPr>
      </p:pic>
      <p:pic>
        <p:nvPicPr>
          <p:cNvPr id="69" name="Picture 68"/>
          <p:cNvPicPr>
            <a:picLocks noChangeAspect="1"/>
          </p:cNvPicPr>
          <p:nvPr/>
        </p:nvPicPr>
        <p:blipFill rotWithShape="1">
          <a:blip r:embed="rId23" cstate="print">
            <a:extLst>
              <a:ext uri="{28A0092B-C50C-407E-A947-70E740481C1C}">
                <a14:useLocalDpi xmlns:a14="http://schemas.microsoft.com/office/drawing/2010/main" val="0"/>
              </a:ext>
            </a:extLst>
          </a:blip>
          <a:srcRect l="8920" t="11596" r="8944" b="11636"/>
          <a:stretch/>
        </p:blipFill>
        <p:spPr>
          <a:xfrm>
            <a:off x="8363567" y="19609486"/>
            <a:ext cx="2516427" cy="1763942"/>
          </a:xfrm>
          <a:prstGeom prst="rect">
            <a:avLst/>
          </a:prstGeom>
          <a:ln>
            <a:solidFill>
              <a:schemeClr val="tx1"/>
            </a:solidFill>
          </a:ln>
        </p:spPr>
      </p:pic>
      <p:sp>
        <p:nvSpPr>
          <p:cNvPr id="137" name="TextBox 136"/>
          <p:cNvSpPr txBox="1"/>
          <p:nvPr/>
        </p:nvSpPr>
        <p:spPr>
          <a:xfrm rot="16200000">
            <a:off x="6787967" y="16238571"/>
            <a:ext cx="1756102" cy="1015663"/>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Levels constant since 2000</a:t>
            </a:r>
          </a:p>
        </p:txBody>
      </p:sp>
      <p:sp>
        <p:nvSpPr>
          <p:cNvPr id="138" name="TextBox 137"/>
          <p:cNvSpPr txBox="1"/>
          <p:nvPr/>
        </p:nvSpPr>
        <p:spPr>
          <a:xfrm rot="16200000">
            <a:off x="6785797" y="18110788"/>
            <a:ext cx="1760443" cy="1015663"/>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B1, declining pop., greener tech</a:t>
            </a:r>
          </a:p>
        </p:txBody>
      </p:sp>
      <p:sp>
        <p:nvSpPr>
          <p:cNvPr id="139" name="TextBox 138"/>
          <p:cNvSpPr txBox="1"/>
          <p:nvPr/>
        </p:nvSpPr>
        <p:spPr>
          <a:xfrm rot="16200000">
            <a:off x="6804970" y="19828963"/>
            <a:ext cx="1760443" cy="1323439"/>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A1B, declining pop., lower fossil fuel use</a:t>
            </a:r>
          </a:p>
        </p:txBody>
      </p:sp>
      <p:sp>
        <p:nvSpPr>
          <p:cNvPr id="140" name="TextBox 139"/>
          <p:cNvSpPr txBox="1"/>
          <p:nvPr/>
        </p:nvSpPr>
        <p:spPr>
          <a:xfrm rot="16200000">
            <a:off x="6754099" y="21687057"/>
            <a:ext cx="1760443" cy="1323439"/>
          </a:xfrm>
          <a:prstGeom prst="rect">
            <a:avLst/>
          </a:prstGeom>
          <a:noFill/>
        </p:spPr>
        <p:txBody>
          <a:bodyPr wrap="square" rtlCol="0">
            <a:spAutoFit/>
          </a:bodyPr>
          <a:lstStyle/>
          <a:p>
            <a:pPr marL="114300" lvl="0" algn="ctr" defTabSz="914400">
              <a:buClr>
                <a:srgbClr val="000000"/>
              </a:buClr>
              <a:buSzPct val="100000"/>
            </a:pPr>
            <a:r>
              <a:rPr lang="en-US" sz="2000" kern="0" dirty="0" smtClean="0">
                <a:solidFill>
                  <a:srgbClr val="000000"/>
                </a:solidFill>
                <a:ea typeface="Questrial"/>
                <a:cs typeface="Questrial"/>
                <a:sym typeface="Questrial"/>
                <a:rtl val="0"/>
              </a:rPr>
              <a:t>2050: A2, increasing pop., same fossil fuel use</a:t>
            </a:r>
          </a:p>
        </p:txBody>
      </p:sp>
      <p:cxnSp>
        <p:nvCxnSpPr>
          <p:cNvPr id="141" name="Straight Connector 140"/>
          <p:cNvCxnSpPr/>
          <p:nvPr/>
        </p:nvCxnSpPr>
        <p:spPr>
          <a:xfrm>
            <a:off x="914400" y="6171400"/>
            <a:ext cx="16655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52847" y="13137191"/>
            <a:ext cx="166551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844351" y="24615453"/>
            <a:ext cx="16655142"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4" cstate="print">
            <a:extLst>
              <a:ext uri="{BEBA8EAE-BF5A-486C-A8C5-ECC9F3942E4B}">
                <a14:imgProps xmlns:a14="http://schemas.microsoft.com/office/drawing/2010/main">
                  <a14:imgLayer r:embed="rId25">
                    <a14:imgEffect>
                      <a14:brightnessContrast bright="20000" contrast="-20000"/>
                    </a14:imgEffect>
                  </a14:imgLayer>
                </a14:imgProps>
              </a:ext>
              <a:ext uri="{28A0092B-C50C-407E-A947-70E740481C1C}">
                <a14:useLocalDpi xmlns:a14="http://schemas.microsoft.com/office/drawing/2010/main" val="0"/>
              </a:ext>
            </a:extLst>
          </a:blip>
          <a:srcRect t="20051" b="6254"/>
          <a:stretch/>
        </p:blipFill>
        <p:spPr>
          <a:xfrm>
            <a:off x="27749875" y="23008344"/>
            <a:ext cx="5587003" cy="3087974"/>
          </a:xfrm>
          <a:prstGeom prst="rect">
            <a:avLst/>
          </a:prstGeom>
          <a:ln>
            <a:solidFill>
              <a:srgbClr val="000000"/>
            </a:solidFill>
          </a:ln>
        </p:spPr>
      </p:pic>
      <p:sp>
        <p:nvSpPr>
          <p:cNvPr id="130" name="Rounded Rectangle 129"/>
          <p:cNvSpPr/>
          <p:nvPr/>
        </p:nvSpPr>
        <p:spPr>
          <a:xfrm>
            <a:off x="831652" y="24794037"/>
            <a:ext cx="5701328" cy="708523"/>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TextBox 135"/>
          <p:cNvSpPr txBox="1"/>
          <p:nvPr/>
        </p:nvSpPr>
        <p:spPr>
          <a:xfrm>
            <a:off x="831652" y="24838571"/>
            <a:ext cx="5701327" cy="646331"/>
          </a:xfrm>
          <a:prstGeom prst="rect">
            <a:avLst/>
          </a:prstGeom>
          <a:noFill/>
          <a:ln w="38100">
            <a:noFill/>
          </a:ln>
        </p:spPr>
        <p:txBody>
          <a:bodyPr wrap="square" rtlCol="0">
            <a:spAutoFit/>
          </a:bodyPr>
          <a:lstStyle/>
          <a:p>
            <a:pPr algn="ctr"/>
            <a:r>
              <a:rPr lang="en-US" sz="3600" dirty="0" smtClean="0">
                <a:solidFill>
                  <a:srgbClr val="000000"/>
                </a:solidFill>
              </a:rPr>
              <a:t>Stranding</a:t>
            </a:r>
            <a:endParaRPr lang="en-US" sz="3600" dirty="0">
              <a:solidFill>
                <a:srgbClr val="000000"/>
              </a:solidFill>
            </a:endParaRPr>
          </a:p>
        </p:txBody>
      </p:sp>
      <p:sp>
        <p:nvSpPr>
          <p:cNvPr id="144" name="Rounded Rectangle 143"/>
          <p:cNvSpPr/>
          <p:nvPr/>
        </p:nvSpPr>
        <p:spPr>
          <a:xfrm>
            <a:off x="11337979" y="24792078"/>
            <a:ext cx="6016634" cy="719160"/>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5" name="TextBox 144"/>
          <p:cNvSpPr txBox="1"/>
          <p:nvPr/>
        </p:nvSpPr>
        <p:spPr>
          <a:xfrm>
            <a:off x="11350324" y="24831035"/>
            <a:ext cx="6004289" cy="646331"/>
          </a:xfrm>
          <a:prstGeom prst="rect">
            <a:avLst/>
          </a:prstGeom>
          <a:noFill/>
        </p:spPr>
        <p:txBody>
          <a:bodyPr wrap="square" rtlCol="0">
            <a:spAutoFit/>
          </a:bodyPr>
          <a:lstStyle/>
          <a:p>
            <a:pPr algn="ctr"/>
            <a:r>
              <a:rPr lang="en-US" sz="3600" dirty="0" smtClean="0">
                <a:solidFill>
                  <a:srgbClr val="000000"/>
                </a:solidFill>
              </a:rPr>
              <a:t>Nesting</a:t>
            </a:r>
            <a:endParaRPr lang="en-US" sz="3600" dirty="0">
              <a:solidFill>
                <a:srgbClr val="000000"/>
              </a:solidFill>
            </a:endParaRPr>
          </a:p>
        </p:txBody>
      </p:sp>
      <p:sp>
        <p:nvSpPr>
          <p:cNvPr id="146" name="Rounded Rectangle 145"/>
          <p:cNvSpPr/>
          <p:nvPr/>
        </p:nvSpPr>
        <p:spPr>
          <a:xfrm>
            <a:off x="6750987" y="24792079"/>
            <a:ext cx="4368985" cy="710481"/>
          </a:xfrm>
          <a:prstGeom prst="roundRect">
            <a:avLst/>
          </a:prstGeom>
          <a:noFill/>
          <a:ln w="57150">
            <a:solidFill>
              <a:schemeClr val="accent2">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7" name="TextBox 146"/>
          <p:cNvSpPr txBox="1"/>
          <p:nvPr/>
        </p:nvSpPr>
        <p:spPr>
          <a:xfrm>
            <a:off x="6750987" y="24840432"/>
            <a:ext cx="4368985" cy="646332"/>
          </a:xfrm>
          <a:prstGeom prst="rect">
            <a:avLst/>
          </a:prstGeom>
          <a:noFill/>
        </p:spPr>
        <p:txBody>
          <a:bodyPr wrap="square" rtlCol="0">
            <a:spAutoFit/>
          </a:bodyPr>
          <a:lstStyle/>
          <a:p>
            <a:pPr algn="ctr"/>
            <a:r>
              <a:rPr lang="en-US" sz="3600" dirty="0" smtClean="0">
                <a:solidFill>
                  <a:srgbClr val="000000"/>
                </a:solidFill>
              </a:rPr>
              <a:t>Nest Forecasting</a:t>
            </a:r>
            <a:endParaRPr lang="en-US" sz="3600" dirty="0">
              <a:solidFill>
                <a:srgbClr val="000000"/>
              </a:solidFill>
            </a:endParaRPr>
          </a:p>
        </p:txBody>
      </p:sp>
      <p:sp>
        <p:nvSpPr>
          <p:cNvPr id="148" name="Rounded Rectangle 147"/>
          <p:cNvSpPr/>
          <p:nvPr/>
        </p:nvSpPr>
        <p:spPr>
          <a:xfrm>
            <a:off x="827384" y="25747609"/>
            <a:ext cx="5697079" cy="8888616"/>
          </a:xfrm>
          <a:prstGeom prst="roundRect">
            <a:avLst>
              <a:gd name="adj" fmla="val 2053"/>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9" name="Rounded Rectangle 148"/>
          <p:cNvSpPr/>
          <p:nvPr/>
        </p:nvSpPr>
        <p:spPr>
          <a:xfrm>
            <a:off x="6750986" y="25725966"/>
            <a:ext cx="4368986" cy="8910260"/>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0" name="Rounded Rectangle 149"/>
          <p:cNvSpPr/>
          <p:nvPr/>
        </p:nvSpPr>
        <p:spPr>
          <a:xfrm>
            <a:off x="11321720" y="25731234"/>
            <a:ext cx="6016634" cy="8904991"/>
          </a:xfrm>
          <a:prstGeom prst="roundRect">
            <a:avLst>
              <a:gd name="adj" fmla="val 2444"/>
            </a:avLst>
          </a:prstGeom>
          <a:noFill/>
          <a:ln w="57150">
            <a:solidFill>
              <a:schemeClr val="accent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124" name="Chart 123"/>
          <p:cNvGraphicFramePr>
            <a:graphicFrameLocks/>
          </p:cNvGraphicFramePr>
          <p:nvPr>
            <p:extLst>
              <p:ext uri="{D42A27DB-BD31-4B8C-83A1-F6EECF244321}">
                <p14:modId xmlns:p14="http://schemas.microsoft.com/office/powerpoint/2010/main" val="1968883417"/>
              </p:ext>
            </p:extLst>
          </p:nvPr>
        </p:nvGraphicFramePr>
        <p:xfrm>
          <a:off x="7084355" y="28561980"/>
          <a:ext cx="3891453" cy="2155026"/>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129" name="Chart 128"/>
          <p:cNvGraphicFramePr>
            <a:graphicFrameLocks/>
          </p:cNvGraphicFramePr>
          <p:nvPr>
            <p:extLst>
              <p:ext uri="{D42A27DB-BD31-4B8C-83A1-F6EECF244321}">
                <p14:modId xmlns:p14="http://schemas.microsoft.com/office/powerpoint/2010/main" val="3012868102"/>
              </p:ext>
            </p:extLst>
          </p:nvPr>
        </p:nvGraphicFramePr>
        <p:xfrm>
          <a:off x="7090575" y="30548190"/>
          <a:ext cx="3868402" cy="2149603"/>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151" name="Chart 150"/>
          <p:cNvGraphicFramePr>
            <a:graphicFrameLocks/>
          </p:cNvGraphicFramePr>
          <p:nvPr>
            <p:extLst>
              <p:ext uri="{D42A27DB-BD31-4B8C-83A1-F6EECF244321}">
                <p14:modId xmlns:p14="http://schemas.microsoft.com/office/powerpoint/2010/main" val="365552978"/>
              </p:ext>
            </p:extLst>
          </p:nvPr>
        </p:nvGraphicFramePr>
        <p:xfrm>
          <a:off x="7102642" y="32434282"/>
          <a:ext cx="4013874" cy="2026000"/>
        </p:xfrm>
        <a:graphic>
          <a:graphicData uri="http://schemas.openxmlformats.org/drawingml/2006/chart">
            <c:chart xmlns:c="http://schemas.openxmlformats.org/drawingml/2006/chart" xmlns:r="http://schemas.openxmlformats.org/officeDocument/2006/relationships" r:id="rId28"/>
          </a:graphicData>
        </a:graphic>
      </p:graphicFrame>
      <p:sp>
        <p:nvSpPr>
          <p:cNvPr id="7" name="TextBox 6"/>
          <p:cNvSpPr txBox="1"/>
          <p:nvPr/>
        </p:nvSpPr>
        <p:spPr>
          <a:xfrm>
            <a:off x="10054387" y="32389953"/>
            <a:ext cx="886781" cy="369332"/>
          </a:xfrm>
          <a:prstGeom prst="rect">
            <a:avLst/>
          </a:prstGeom>
          <a:noFill/>
        </p:spPr>
        <p:txBody>
          <a:bodyPr wrap="none" rtlCol="0">
            <a:spAutoFit/>
          </a:bodyPr>
          <a:lstStyle/>
          <a:p>
            <a:r>
              <a:rPr lang="en-US" sz="1800" b="1" dirty="0" smtClean="0">
                <a:solidFill>
                  <a:srgbClr val="000000"/>
                </a:solidFill>
              </a:rPr>
              <a:t>August</a:t>
            </a:r>
            <a:endParaRPr lang="en-US" sz="1800" b="1" dirty="0">
              <a:solidFill>
                <a:srgbClr val="000000"/>
              </a:solidFill>
            </a:endParaRPr>
          </a:p>
        </p:txBody>
      </p:sp>
      <p:sp>
        <p:nvSpPr>
          <p:cNvPr id="152" name="TextBox 151"/>
          <p:cNvSpPr txBox="1"/>
          <p:nvPr/>
        </p:nvSpPr>
        <p:spPr>
          <a:xfrm>
            <a:off x="10362359" y="30343193"/>
            <a:ext cx="563616" cy="369332"/>
          </a:xfrm>
          <a:prstGeom prst="rect">
            <a:avLst/>
          </a:prstGeom>
          <a:noFill/>
        </p:spPr>
        <p:txBody>
          <a:bodyPr wrap="none" rtlCol="0">
            <a:spAutoFit/>
          </a:bodyPr>
          <a:lstStyle/>
          <a:p>
            <a:r>
              <a:rPr lang="en-US" sz="1800" b="1" dirty="0" smtClean="0">
                <a:solidFill>
                  <a:srgbClr val="000000"/>
                </a:solidFill>
              </a:rPr>
              <a:t>July</a:t>
            </a:r>
            <a:endParaRPr lang="en-US" sz="1800" b="1" dirty="0">
              <a:solidFill>
                <a:srgbClr val="000000"/>
              </a:solidFill>
            </a:endParaRPr>
          </a:p>
        </p:txBody>
      </p:sp>
      <p:sp>
        <p:nvSpPr>
          <p:cNvPr id="153" name="TextBox 152"/>
          <p:cNvSpPr txBox="1"/>
          <p:nvPr/>
        </p:nvSpPr>
        <p:spPr>
          <a:xfrm>
            <a:off x="10238747" y="28484975"/>
            <a:ext cx="630301" cy="369332"/>
          </a:xfrm>
          <a:prstGeom prst="rect">
            <a:avLst/>
          </a:prstGeom>
          <a:noFill/>
        </p:spPr>
        <p:txBody>
          <a:bodyPr wrap="none" rtlCol="0">
            <a:spAutoFit/>
          </a:bodyPr>
          <a:lstStyle/>
          <a:p>
            <a:pPr algn="r"/>
            <a:r>
              <a:rPr lang="en-US" sz="1800" b="1" dirty="0" smtClean="0">
                <a:solidFill>
                  <a:srgbClr val="000000"/>
                </a:solidFill>
              </a:rPr>
              <a:t>June</a:t>
            </a:r>
            <a:endParaRPr lang="en-US" sz="1800" b="1" dirty="0">
              <a:solidFill>
                <a:srgbClr val="000000"/>
              </a:solidFill>
            </a:endParaRPr>
          </a:p>
        </p:txBody>
      </p:sp>
      <p:sp>
        <p:nvSpPr>
          <p:cNvPr id="154" name="TextBox 153"/>
          <p:cNvSpPr txBox="1"/>
          <p:nvPr/>
        </p:nvSpPr>
        <p:spPr>
          <a:xfrm>
            <a:off x="10323164" y="26574840"/>
            <a:ext cx="615874" cy="369332"/>
          </a:xfrm>
          <a:prstGeom prst="rect">
            <a:avLst/>
          </a:prstGeom>
          <a:noFill/>
        </p:spPr>
        <p:txBody>
          <a:bodyPr wrap="none" rtlCol="0">
            <a:spAutoFit/>
          </a:bodyPr>
          <a:lstStyle/>
          <a:p>
            <a:pPr algn="r"/>
            <a:r>
              <a:rPr lang="en-US" sz="1800" b="1" dirty="0" smtClean="0">
                <a:solidFill>
                  <a:srgbClr val="000000"/>
                </a:solidFill>
              </a:rPr>
              <a:t>May</a:t>
            </a:r>
            <a:endParaRPr lang="en-US" sz="1800" b="1" dirty="0">
              <a:solidFill>
                <a:srgbClr val="000000"/>
              </a:solidFill>
            </a:endParaRPr>
          </a:p>
        </p:txBody>
      </p:sp>
      <p:sp>
        <p:nvSpPr>
          <p:cNvPr id="47" name="TextBox 46"/>
          <p:cNvSpPr txBox="1"/>
          <p:nvPr/>
        </p:nvSpPr>
        <p:spPr>
          <a:xfrm rot="16200000">
            <a:off x="5785039" y="30179229"/>
            <a:ext cx="2354299" cy="338554"/>
          </a:xfrm>
          <a:prstGeom prst="rect">
            <a:avLst/>
          </a:prstGeom>
          <a:noFill/>
        </p:spPr>
        <p:txBody>
          <a:bodyPr wrap="none" rtlCol="0">
            <a:spAutoFit/>
          </a:bodyPr>
          <a:lstStyle/>
          <a:p>
            <a:r>
              <a:rPr lang="en-US" sz="1600" b="1" dirty="0" smtClean="0">
                <a:solidFill>
                  <a:srgbClr val="000000"/>
                </a:solidFill>
              </a:rPr>
              <a:t>Surface temperature (</a:t>
            </a:r>
            <a:r>
              <a:rPr lang="en-US" sz="1600" b="1" dirty="0" smtClean="0">
                <a:solidFill>
                  <a:srgbClr val="000000"/>
                </a:solidFill>
                <a:cs typeface="Arial" panose="020B0604020202020204" pitchFamily="34" charset="0"/>
              </a:rPr>
              <a:t>°C)</a:t>
            </a:r>
            <a:endParaRPr lang="en-US" sz="1600" b="1" dirty="0">
              <a:solidFill>
                <a:srgbClr val="000000"/>
              </a:solidFill>
            </a:endParaRPr>
          </a:p>
        </p:txBody>
      </p:sp>
      <p:sp>
        <p:nvSpPr>
          <p:cNvPr id="160" name="TextBox 159"/>
          <p:cNvSpPr txBox="1"/>
          <p:nvPr/>
        </p:nvSpPr>
        <p:spPr>
          <a:xfrm>
            <a:off x="7504571" y="27040902"/>
            <a:ext cx="1975605" cy="584775"/>
          </a:xfrm>
          <a:prstGeom prst="rect">
            <a:avLst/>
          </a:prstGeom>
          <a:noFill/>
        </p:spPr>
        <p:txBody>
          <a:bodyPr wrap="square" rtlCol="0">
            <a:spAutoFit/>
          </a:bodyPr>
          <a:lstStyle/>
          <a:p>
            <a:r>
              <a:rPr lang="en-US" sz="1600" dirty="0" smtClean="0">
                <a:solidFill>
                  <a:srgbClr val="000000"/>
                </a:solidFill>
              </a:rPr>
              <a:t>Current nesting temp from FL - NC</a:t>
            </a:r>
            <a:endParaRPr lang="en-US" sz="1600" dirty="0">
              <a:solidFill>
                <a:srgbClr val="000000"/>
              </a:solidFill>
            </a:endParaRPr>
          </a:p>
        </p:txBody>
      </p:sp>
      <p:cxnSp>
        <p:nvCxnSpPr>
          <p:cNvPr id="50" name="Straight Arrow Connector 49"/>
          <p:cNvCxnSpPr/>
          <p:nvPr/>
        </p:nvCxnSpPr>
        <p:spPr>
          <a:xfrm>
            <a:off x="9340311" y="27026147"/>
            <a:ext cx="1025" cy="573404"/>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35234" y="30350258"/>
            <a:ext cx="5525371" cy="4260773"/>
          </a:xfrm>
          <a:prstGeom prst="rect">
            <a:avLst/>
          </a:prstGeom>
        </p:spPr>
      </p:pic>
      <p:pic>
        <p:nvPicPr>
          <p:cNvPr id="13" name="Picture 1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621978" y="30561831"/>
            <a:ext cx="1304422" cy="2147843"/>
          </a:xfrm>
          <a:prstGeom prst="rect">
            <a:avLst/>
          </a:prstGeom>
        </p:spPr>
      </p:pic>
      <p:graphicFrame>
        <p:nvGraphicFramePr>
          <p:cNvPr id="45" name="Table 44"/>
          <p:cNvGraphicFramePr>
            <a:graphicFrameLocks noGrp="1"/>
          </p:cNvGraphicFramePr>
          <p:nvPr>
            <p:extLst>
              <p:ext uri="{D42A27DB-BD31-4B8C-83A1-F6EECF244321}">
                <p14:modId xmlns:p14="http://schemas.microsoft.com/office/powerpoint/2010/main" val="613040655"/>
              </p:ext>
            </p:extLst>
          </p:nvPr>
        </p:nvGraphicFramePr>
        <p:xfrm>
          <a:off x="900082" y="28412061"/>
          <a:ext cx="5585662" cy="1859280"/>
        </p:xfrm>
        <a:graphic>
          <a:graphicData uri="http://schemas.openxmlformats.org/drawingml/2006/table">
            <a:tbl>
              <a:tblPr firstRow="1" bandRow="1">
                <a:tableStyleId>{21E4AEA4-8DFA-4A89-87EB-49C32662AFE0}</a:tableStyleId>
              </a:tblPr>
              <a:tblGrid>
                <a:gridCol w="1275201"/>
                <a:gridCol w="1199702"/>
                <a:gridCol w="1141368"/>
                <a:gridCol w="1013152"/>
                <a:gridCol w="956239"/>
              </a:tblGrid>
              <a:tr h="472641">
                <a:tc>
                  <a:txBody>
                    <a:bodyPr/>
                    <a:lstStyle/>
                    <a:p>
                      <a:pPr algn="ctr"/>
                      <a:r>
                        <a:rPr lang="en-US" sz="1600" dirty="0" smtClean="0"/>
                        <a:t>Region </a:t>
                      </a:r>
                      <a:endParaRPr lang="en-US" sz="1600" dirty="0"/>
                    </a:p>
                  </a:txBody>
                  <a:tcPr anchor="ctr"/>
                </a:tc>
                <a:tc>
                  <a:txBody>
                    <a:bodyPr/>
                    <a:lstStyle/>
                    <a:p>
                      <a:pPr algn="ctr"/>
                      <a:r>
                        <a:rPr lang="en-US" sz="1600" dirty="0" smtClean="0"/>
                        <a:t>Parameter</a:t>
                      </a:r>
                      <a:endParaRPr lang="en-US" sz="1600" dirty="0"/>
                    </a:p>
                  </a:txBody>
                  <a:tcPr anchor="ctr"/>
                </a:tc>
                <a:tc>
                  <a:txBody>
                    <a:bodyPr/>
                    <a:lstStyle/>
                    <a:p>
                      <a:pPr algn="ctr"/>
                      <a:r>
                        <a:rPr lang="en-US" sz="1400" dirty="0" smtClean="0"/>
                        <a:t>Pearson’s Correlation</a:t>
                      </a:r>
                      <a:endParaRPr lang="en-US" sz="1400" dirty="0"/>
                    </a:p>
                  </a:txBody>
                  <a:tcPr anchor="ctr"/>
                </a:tc>
                <a:tc>
                  <a:txBody>
                    <a:bodyPr/>
                    <a:lstStyle/>
                    <a:p>
                      <a:pPr algn="ctr"/>
                      <a:r>
                        <a:rPr lang="en-US" sz="1600" dirty="0" smtClean="0"/>
                        <a:t>P-Value</a:t>
                      </a:r>
                      <a:endParaRPr lang="en-US" sz="1600" dirty="0"/>
                    </a:p>
                  </a:txBody>
                  <a:tcPr anchor="ctr"/>
                </a:tc>
                <a:tc>
                  <a:txBody>
                    <a:bodyPr/>
                    <a:lstStyle/>
                    <a:p>
                      <a:pPr algn="ctr"/>
                      <a:r>
                        <a:rPr lang="en-US" sz="1600" dirty="0" smtClean="0"/>
                        <a:t>CORR</a:t>
                      </a:r>
                      <a:endParaRPr lang="en-US" sz="1600" dirty="0"/>
                    </a:p>
                  </a:txBody>
                  <a:tcPr anchor="ctr"/>
                </a:tc>
              </a:tr>
              <a:tr h="305827">
                <a:tc rowSpan="2">
                  <a:txBody>
                    <a:bodyPr/>
                    <a:lstStyle/>
                    <a:p>
                      <a:pPr algn="ctr"/>
                      <a:r>
                        <a:rPr lang="en-US" sz="1600" dirty="0" smtClean="0"/>
                        <a:t>Assateague Coastline</a:t>
                      </a:r>
                      <a:endParaRPr lang="en-US" sz="1600" dirty="0"/>
                    </a:p>
                  </a:txBody>
                  <a:tcPr anchor="ctr"/>
                </a:tc>
                <a:tc>
                  <a:txBody>
                    <a:bodyPr/>
                    <a:lstStyle/>
                    <a:p>
                      <a:pPr algn="ctr"/>
                      <a:r>
                        <a:rPr lang="en-US" sz="1600" dirty="0" smtClean="0"/>
                        <a:t>Chla</a:t>
                      </a:r>
                      <a:endParaRPr lang="en-US" sz="1600" dirty="0"/>
                    </a:p>
                  </a:txBody>
                  <a:tcPr anchor="ctr"/>
                </a:tc>
                <a:tc>
                  <a:txBody>
                    <a:bodyPr/>
                    <a:lstStyle/>
                    <a:p>
                      <a:pPr algn="ctr"/>
                      <a:r>
                        <a:rPr lang="en-US" sz="1600" dirty="0" smtClean="0"/>
                        <a:t>-0.00397</a:t>
                      </a:r>
                      <a:endParaRPr lang="en-US" sz="1600" dirty="0"/>
                    </a:p>
                  </a:txBody>
                  <a:tcPr anchor="ctr"/>
                </a:tc>
                <a:tc>
                  <a:txBody>
                    <a:bodyPr/>
                    <a:lstStyle/>
                    <a:p>
                      <a:pPr algn="ctr"/>
                      <a:r>
                        <a:rPr lang="en-US" sz="1600" dirty="0" smtClean="0"/>
                        <a:t>0.991</a:t>
                      </a:r>
                      <a:endParaRPr lang="en-US" sz="1600" dirty="0"/>
                    </a:p>
                  </a:txBody>
                  <a:tcPr anchor="ctr"/>
                </a:tc>
                <a:tc>
                  <a:txBody>
                    <a:bodyPr/>
                    <a:lstStyle/>
                    <a:p>
                      <a:pPr marL="0" indent="0" algn="ctr">
                        <a:buFontTx/>
                        <a:buNone/>
                      </a:pPr>
                      <a:r>
                        <a:rPr lang="en-US" sz="1600" dirty="0" smtClean="0"/>
                        <a:t>- None</a:t>
                      </a:r>
                      <a:endParaRPr lang="en-US" sz="1600" dirty="0"/>
                    </a:p>
                  </a:txBody>
                  <a:tcPr anchor="ctr"/>
                </a:tc>
              </a:tr>
              <a:tr h="305827">
                <a:tc vMerge="1">
                  <a:txBody>
                    <a:bodyPr/>
                    <a:lstStyle/>
                    <a:p>
                      <a:endParaRPr lang="en-US" dirty="0"/>
                    </a:p>
                  </a:txBody>
                  <a:tcPr/>
                </a:tc>
                <a:tc>
                  <a:txBody>
                    <a:bodyPr/>
                    <a:lstStyle/>
                    <a:p>
                      <a:pPr algn="ctr"/>
                      <a:r>
                        <a:rPr lang="en-US" sz="1600" b="1" dirty="0" smtClean="0"/>
                        <a:t>SST</a:t>
                      </a:r>
                      <a:r>
                        <a:rPr lang="en-US" sz="1600" b="1" baseline="0" dirty="0" smtClean="0"/>
                        <a:t> </a:t>
                      </a:r>
                      <a:endParaRPr lang="en-US" sz="1600" b="1" dirty="0"/>
                    </a:p>
                  </a:txBody>
                  <a:tcPr anchor="ctr"/>
                </a:tc>
                <a:tc>
                  <a:txBody>
                    <a:bodyPr/>
                    <a:lstStyle/>
                    <a:p>
                      <a:pPr algn="ctr"/>
                      <a:r>
                        <a:rPr lang="en-US" sz="1600" b="1" dirty="0" smtClean="0"/>
                        <a:t>0.551</a:t>
                      </a:r>
                      <a:endParaRPr lang="en-US" sz="1600" b="1" dirty="0"/>
                    </a:p>
                  </a:txBody>
                  <a:tcPr anchor="ctr"/>
                </a:tc>
                <a:tc>
                  <a:txBody>
                    <a:bodyPr/>
                    <a:lstStyle/>
                    <a:p>
                      <a:pPr algn="ctr"/>
                      <a:r>
                        <a:rPr lang="en-US" sz="1600" b="1" dirty="0" smtClean="0"/>
                        <a:t>0.098</a:t>
                      </a:r>
                      <a:endParaRPr lang="en-US" sz="1600" b="1" dirty="0"/>
                    </a:p>
                  </a:txBody>
                  <a:tcPr anchor="ctr"/>
                </a:tc>
                <a:tc>
                  <a:txBody>
                    <a:bodyPr/>
                    <a:lstStyle/>
                    <a:p>
                      <a:pPr algn="ctr"/>
                      <a:r>
                        <a:rPr lang="en-US" sz="1600" b="1" dirty="0" smtClean="0"/>
                        <a:t>+ Strong</a:t>
                      </a:r>
                      <a:endParaRPr lang="en-US" sz="1600" b="1" dirty="0"/>
                    </a:p>
                  </a:txBody>
                  <a:tcPr anchor="ctr"/>
                </a:tc>
              </a:tr>
              <a:tr h="305827">
                <a:tc rowSpan="2">
                  <a:txBody>
                    <a:bodyPr/>
                    <a:lstStyle/>
                    <a:p>
                      <a:pPr algn="ctr"/>
                      <a:r>
                        <a:rPr lang="en-US" sz="1600" dirty="0" smtClean="0"/>
                        <a:t>Chesapeake</a:t>
                      </a:r>
                      <a:r>
                        <a:rPr lang="en-US" sz="1600" baseline="0" dirty="0" smtClean="0"/>
                        <a:t> Bay</a:t>
                      </a:r>
                      <a:endParaRPr lang="en-US" sz="1600" dirty="0"/>
                    </a:p>
                  </a:txBody>
                  <a:tcPr anchor="ctr"/>
                </a:tc>
                <a:tc>
                  <a:txBody>
                    <a:bodyPr/>
                    <a:lstStyle/>
                    <a:p>
                      <a:pPr algn="ctr"/>
                      <a:r>
                        <a:rPr lang="en-US" sz="1600" dirty="0" smtClean="0"/>
                        <a:t>Chla</a:t>
                      </a:r>
                      <a:endParaRPr lang="en-US" sz="1600" dirty="0"/>
                    </a:p>
                  </a:txBody>
                  <a:tcPr anchor="ctr"/>
                </a:tc>
                <a:tc>
                  <a:txBody>
                    <a:bodyPr/>
                    <a:lstStyle/>
                    <a:p>
                      <a:pPr algn="ctr"/>
                      <a:r>
                        <a:rPr lang="en-US" sz="1600" dirty="0" smtClean="0"/>
                        <a:t>-0.308</a:t>
                      </a:r>
                      <a:endParaRPr lang="en-US" sz="1600" dirty="0"/>
                    </a:p>
                  </a:txBody>
                  <a:tcPr anchor="ctr"/>
                </a:tc>
                <a:tc>
                  <a:txBody>
                    <a:bodyPr/>
                    <a:lstStyle/>
                    <a:p>
                      <a:pPr algn="ctr"/>
                      <a:r>
                        <a:rPr lang="en-US" sz="1600" dirty="0" smtClean="0"/>
                        <a:t>0.419</a:t>
                      </a:r>
                      <a:endParaRPr lang="en-US" sz="1600" dirty="0"/>
                    </a:p>
                  </a:txBody>
                  <a:tcPr anchor="ctr"/>
                </a:tc>
                <a:tc>
                  <a:txBody>
                    <a:bodyPr/>
                    <a:lstStyle/>
                    <a:p>
                      <a:pPr marL="0" indent="0" algn="ctr">
                        <a:buFontTx/>
                        <a:buNone/>
                      </a:pPr>
                      <a:r>
                        <a:rPr lang="en-US" sz="1600" dirty="0" smtClean="0"/>
                        <a:t>-</a:t>
                      </a:r>
                      <a:r>
                        <a:rPr lang="en-US" sz="1600" baseline="0" dirty="0" smtClean="0"/>
                        <a:t> </a:t>
                      </a:r>
                      <a:r>
                        <a:rPr lang="en-US" sz="1600" dirty="0" smtClean="0"/>
                        <a:t>Mod</a:t>
                      </a:r>
                      <a:endParaRPr lang="en-US" sz="1600" dirty="0"/>
                    </a:p>
                  </a:txBody>
                  <a:tcPr anchor="ctr"/>
                </a:tc>
              </a:tr>
              <a:tr h="305827">
                <a:tc vMerge="1">
                  <a:txBody>
                    <a:bodyPr/>
                    <a:lstStyle/>
                    <a:p>
                      <a:endParaRPr lang="en-US" dirty="0"/>
                    </a:p>
                  </a:txBody>
                  <a:tcPr/>
                </a:tc>
                <a:tc>
                  <a:txBody>
                    <a:bodyPr/>
                    <a:lstStyle/>
                    <a:p>
                      <a:pPr algn="ctr"/>
                      <a:r>
                        <a:rPr lang="en-US" sz="1600" b="1" dirty="0" smtClean="0"/>
                        <a:t>SST</a:t>
                      </a:r>
                      <a:r>
                        <a:rPr lang="en-US" sz="1600" b="1" baseline="0" dirty="0" smtClean="0"/>
                        <a:t> </a:t>
                      </a:r>
                      <a:endParaRPr lang="en-US" sz="1600" b="1" dirty="0"/>
                    </a:p>
                  </a:txBody>
                  <a:tcPr anchor="ctr"/>
                </a:tc>
                <a:tc>
                  <a:txBody>
                    <a:bodyPr/>
                    <a:lstStyle/>
                    <a:p>
                      <a:pPr algn="ctr"/>
                      <a:r>
                        <a:rPr lang="en-US" sz="1600" b="1" dirty="0" smtClean="0"/>
                        <a:t>0.525</a:t>
                      </a:r>
                      <a:endParaRPr lang="en-US" sz="1600" b="1" dirty="0"/>
                    </a:p>
                  </a:txBody>
                  <a:tcPr anchor="ctr"/>
                </a:tc>
                <a:tc>
                  <a:txBody>
                    <a:bodyPr/>
                    <a:lstStyle/>
                    <a:p>
                      <a:pPr algn="ctr"/>
                      <a:r>
                        <a:rPr lang="en-US" sz="1600" b="1" dirty="0" smtClean="0"/>
                        <a:t>0.648</a:t>
                      </a:r>
                      <a:endParaRPr lang="en-US" sz="1600" b="1" dirty="0"/>
                    </a:p>
                  </a:txBody>
                  <a:tcPr anchor="ctr"/>
                </a:tc>
                <a:tc>
                  <a:txBody>
                    <a:bodyPr/>
                    <a:lstStyle/>
                    <a:p>
                      <a:pPr algn="ctr"/>
                      <a:r>
                        <a:rPr lang="en-US" sz="1600" b="1" dirty="0" smtClean="0"/>
                        <a:t>+ Strong</a:t>
                      </a:r>
                      <a:endParaRPr lang="en-US" sz="1600" b="1" dirty="0"/>
                    </a:p>
                  </a:txBody>
                  <a:tcPr anchor="ctr"/>
                </a:tc>
              </a:tr>
            </a:tbl>
          </a:graphicData>
        </a:graphic>
      </p:graphicFrame>
      <p:pic>
        <p:nvPicPr>
          <p:cNvPr id="49" name="Picture 48"/>
          <p:cNvPicPr>
            <a:picLocks noChangeAspect="1"/>
          </p:cNvPicPr>
          <p:nvPr/>
        </p:nvPicPr>
        <p:blipFill rotWithShape="1">
          <a:blip r:embed="rId31">
            <a:lum contrast="9000"/>
            <a:extLst>
              <a:ext uri="{28A0092B-C50C-407E-A947-70E740481C1C}">
                <a14:useLocalDpi xmlns:a14="http://schemas.microsoft.com/office/drawing/2010/main" val="0"/>
              </a:ext>
            </a:extLst>
          </a:blip>
          <a:srcRect l="3524" t="8452" r="7002"/>
          <a:stretch/>
        </p:blipFill>
        <p:spPr>
          <a:xfrm>
            <a:off x="914400" y="25924181"/>
            <a:ext cx="5585662" cy="2483190"/>
          </a:xfrm>
          <a:prstGeom prst="rect">
            <a:avLst/>
          </a:prstGeom>
        </p:spPr>
      </p:pic>
      <p:sp>
        <p:nvSpPr>
          <p:cNvPr id="51" name="TextBox 50"/>
          <p:cNvSpPr txBox="1"/>
          <p:nvPr/>
        </p:nvSpPr>
        <p:spPr>
          <a:xfrm>
            <a:off x="888501" y="30473856"/>
            <a:ext cx="1798601" cy="954107"/>
          </a:xfrm>
          <a:prstGeom prst="rect">
            <a:avLst/>
          </a:prstGeom>
          <a:noFill/>
        </p:spPr>
        <p:txBody>
          <a:bodyPr wrap="square" rtlCol="0">
            <a:spAutoFit/>
          </a:bodyPr>
          <a:lstStyle/>
          <a:p>
            <a:pPr algn="ctr"/>
            <a:r>
              <a:rPr lang="en-US" sz="2800" dirty="0" smtClean="0">
                <a:solidFill>
                  <a:schemeClr val="bg1">
                    <a:lumMod val="95000"/>
                  </a:schemeClr>
                </a:solidFill>
              </a:rPr>
              <a:t>2015 Risk Map</a:t>
            </a:r>
            <a:endParaRPr lang="en-US" sz="2800" dirty="0">
              <a:solidFill>
                <a:schemeClr val="bg1">
                  <a:lumMod val="95000"/>
                </a:schemeClr>
              </a:solidFill>
            </a:endParaRPr>
          </a:p>
        </p:txBody>
      </p:sp>
      <p:sp>
        <p:nvSpPr>
          <p:cNvPr id="155" name="TextBox 154"/>
          <p:cNvSpPr txBox="1"/>
          <p:nvPr/>
        </p:nvSpPr>
        <p:spPr>
          <a:xfrm>
            <a:off x="11627939" y="21549207"/>
            <a:ext cx="1977348" cy="1015663"/>
          </a:xfrm>
          <a:prstGeom prst="rect">
            <a:avLst/>
          </a:prstGeom>
          <a:solidFill>
            <a:srgbClr val="F2F2F2">
              <a:alpha val="54902"/>
            </a:srgbClr>
          </a:solidFill>
        </p:spPr>
        <p:txBody>
          <a:bodyPr wrap="square" rtlCol="0">
            <a:spAutoFit/>
          </a:bodyPr>
          <a:lstStyle/>
          <a:p>
            <a:pPr algn="ctr"/>
            <a:r>
              <a:rPr lang="en-US" sz="2000" dirty="0" smtClean="0">
                <a:solidFill>
                  <a:srgbClr val="000000"/>
                </a:solidFill>
              </a:rPr>
              <a:t>Overall Suitability, Sea Level Rise Elevations</a:t>
            </a:r>
            <a:endParaRPr lang="en-US" sz="2000" dirty="0">
              <a:solidFill>
                <a:srgbClr val="000000"/>
              </a:solidFill>
            </a:endParaRPr>
          </a:p>
        </p:txBody>
      </p:sp>
      <p:sp>
        <p:nvSpPr>
          <p:cNvPr id="159" name="Rectangle 158"/>
          <p:cNvSpPr/>
          <p:nvPr/>
        </p:nvSpPr>
        <p:spPr>
          <a:xfrm>
            <a:off x="14837800" y="21076804"/>
            <a:ext cx="2192900" cy="2102155"/>
          </a:xfrm>
          <a:prstGeom prst="rect">
            <a:avLst/>
          </a:prstGeom>
          <a:blipFill dpi="0" rotWithShape="1">
            <a:blip r:embed="rId32">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8" name="TextBox 157"/>
          <p:cNvSpPr txBox="1"/>
          <p:nvPr/>
        </p:nvSpPr>
        <p:spPr>
          <a:xfrm>
            <a:off x="14928013" y="21776850"/>
            <a:ext cx="2002582" cy="707886"/>
          </a:xfrm>
          <a:prstGeom prst="rect">
            <a:avLst/>
          </a:prstGeom>
          <a:solidFill>
            <a:srgbClr val="F2F2F2">
              <a:alpha val="54902"/>
            </a:srgbClr>
          </a:solidFill>
          <a:ln>
            <a:noFill/>
          </a:ln>
        </p:spPr>
        <p:txBody>
          <a:bodyPr wrap="square" rtlCol="0">
            <a:spAutoFit/>
          </a:bodyPr>
          <a:lstStyle/>
          <a:p>
            <a:pPr algn="ctr"/>
            <a:r>
              <a:rPr lang="en-US" sz="2000" dirty="0" smtClean="0">
                <a:solidFill>
                  <a:srgbClr val="000000"/>
                </a:solidFill>
              </a:rPr>
              <a:t>Flooded Beach, Suitability Values</a:t>
            </a:r>
          </a:p>
        </p:txBody>
      </p:sp>
      <p:graphicFrame>
        <p:nvGraphicFramePr>
          <p:cNvPr id="42" name="Table 41"/>
          <p:cNvGraphicFramePr>
            <a:graphicFrameLocks noGrp="1"/>
          </p:cNvGraphicFramePr>
          <p:nvPr>
            <p:extLst>
              <p:ext uri="{D42A27DB-BD31-4B8C-83A1-F6EECF244321}">
                <p14:modId xmlns:p14="http://schemas.microsoft.com/office/powerpoint/2010/main" val="2083187696"/>
              </p:ext>
            </p:extLst>
          </p:nvPr>
        </p:nvGraphicFramePr>
        <p:xfrm>
          <a:off x="11484503" y="25978210"/>
          <a:ext cx="5600209" cy="2813114"/>
        </p:xfrm>
        <a:graphic>
          <a:graphicData uri="http://schemas.openxmlformats.org/drawingml/2006/table">
            <a:tbl>
              <a:tblPr>
                <a:tableStyleId>{21E4AEA4-8DFA-4A89-87EB-49C32662AFE0}</a:tableStyleId>
              </a:tblPr>
              <a:tblGrid>
                <a:gridCol w="2052978"/>
                <a:gridCol w="1052475"/>
                <a:gridCol w="1247378"/>
                <a:gridCol w="1247378"/>
              </a:tblGrid>
              <a:tr h="441666">
                <a:tc>
                  <a:txBody>
                    <a:bodyPr/>
                    <a:lstStyle/>
                    <a:p>
                      <a:pPr algn="ctr" fontAlgn="b"/>
                      <a:r>
                        <a:rPr lang="en-US" sz="1600" b="1" u="none" strike="noStrike" dirty="0">
                          <a:solidFill>
                            <a:schemeClr val="bg1"/>
                          </a:solidFill>
                          <a:effectLst/>
                        </a:rPr>
                        <a:t>Suitability</a:t>
                      </a:r>
                      <a:endParaRPr lang="en-US" sz="16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gridSpan="3">
                  <a:txBody>
                    <a:bodyPr/>
                    <a:lstStyle/>
                    <a:p>
                      <a:pPr algn="ctr" fontAlgn="b"/>
                      <a:r>
                        <a:rPr lang="en-US" sz="1600" b="1" u="none" strike="noStrike" dirty="0" smtClean="0">
                          <a:solidFill>
                            <a:schemeClr val="bg1"/>
                          </a:solidFill>
                          <a:effectLst/>
                        </a:rPr>
                        <a:t>Area </a:t>
                      </a:r>
                      <a:r>
                        <a:rPr lang="en-US" sz="1600" b="1" u="none" strike="noStrike" dirty="0">
                          <a:solidFill>
                            <a:schemeClr val="bg1"/>
                          </a:solidFill>
                          <a:effectLst/>
                        </a:rPr>
                        <a:t>(km</a:t>
                      </a:r>
                      <a:r>
                        <a:rPr lang="en-US" sz="1600" b="1" u="none" strike="noStrike" baseline="30000" dirty="0">
                          <a:solidFill>
                            <a:schemeClr val="bg1"/>
                          </a:solidFill>
                          <a:effectLst/>
                        </a:rPr>
                        <a:t>2</a:t>
                      </a:r>
                      <a:r>
                        <a:rPr lang="en-US" sz="1600" b="1" u="none" strike="noStrike" dirty="0">
                          <a:solidFill>
                            <a:schemeClr val="bg1"/>
                          </a:solidFill>
                          <a:effectLst/>
                        </a:rPr>
                        <a:t>)</a:t>
                      </a:r>
                      <a:endParaRPr lang="en-US" sz="1600" b="1" i="0" u="none" strike="noStrike" dirty="0">
                        <a:solidFill>
                          <a:schemeClr val="bg1"/>
                        </a:solidFill>
                        <a:effectLst/>
                        <a:latin typeface="Calibri" panose="020F0502020204030204" pitchFamily="34" charset="0"/>
                      </a:endParaRPr>
                    </a:p>
                  </a:txBody>
                  <a:tcPr marL="9525" marR="9525" marT="9525" marB="0" anchor="ctr">
                    <a:solidFill>
                      <a:schemeClr val="accent2"/>
                    </a:solidFill>
                  </a:tcPr>
                </a:tc>
                <a:tc hMerge="1">
                  <a:txBody>
                    <a:bodyPr/>
                    <a:lstStyle/>
                    <a:p>
                      <a:endParaRPr lang="en-US"/>
                    </a:p>
                  </a:txBody>
                  <a:tcPr/>
                </a:tc>
                <a:tc hMerge="1">
                  <a:txBody>
                    <a:bodyPr/>
                    <a:lstStyle/>
                    <a:p>
                      <a:endParaRPr lang="en-US"/>
                    </a:p>
                  </a:txBody>
                  <a:tcPr/>
                </a:tc>
              </a:tr>
              <a:tr h="393550">
                <a:tc>
                  <a:txBody>
                    <a:bodyPr/>
                    <a:lstStyle/>
                    <a:p>
                      <a:pPr algn="ctr"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b="1" u="none" strike="noStrike" dirty="0" smtClean="0">
                          <a:effectLst/>
                        </a:rPr>
                        <a:t>+0m</a:t>
                      </a:r>
                      <a:endParaRPr lang="en-US" sz="2000" b="1" i="0" u="none" strike="noStrike" dirty="0">
                        <a:solidFill>
                          <a:srgbClr val="000000"/>
                        </a:solidFill>
                        <a:effectLst/>
                        <a:latin typeface="Calibri" panose="020F0502020204030204" pitchFamily="34" charset="0"/>
                      </a:endParaRPr>
                    </a:p>
                  </a:txBody>
                  <a:tcPr marL="9525" marR="9525" marT="9525" marB="0" anchor="b">
                    <a:lnB w="1905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 +1m </a:t>
                      </a:r>
                      <a:endParaRPr lang="en-US" sz="2000" b="1" i="0" u="none" strike="noStrike" dirty="0">
                        <a:solidFill>
                          <a:srgbClr val="000000"/>
                        </a:solidFill>
                        <a:effectLst/>
                        <a:latin typeface="Calibri" panose="020F0502020204030204" pitchFamily="34" charset="0"/>
                      </a:endParaRPr>
                    </a:p>
                  </a:txBody>
                  <a:tcPr marL="9525" marR="9525" marT="9525" marB="0" anchor="b">
                    <a:lnB w="1905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 +2m </a:t>
                      </a:r>
                      <a:endParaRPr lang="en-US" sz="2000" b="1" i="0" u="none" strike="noStrike" dirty="0">
                        <a:solidFill>
                          <a:srgbClr val="000000"/>
                        </a:solidFill>
                        <a:effectLst/>
                        <a:latin typeface="Calibri" panose="020F0502020204030204" pitchFamily="34" charset="0"/>
                      </a:endParaRPr>
                    </a:p>
                  </a:txBody>
                  <a:tcPr marL="9525" marR="9525" marT="9525" marB="0" anchor="b">
                    <a:lnB w="19050" cap="flat" cmpd="sng" algn="ctr">
                      <a:solidFill>
                        <a:schemeClr val="tx1"/>
                      </a:solidFill>
                      <a:prstDash val="solid"/>
                      <a:round/>
                      <a:headEnd type="none" w="med" len="med"/>
                      <a:tailEnd type="none" w="med" len="med"/>
                    </a:lnB>
                  </a:tcPr>
                </a:tc>
              </a:tr>
              <a:tr h="384058">
                <a:tc>
                  <a:txBody>
                    <a:bodyPr/>
                    <a:lstStyle/>
                    <a:p>
                      <a:pPr algn="ctr" fontAlgn="b"/>
                      <a:r>
                        <a:rPr lang="en-US" sz="2000" u="none" strike="noStrike" dirty="0">
                          <a:effectLst/>
                        </a:rPr>
                        <a:t>Low</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2000" u="none" strike="noStrike">
                          <a:effectLst/>
                        </a:rPr>
                        <a:t>0.062</a:t>
                      </a:r>
                      <a:endParaRPr lang="en-US" sz="2000" b="0" i="0" u="none" strike="noStrike">
                        <a:solidFill>
                          <a:srgbClr val="000000"/>
                        </a:solidFill>
                        <a:effectLst/>
                        <a:latin typeface="Calibri" panose="020F0502020204030204" pitchFamily="34" charset="0"/>
                      </a:endParaRPr>
                    </a:p>
                  </a:txBody>
                  <a:tcPr marL="9525" marR="9525" marT="9525" marB="0" anchor="ctr">
                    <a:lnT w="19050" cap="flat" cmpd="sng" algn="ctr">
                      <a:solidFill>
                        <a:schemeClr val="tx1"/>
                      </a:solidFill>
                      <a:prstDash val="solid"/>
                      <a:round/>
                      <a:headEnd type="none" w="med" len="med"/>
                      <a:tailEnd type="none" w="med" len="med"/>
                    </a:lnT>
                  </a:tcPr>
                </a:tc>
                <a:tc>
                  <a:txBody>
                    <a:bodyPr/>
                    <a:lstStyle/>
                    <a:p>
                      <a:pPr algn="ctr" fontAlgn="ctr"/>
                      <a:r>
                        <a:rPr lang="en-US" sz="2000" u="none" strike="noStrike" dirty="0">
                          <a:effectLst/>
                        </a:rPr>
                        <a:t>0.059</a:t>
                      </a:r>
                      <a:endParaRPr lang="en-US" sz="2000" b="0" i="0" u="none" strike="noStrike" dirty="0">
                        <a:solidFill>
                          <a:srgbClr val="000000"/>
                        </a:solidFill>
                        <a:effectLst/>
                        <a:latin typeface="Calibri" panose="020F0502020204030204" pitchFamily="34" charset="0"/>
                      </a:endParaRPr>
                    </a:p>
                  </a:txBody>
                  <a:tcPr marL="9525" marR="9525" marT="9525" marB="0" anchor="ctr">
                    <a:lnT w="19050" cap="flat" cmpd="sng" algn="ctr">
                      <a:solidFill>
                        <a:schemeClr val="tx1"/>
                      </a:solidFill>
                      <a:prstDash val="solid"/>
                      <a:round/>
                      <a:headEnd type="none" w="med" len="med"/>
                      <a:tailEnd type="none" w="med" len="med"/>
                    </a:lnT>
                  </a:tcPr>
                </a:tc>
                <a:tc>
                  <a:txBody>
                    <a:bodyPr/>
                    <a:lstStyle/>
                    <a:p>
                      <a:pPr algn="ctr" fontAlgn="ctr"/>
                      <a:r>
                        <a:rPr lang="en-US" sz="2000" u="none" strike="noStrike" dirty="0">
                          <a:effectLst/>
                        </a:rPr>
                        <a:t>0.053</a:t>
                      </a:r>
                      <a:endParaRPr lang="en-US" sz="2000" b="0" i="0" u="none" strike="noStrike" dirty="0">
                        <a:solidFill>
                          <a:srgbClr val="000000"/>
                        </a:solidFill>
                        <a:effectLst/>
                        <a:latin typeface="Calibri" panose="020F0502020204030204" pitchFamily="34" charset="0"/>
                      </a:endParaRPr>
                    </a:p>
                  </a:txBody>
                  <a:tcPr marL="9525" marR="9525" marT="9525" marB="0" anchor="ctr">
                    <a:lnT w="19050" cap="flat" cmpd="sng" algn="ctr">
                      <a:solidFill>
                        <a:schemeClr val="tx1"/>
                      </a:solidFill>
                      <a:prstDash val="solid"/>
                      <a:round/>
                      <a:headEnd type="none" w="med" len="med"/>
                      <a:tailEnd type="none" w="med" len="med"/>
                    </a:lnT>
                  </a:tcPr>
                </a:tc>
              </a:tr>
              <a:tr h="384058">
                <a:tc>
                  <a:txBody>
                    <a:bodyPr/>
                    <a:lstStyle/>
                    <a:p>
                      <a:pPr algn="ctr" fontAlgn="b"/>
                      <a:r>
                        <a:rPr lang="en-US" sz="2000" u="none" strike="noStrike" dirty="0">
                          <a:effectLst/>
                        </a:rPr>
                        <a:t>Medium</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2000" u="none" strike="noStrike">
                          <a:effectLst/>
                        </a:rPr>
                        <a:t>0.795</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0.744</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dirty="0">
                          <a:effectLst/>
                        </a:rPr>
                        <a:t>0.697</a:t>
                      </a:r>
                      <a:endParaRPr lang="en-US" sz="2000" b="0" i="0" u="none" strike="noStrike" dirty="0">
                        <a:solidFill>
                          <a:srgbClr val="000000"/>
                        </a:solidFill>
                        <a:effectLst/>
                        <a:latin typeface="Calibri" panose="020F0502020204030204" pitchFamily="34" charset="0"/>
                      </a:endParaRPr>
                    </a:p>
                  </a:txBody>
                  <a:tcPr marL="9525" marR="9525" marT="9525" marB="0" anchor="ctr"/>
                </a:tc>
              </a:tr>
              <a:tr h="384058">
                <a:tc>
                  <a:txBody>
                    <a:bodyPr/>
                    <a:lstStyle/>
                    <a:p>
                      <a:pPr algn="ctr" fontAlgn="b"/>
                      <a:r>
                        <a:rPr lang="en-US" sz="2000" u="none" strike="noStrike" dirty="0">
                          <a:effectLst/>
                        </a:rPr>
                        <a:t>High</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2000" u="none" strike="noStrike">
                          <a:effectLst/>
                        </a:rPr>
                        <a:t>2.226</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2.121</a:t>
                      </a:r>
                      <a:endParaRPr lang="en-US" sz="2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2000" u="none" strike="noStrike">
                          <a:effectLst/>
                        </a:rPr>
                        <a:t>1.97</a:t>
                      </a:r>
                      <a:endParaRPr lang="en-US" sz="2000" b="0" i="0" u="none" strike="noStrike">
                        <a:solidFill>
                          <a:srgbClr val="000000"/>
                        </a:solidFill>
                        <a:effectLst/>
                        <a:latin typeface="Calibri" panose="020F0502020204030204" pitchFamily="34" charset="0"/>
                      </a:endParaRPr>
                    </a:p>
                  </a:txBody>
                  <a:tcPr marL="9525" marR="9525" marT="9525" marB="0" anchor="ctr"/>
                </a:tc>
              </a:tr>
              <a:tr h="384058">
                <a:tc>
                  <a:txBody>
                    <a:bodyPr/>
                    <a:lstStyle/>
                    <a:p>
                      <a:pPr algn="ctr" fontAlgn="b"/>
                      <a:r>
                        <a:rPr lang="en-US" sz="2000" u="none" strike="noStrike" dirty="0">
                          <a:effectLst/>
                        </a:rPr>
                        <a:t>Highest</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2000" u="none" strike="noStrike" dirty="0">
                          <a:effectLst/>
                        </a:rPr>
                        <a:t>3.663</a:t>
                      </a:r>
                      <a:endParaRPr lang="en-US" sz="20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3.422</a:t>
                      </a:r>
                      <a:endParaRPr lang="en-US" sz="20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2000" u="none" strike="noStrike" dirty="0">
                          <a:effectLst/>
                        </a:rPr>
                        <a:t>3.276</a:t>
                      </a:r>
                      <a:endParaRPr lang="en-US" sz="20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441666">
                <a:tc>
                  <a:txBody>
                    <a:bodyPr/>
                    <a:lstStyle/>
                    <a:p>
                      <a:pPr algn="r" fontAlgn="b"/>
                      <a:r>
                        <a:rPr lang="en-US" sz="2000" u="none" strike="noStrike" dirty="0">
                          <a:effectLst/>
                        </a:rPr>
                        <a:t> </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6.746</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6.346</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2000" u="none" strike="noStrike" dirty="0">
                          <a:effectLst/>
                        </a:rPr>
                        <a:t>5.996</a:t>
                      </a:r>
                      <a:endParaRPr lang="en-US" sz="20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r>
            </a:tbl>
          </a:graphicData>
        </a:graphic>
      </p:graphicFrame>
      <p:pic>
        <p:nvPicPr>
          <p:cNvPr id="48" name="Picture 47"/>
          <p:cNvPicPr>
            <a:picLocks noChangeAspect="1"/>
          </p:cNvPicPr>
          <p:nvPr/>
        </p:nvPicPr>
        <p:blipFill>
          <a:blip r:embed="rId33"/>
          <a:stretch>
            <a:fillRect/>
          </a:stretch>
        </p:blipFill>
        <p:spPr>
          <a:xfrm>
            <a:off x="11531122" y="29100079"/>
            <a:ext cx="2626803" cy="3849276"/>
          </a:xfrm>
          <a:prstGeom prst="rect">
            <a:avLst/>
          </a:prstGeom>
          <a:ln w="12700">
            <a:solidFill>
              <a:srgbClr val="000000"/>
            </a:solidFill>
          </a:ln>
        </p:spPr>
      </p:pic>
      <p:pic>
        <p:nvPicPr>
          <p:cNvPr id="53" name="Picture 52"/>
          <p:cNvPicPr>
            <a:picLocks noChangeAspect="1"/>
          </p:cNvPicPr>
          <p:nvPr/>
        </p:nvPicPr>
        <p:blipFill>
          <a:blip r:embed="rId34"/>
          <a:stretch>
            <a:fillRect/>
          </a:stretch>
        </p:blipFill>
        <p:spPr>
          <a:xfrm>
            <a:off x="14448220" y="29108035"/>
            <a:ext cx="2599838" cy="3839165"/>
          </a:xfrm>
          <a:prstGeom prst="rect">
            <a:avLst/>
          </a:prstGeom>
          <a:ln w="12700">
            <a:solidFill>
              <a:srgbClr val="000000"/>
            </a:solidFill>
          </a:ln>
        </p:spPr>
      </p:pic>
      <p:sp>
        <p:nvSpPr>
          <p:cNvPr id="157" name="TextBox 156"/>
          <p:cNvSpPr txBox="1"/>
          <p:nvPr/>
        </p:nvSpPr>
        <p:spPr>
          <a:xfrm>
            <a:off x="11504159" y="32971674"/>
            <a:ext cx="2680730" cy="1477328"/>
          </a:xfrm>
          <a:prstGeom prst="rect">
            <a:avLst/>
          </a:prstGeom>
          <a:noFill/>
        </p:spPr>
        <p:txBody>
          <a:bodyPr wrap="square" rtlCol="0">
            <a:spAutoFit/>
          </a:bodyPr>
          <a:lstStyle/>
          <a:p>
            <a:r>
              <a:rPr lang="en-US" sz="1800" dirty="0" smtClean="0">
                <a:solidFill>
                  <a:srgbClr val="000000"/>
                </a:solidFill>
              </a:rPr>
              <a:t>One of several regions of highly-suitable habitat with </a:t>
            </a:r>
            <a:r>
              <a:rPr lang="en-US" sz="1800" dirty="0" smtClean="0">
                <a:solidFill>
                  <a:srgbClr val="000000"/>
                </a:solidFill>
              </a:rPr>
              <a:t>minimal losses from sea-level rise </a:t>
            </a:r>
            <a:r>
              <a:rPr lang="en-US" sz="1800" dirty="0" smtClean="0">
                <a:solidFill>
                  <a:srgbClr val="000000"/>
                </a:solidFill>
              </a:rPr>
              <a:t>found throughout Assateague Island</a:t>
            </a:r>
            <a:endParaRPr lang="en-US" sz="1800" dirty="0">
              <a:solidFill>
                <a:srgbClr val="000000"/>
              </a:solidFill>
            </a:endParaRPr>
          </a:p>
        </p:txBody>
      </p:sp>
      <p:sp>
        <p:nvSpPr>
          <p:cNvPr id="163" name="TextBox 162"/>
          <p:cNvSpPr txBox="1"/>
          <p:nvPr/>
        </p:nvSpPr>
        <p:spPr>
          <a:xfrm>
            <a:off x="14448220" y="32942668"/>
            <a:ext cx="2626803" cy="1477328"/>
          </a:xfrm>
          <a:prstGeom prst="rect">
            <a:avLst/>
          </a:prstGeom>
          <a:noFill/>
        </p:spPr>
        <p:txBody>
          <a:bodyPr wrap="square" rtlCol="0">
            <a:spAutoFit/>
          </a:bodyPr>
          <a:lstStyle/>
          <a:p>
            <a:r>
              <a:rPr lang="en-US" sz="1800" dirty="0" smtClean="0">
                <a:solidFill>
                  <a:srgbClr val="000000"/>
                </a:solidFill>
              </a:rPr>
              <a:t>Lower suitable habitat near Ocean City, experiencing substantial loss from sea level rise and threats of human interaction</a:t>
            </a:r>
            <a:endParaRPr lang="en-US" sz="1800" dirty="0">
              <a:solidFill>
                <a:srgbClr val="000000"/>
              </a:solidFill>
            </a:endParaRPr>
          </a:p>
        </p:txBody>
      </p:sp>
      <p:grpSp>
        <p:nvGrpSpPr>
          <p:cNvPr id="65" name="Group 64"/>
          <p:cNvGrpSpPr/>
          <p:nvPr/>
        </p:nvGrpSpPr>
        <p:grpSpPr>
          <a:xfrm>
            <a:off x="13533299" y="31391566"/>
            <a:ext cx="1473551" cy="1144796"/>
            <a:chOff x="13559824" y="31236495"/>
            <a:chExt cx="1473551" cy="1144796"/>
          </a:xfrm>
        </p:grpSpPr>
        <p:sp>
          <p:nvSpPr>
            <p:cNvPr id="57" name="Rectangle 56"/>
            <p:cNvSpPr/>
            <p:nvPr/>
          </p:nvSpPr>
          <p:spPr>
            <a:xfrm>
              <a:off x="13559824" y="31236495"/>
              <a:ext cx="1473551" cy="114479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35"/>
            <a:stretch>
              <a:fillRect/>
            </a:stretch>
          </p:blipFill>
          <p:spPr>
            <a:xfrm>
              <a:off x="13596847" y="31273764"/>
              <a:ext cx="1391414" cy="1074912"/>
            </a:xfrm>
            <a:prstGeom prst="rect">
              <a:avLst/>
            </a:prstGeom>
          </p:spPr>
        </p:pic>
      </p:gr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2160</TotalTime>
  <Words>765</Words>
  <Application>Microsoft Office PowerPoint</Application>
  <PresentationFormat>Custom</PresentationFormat>
  <Paragraphs>123</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Century Gothic</vt:lpstr>
      <vt:lpstr>Garamond</vt:lpstr>
      <vt:lpstr>Questrial</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Long, Christopher W. (GSFC-6104)[DEVELOP]</cp:lastModifiedBy>
  <cp:revision>150</cp:revision>
  <dcterms:created xsi:type="dcterms:W3CDTF">2015-06-02T14:58:58Z</dcterms:created>
  <dcterms:modified xsi:type="dcterms:W3CDTF">2015-07-22T22:47:08Z</dcterms:modified>
</cp:coreProperties>
</file>