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4135"/>
    <a:srgbClr val="42ACCE"/>
    <a:srgbClr val="000000"/>
    <a:srgbClr val="7DB761"/>
    <a:srgbClr val="E97844"/>
    <a:srgbClr val="3F4268"/>
    <a:srgbClr val="238754"/>
    <a:srgbClr val="EBA34C"/>
    <a:srgbClr val="9299A8"/>
    <a:srgbClr val="255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14" autoAdjust="0"/>
    <p:restoredTop sz="94583" autoAdjust="0"/>
  </p:normalViewPr>
  <p:slideViewPr>
    <p:cSldViewPr snapToGrid="0" showGuides="1">
      <p:cViewPr>
        <p:scale>
          <a:sx n="20" d="100"/>
          <a:sy n="20" d="100"/>
        </p:scale>
        <p:origin x="2356" y="656"/>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1/28/2020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964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964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964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174200" y="33899900"/>
            <a:ext cx="4138676" cy="830997"/>
          </a:xfrm>
          <a:prstGeom prst="rect">
            <a:avLst/>
          </a:prstGeom>
          <a:noFill/>
        </p:spPr>
        <p:txBody>
          <a:bodyPr wrap="square" rtlCol="0">
            <a:spAutoFit/>
          </a:bodyPr>
          <a:lstStyle/>
          <a:p>
            <a:pPr algn="r"/>
            <a:r>
              <a:rPr lang="en-US" sz="4800" spc="200" baseline="0" dirty="0">
                <a:solidFill>
                  <a:schemeClr val="bg1"/>
                </a:solidFill>
                <a:latin typeface="Century Gothic" panose="020B0502020202020204" pitchFamily="34" charset="0"/>
              </a:rPr>
              <a:t>Spring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9704" y="1262807"/>
            <a:ext cx="2588660" cy="2587752"/>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64135"/>
                </a:solidFill>
              </a:rPr>
              <a:t>Study Area </a:t>
            </a:r>
            <a:r>
              <a:rPr lang="en-US" sz="10000" dirty="0">
                <a:solidFill>
                  <a:srgbClr val="964135"/>
                </a:solidFill>
              </a:rPr>
              <a:t>Health &amp; Air Quality</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964135"/>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64135"/>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Objectives</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964135"/>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964135"/>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64135"/>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964135"/>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209054" y="30808368"/>
              <a:ext cx="2104579"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048270" y="30808368"/>
              <a:ext cx="2104579"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67878" y="30808368"/>
              <a:ext cx="2104579"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128662" y="30808368"/>
              <a:ext cx="2104579" cy="2092621"/>
            </a:xfrm>
            <a:prstGeom prst="rect">
              <a:avLst/>
            </a:prstGeom>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64135"/>
                </a:solidFill>
              </a:rPr>
              <a:t>Study Area </a:t>
            </a:r>
            <a:r>
              <a:rPr lang="en-US" sz="10000" dirty="0">
                <a:solidFill>
                  <a:srgbClr val="964135"/>
                </a:solidFill>
              </a:rPr>
              <a:t>Health &amp; Air Quality</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964135"/>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64135"/>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Ensure</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64135"/>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964135"/>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209054" y="30808368"/>
              <a:ext cx="2104579"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7048270" y="30808368"/>
              <a:ext cx="2104579"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67878" y="30808368"/>
              <a:ext cx="2104579"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4128662" y="30808368"/>
              <a:ext cx="2104579"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64135"/>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Objectives</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64135"/>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209054" y="30808368"/>
              <a:ext cx="2104579"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048270" y="30808368"/>
              <a:ext cx="2104579"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67878" y="30808368"/>
              <a:ext cx="2104579"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128662" y="30808368"/>
              <a:ext cx="2104579"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64135"/>
                </a:solidFill>
              </a:rPr>
              <a:t>Study Area </a:t>
            </a:r>
            <a:r>
              <a:rPr lang="en-US" sz="10000" dirty="0">
                <a:solidFill>
                  <a:srgbClr val="964135"/>
                </a:solidFill>
              </a:rPr>
              <a:t>Health &amp; Air Quality</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964135"/>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559</TotalTime>
  <Words>1236</Words>
  <Application>Microsoft Office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33</cp:revision>
  <dcterms:created xsi:type="dcterms:W3CDTF">2019-11-06T20:00:51Z</dcterms:created>
  <dcterms:modified xsi:type="dcterms:W3CDTF">2020-01-28T17:44:14Z</dcterms:modified>
</cp:coreProperties>
</file>