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0" autoAdjust="0"/>
    <p:restoredTop sz="81295" autoAdjust="0"/>
  </p:normalViewPr>
  <p:slideViewPr>
    <p:cSldViewPr snapToGrid="0">
      <p:cViewPr varScale="1">
        <p:scale>
          <a:sx n="102" d="100"/>
          <a:sy n="102" d="100"/>
        </p:scale>
        <p:origin x="108" y="786"/>
      </p:cViewPr>
      <p:guideLst>
        <p:guide orient="horz" pos="2160"/>
        <p:guide pos="3840"/>
      </p:guideLst>
    </p:cSldViewPr>
  </p:slideViewPr>
  <p:notesTextViewPr>
    <p:cViewPr>
      <p:scale>
        <a:sx n="1" d="1"/>
        <a:sy n="1" d="1"/>
      </p:scale>
      <p:origin x="0" y="0"/>
    </p:cViewPr>
  </p:notesTextViewPr>
  <p:notesViewPr>
    <p:cSldViewPr snapToGrid="0">
      <p:cViewPr varScale="1">
        <p:scale>
          <a:sx n="91" d="100"/>
          <a:sy n="91" d="100"/>
        </p:scale>
        <p:origin x="17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9" name="TextBox 8"/>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792"/>
          <a:stretch/>
        </p:blipFill>
        <p:spPr>
          <a:xfrm>
            <a:off x="0" y="0"/>
            <a:ext cx="109982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14375"/>
          <a:stretch/>
        </p:blipFill>
        <p:spPr>
          <a:xfrm>
            <a:off x="0" y="0"/>
            <a:ext cx="104394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104"/>
          <a:stretch/>
        </p:blipFill>
        <p:spPr>
          <a:xfrm>
            <a:off x="0" y="3437552"/>
            <a:ext cx="109601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35832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0"/>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250"/>
          <a:stretch/>
        </p:blipFill>
        <p:spPr>
          <a:xfrm>
            <a:off x="0" y="0"/>
            <a:ext cx="108204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1875"/>
          <a:stretch/>
        </p:blipFill>
        <p:spPr>
          <a:xfrm>
            <a:off x="0" y="0"/>
            <a:ext cx="10744200" cy="6858000"/>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12"/>
          <a:stretch/>
        </p:blipFill>
        <p:spPr>
          <a:xfrm>
            <a:off x="0" y="0"/>
            <a:ext cx="10934700" cy="6858000"/>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2E8652"/>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4218"/>
          <a:stretch/>
        </p:blipFill>
        <p:spPr>
          <a:xfrm>
            <a:off x="0" y="0"/>
            <a:ext cx="1045845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504" y="133045"/>
            <a:ext cx="382562" cy="382562"/>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9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3" y="15498"/>
            <a:ext cx="12184049" cy="6858000"/>
          </a:xfrm>
          <a:prstGeom prst="rect">
            <a:avLst/>
          </a:prstGeom>
        </p:spPr>
      </p:pic>
      <p:sp>
        <p:nvSpPr>
          <p:cNvPr id="31"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3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33"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4"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2E8652"/>
                </a:solidFill>
              </a:rPr>
              <a:t>PROJECT SHORT TITLE (ALL CAPS)</a:t>
            </a:r>
            <a:endParaRPr lang="en-US" dirty="0">
              <a:solidFill>
                <a:srgbClr val="2E8652"/>
              </a:solidFill>
            </a:endParaRPr>
          </a:p>
        </p:txBody>
      </p:sp>
      <p:sp>
        <p:nvSpPr>
          <p:cNvPr id="25"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7"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8"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9"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8" name="TextBox 17"/>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2E8652"/>
              </a:buClr>
              <a:buFont typeface="Webdings" panose="05030102010509060703" pitchFamily="18" charset="2"/>
              <a:buChar char="4"/>
            </a:pPr>
            <a:r>
              <a:rPr lang="en-US" dirty="0"/>
              <a:t>Study area</a:t>
            </a:r>
          </a:p>
          <a:p>
            <a:pPr marL="342900" indent="-342900">
              <a:spcBef>
                <a:spcPts val="200"/>
              </a:spcBef>
              <a:buClr>
                <a:srgbClr val="2E8652"/>
              </a:buClr>
              <a:buFont typeface="Webdings" panose="05030102010509060703" pitchFamily="18" charset="2"/>
              <a:buChar char="4"/>
            </a:pPr>
            <a:r>
              <a:rPr lang="en-US" dirty="0"/>
              <a:t>Study period</a:t>
            </a:r>
          </a:p>
          <a:p>
            <a:pPr marL="342900" indent="-342900">
              <a:spcBef>
                <a:spcPts val="200"/>
              </a:spcBef>
              <a:buClr>
                <a:srgbClr val="2E8652"/>
              </a:buClr>
              <a:buFont typeface="Webdings" panose="05030102010509060703" pitchFamily="18" charset="2"/>
              <a:buChar char="4"/>
            </a:pPr>
            <a:r>
              <a:rPr lang="en-US" dirty="0" smtClean="0"/>
              <a:t>Objectives</a:t>
            </a:r>
          </a:p>
          <a:p>
            <a:pPr marL="342900" indent="-342900">
              <a:spcBef>
                <a:spcPts val="200"/>
              </a:spcBef>
              <a:buClr>
                <a:srgbClr val="2E8652"/>
              </a:buClr>
              <a:buFont typeface="Webdings" panose="05030102010509060703" pitchFamily="18" charset="2"/>
              <a:buChar char="4"/>
            </a:pPr>
            <a:r>
              <a:rPr lang="en-US" dirty="0" smtClean="0"/>
              <a:t>Partners</a:t>
            </a:r>
            <a:endParaRPr lang="en-US" dirty="0"/>
          </a:p>
          <a:p>
            <a:pPr marL="342900" indent="-342900">
              <a:spcBef>
                <a:spcPts val="200"/>
              </a:spcBef>
              <a:buClr>
                <a:srgbClr val="2E8652"/>
              </a:buClr>
              <a:buFont typeface="Webdings" panose="05030102010509060703" pitchFamily="18" charset="2"/>
              <a:buChar char="4"/>
            </a:pPr>
            <a:r>
              <a:rPr lang="en-US" dirty="0"/>
              <a:t>Community concerns</a:t>
            </a:r>
          </a:p>
          <a:p>
            <a:pPr marL="342900" indent="-342900">
              <a:spcBef>
                <a:spcPts val="200"/>
              </a:spcBef>
              <a:buClr>
                <a:srgbClr val="2E8652"/>
              </a:buClr>
              <a:buFont typeface="Webdings" panose="05030102010509060703" pitchFamily="18" charset="2"/>
              <a:buChar char="4"/>
            </a:pPr>
            <a:r>
              <a:rPr lang="en-US" dirty="0"/>
              <a:t>NASA satellites/sensors used</a:t>
            </a:r>
          </a:p>
          <a:p>
            <a:pPr marL="342900" indent="-342900">
              <a:spcBef>
                <a:spcPts val="200"/>
              </a:spcBef>
              <a:buClr>
                <a:srgbClr val="2E8652"/>
              </a:buClr>
              <a:buFont typeface="Webdings" panose="05030102010509060703" pitchFamily="18" charset="2"/>
              <a:buChar char="4"/>
            </a:pPr>
            <a:r>
              <a:rPr lang="en-US" dirty="0"/>
              <a:t>Methodology</a:t>
            </a:r>
          </a:p>
          <a:p>
            <a:pPr marL="342900" indent="-342900">
              <a:spcBef>
                <a:spcPts val="200"/>
              </a:spcBef>
              <a:buClr>
                <a:srgbClr val="2E8652"/>
              </a:buClr>
              <a:buFont typeface="Webdings" panose="05030102010509060703" pitchFamily="18" charset="2"/>
              <a:buChar char="4"/>
            </a:pPr>
            <a:r>
              <a:rPr lang="en-US" dirty="0"/>
              <a:t>Results</a:t>
            </a:r>
          </a:p>
          <a:p>
            <a:pPr marL="342900" indent="-342900">
              <a:spcBef>
                <a:spcPts val="200"/>
              </a:spcBef>
              <a:buClr>
                <a:srgbClr val="2E8652"/>
              </a:buClr>
              <a:buFont typeface="Webdings" panose="05030102010509060703" pitchFamily="18" charset="2"/>
              <a:buChar char="4"/>
            </a:pPr>
            <a:r>
              <a:rPr lang="en-US" dirty="0"/>
              <a:t>Conclusions</a:t>
            </a:r>
          </a:p>
          <a:p>
            <a:pPr marL="342900" indent="-342900">
              <a:spcBef>
                <a:spcPts val="200"/>
              </a:spcBef>
              <a:buClr>
                <a:srgbClr val="2E8652"/>
              </a:buClr>
              <a:buFont typeface="Webdings" panose="05030102010509060703" pitchFamily="18" charset="2"/>
              <a:buChar char="4"/>
            </a:pPr>
            <a:r>
              <a:rPr lang="en-US" dirty="0"/>
              <a:t>Errors &amp; uncertainties</a:t>
            </a:r>
          </a:p>
          <a:p>
            <a:pPr marL="342900" indent="-342900">
              <a:spcBef>
                <a:spcPts val="200"/>
              </a:spcBef>
              <a:buClr>
                <a:srgbClr val="2E8652"/>
              </a:buClr>
              <a:buFont typeface="Webdings" panose="05030102010509060703" pitchFamily="18" charset="2"/>
              <a:buChar char="4"/>
            </a:pPr>
            <a:r>
              <a:rPr lang="en-US" dirty="0"/>
              <a:t>Future work</a:t>
            </a:r>
          </a:p>
          <a:p>
            <a:pPr marL="342900" indent="-342900">
              <a:spcBef>
                <a:spcPts val="200"/>
              </a:spcBef>
              <a:buClr>
                <a:srgbClr val="2E8652"/>
              </a:buClr>
              <a:buFont typeface="Webdings" panose="05030102010509060703" pitchFamily="18" charset="2"/>
              <a:buChar char="4"/>
            </a:pPr>
            <a:r>
              <a:rPr lang="en-US" dirty="0"/>
              <a:t>Acknowledgements</a:t>
            </a:r>
          </a:p>
          <a:p>
            <a:pPr marL="342900" indent="-342900">
              <a:spcBef>
                <a:spcPts val="200"/>
              </a:spcBef>
              <a:buClr>
                <a:srgbClr val="2E8652"/>
              </a:buClr>
              <a:buFont typeface="Webdings" panose="05030102010509060703" pitchFamily="18" charset="2"/>
              <a:buChar char="4"/>
            </a:pPr>
            <a:r>
              <a:rPr lang="en-US" dirty="0"/>
              <a:t>Backup slides</a:t>
            </a:r>
          </a:p>
          <a:p>
            <a:pPr marL="342900" indent="-342900">
              <a:spcBef>
                <a:spcPts val="200"/>
              </a:spcBef>
              <a:buClr>
                <a:srgbClr val="2E8652"/>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a:xfrm>
            <a:off x="0" y="46648"/>
            <a:ext cx="12192000" cy="3390904"/>
          </a:xfrm>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E865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3003</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Kucera</dc:creator>
  <cp:lastModifiedBy>Leah Kucera</cp:lastModifiedBy>
  <cp:revision>160</cp:revision>
  <dcterms:created xsi:type="dcterms:W3CDTF">2017-05-15T13:42:39Z</dcterms:created>
  <dcterms:modified xsi:type="dcterms:W3CDTF">2018-02-06T22:23:38Z</dcterms:modified>
</cp:coreProperties>
</file>