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8"/>
  </p:notesMasterIdLst>
  <p:sldIdLst>
    <p:sldId id="256" r:id="rId5"/>
    <p:sldId id="257" r:id="rId6"/>
    <p:sldId id="258"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B823"/>
    <a:srgbClr val="55A976"/>
    <a:srgbClr val="C41F48"/>
    <a:srgbClr val="DB6C20"/>
    <a:srgbClr val="904D99"/>
    <a:srgbClr val="964135"/>
    <a:srgbClr val="42ACCE"/>
    <a:srgbClr val="000000"/>
    <a:srgbClr val="7DB761"/>
    <a:srgbClr val="E978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14" autoAdjust="0"/>
    <p:restoredTop sz="94675" autoAdjust="0"/>
  </p:normalViewPr>
  <p:slideViewPr>
    <p:cSldViewPr snapToGrid="0" showGuides="1">
      <p:cViewPr varScale="1">
        <p:scale>
          <a:sx n="20" d="100"/>
          <a:sy n="20" d="100"/>
        </p:scale>
        <p:origin x="3600" y="320"/>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9/8/20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95B8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95B8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95B8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2351998" y="34009628"/>
            <a:ext cx="4131322" cy="738664"/>
          </a:xfrm>
          <a:prstGeom prst="rect">
            <a:avLst/>
          </a:prstGeom>
          <a:noFill/>
        </p:spPr>
        <p:txBody>
          <a:bodyPr wrap="square" rtlCol="0">
            <a:spAutoFit/>
          </a:bodyPr>
          <a:lstStyle/>
          <a:p>
            <a:pPr algn="ctr"/>
            <a:r>
              <a:rPr lang="en-US" sz="4200" spc="200" baseline="0" dirty="0">
                <a:solidFill>
                  <a:schemeClr val="bg1"/>
                </a:solidFill>
                <a:latin typeface="Century Gothic" panose="020B0502020202020204" pitchFamily="34" charset="0"/>
              </a:rPr>
              <a:t> Fall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pic>
        <p:nvPicPr>
          <p:cNvPr id="12" name="Picture 11"/>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364045" y="1286693"/>
            <a:ext cx="2539978" cy="2539978"/>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5B823"/>
                </a:solidFill>
                <a:latin typeface="Century Gothic" panose="020B0502020202020204" pitchFamily="34" charset="0"/>
              </a:rPr>
              <a:t>Study Area</a:t>
            </a:r>
            <a:r>
              <a:rPr lang="en-US" sz="10000" dirty="0">
                <a:solidFill>
                  <a:srgbClr val="95B823"/>
                </a:solidFill>
                <a:latin typeface="Century Gothic" panose="020B0502020202020204" pitchFamily="34" charset="0"/>
              </a:rPr>
              <a:t> Energy</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95B823"/>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5B823"/>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Objectives</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Best</a:t>
            </a:r>
            <a:r>
              <a:rPr lang="en-US" dirty="0">
                <a:solidFill>
                  <a:srgbClr val="95B823"/>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95B823"/>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95B823"/>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5B823"/>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5B823"/>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95B823"/>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95B82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95B82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95B82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a:noFill/>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5B823"/>
                </a:solidFill>
                <a:latin typeface="Century Gothic" panose="020B0502020202020204" pitchFamily="34" charset="0"/>
              </a:rPr>
              <a:t>Study Area</a:t>
            </a:r>
            <a:r>
              <a:rPr lang="en-US" sz="10000" dirty="0">
                <a:solidFill>
                  <a:srgbClr val="95B823"/>
                </a:solidFill>
                <a:latin typeface="Century Gothic" panose="020B0502020202020204" pitchFamily="34" charset="0"/>
              </a:rPr>
              <a:t> Energy</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95B823"/>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5B823"/>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Objectives</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Ensure</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Best</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5B823"/>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5B823"/>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95B82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5B823"/>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Start</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Objectives</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Ensure</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95B823"/>
              </a:buClr>
            </a:pPr>
            <a:r>
              <a:rPr lang="en-US" b="1" dirty="0">
                <a:solidFill>
                  <a:srgbClr val="95B823"/>
                </a:solidFill>
                <a:latin typeface="Garamond" panose="02020404030301010803" pitchFamily="18" charset="0"/>
              </a:rPr>
              <a:t>Best</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5B823"/>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5B823"/>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5B823"/>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5B823"/>
                </a:solidFill>
                <a:latin typeface="Century Gothic" panose="020B0502020202020204" pitchFamily="34" charset="0"/>
              </a:rPr>
              <a:t>Study Area</a:t>
            </a:r>
            <a:r>
              <a:rPr lang="en-US" sz="10000" dirty="0">
                <a:solidFill>
                  <a:srgbClr val="95B823"/>
                </a:solidFill>
                <a:latin typeface="Century Gothic" panose="020B0502020202020204" pitchFamily="34" charset="0"/>
              </a:rPr>
              <a:t> Energy</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95B823"/>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4D9C5EF-79CD-40F7-91AB-433FD2BF3B8A}">
  <ds:schemaRefs>
    <ds:schemaRef ds:uri="http://schemas.microsoft.com/sharepoint/v3/contenttype/forms"/>
  </ds:schemaRefs>
</ds:datastoreItem>
</file>

<file path=customXml/itemProps2.xml><?xml version="1.0" encoding="utf-8"?>
<ds:datastoreItem xmlns:ds="http://schemas.openxmlformats.org/officeDocument/2006/customXml" ds:itemID="{E2D70B0F-3E78-43BE-89A2-EBB5B2498C8B}">
  <ds:schemaRefs>
    <ds:schemaRef ds:uri="http://schemas.microsoft.com/office/2006/documentManagement/types"/>
    <ds:schemaRef ds:uri="7df78d0b-135a-4de7-9166-7c181cd87fb4"/>
    <ds:schemaRef ds:uri="http://purl.org/dc/elements/1.1/"/>
    <ds:schemaRef ds:uri="http://purl.org/dc/dcmitype/"/>
    <ds:schemaRef ds:uri="http://www.w3.org/XML/1998/namespace"/>
    <ds:schemaRef ds:uri="21e6a8e8-1dff-48a6-ab9b-8d556c6946c0"/>
    <ds:schemaRef ds:uri="http://schemas.openxmlformats.org/package/2006/metadata/core-properties"/>
    <ds:schemaRef ds:uri="http://purl.org/dc/terms/"/>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9582F57F-6BB5-4755-95AE-AFFBE34865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9309</TotalTime>
  <Words>1241</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51</cp:revision>
  <dcterms:created xsi:type="dcterms:W3CDTF">2019-11-06T20:00:51Z</dcterms:created>
  <dcterms:modified xsi:type="dcterms:W3CDTF">2020-09-08T23:43:55Z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