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9B4"/>
    <a:srgbClr val="75AADB"/>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4892" autoAdjust="0"/>
  </p:normalViewPr>
  <p:slideViewPr>
    <p:cSldViewPr snapToGrid="0">
      <p:cViewPr varScale="1">
        <p:scale>
          <a:sx n="62" d="100"/>
          <a:sy n="62" d="100"/>
        </p:scale>
        <p:origin x="96" y="63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84823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9" name="TextBox 8"/>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9392"/>
          <a:stretch/>
        </p:blipFill>
        <p:spPr>
          <a:xfrm>
            <a:off x="0" y="0"/>
            <a:ext cx="11046941" cy="685799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1318"/>
          <a:stretch/>
        </p:blipFill>
        <p:spPr>
          <a:xfrm>
            <a:off x="0" y="0"/>
            <a:ext cx="10812162"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9797"/>
          <a:stretch/>
        </p:blipFill>
        <p:spPr>
          <a:xfrm>
            <a:off x="0" y="3437552"/>
            <a:ext cx="10997514" cy="68579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87123"/>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12939"/>
          <a:stretch/>
        </p:blipFill>
        <p:spPr>
          <a:xfrm>
            <a:off x="0" y="0"/>
            <a:ext cx="10614454"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10304"/>
          <a:stretch/>
        </p:blipFill>
        <p:spPr>
          <a:xfrm>
            <a:off x="0" y="0"/>
            <a:ext cx="10935730"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289B4"/>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12027"/>
          <a:stretch/>
        </p:blipFill>
        <p:spPr>
          <a:xfrm>
            <a:off x="0" y="0"/>
            <a:ext cx="10725665"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289B4"/>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864" y="641608"/>
            <a:ext cx="915296" cy="915296"/>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289B4"/>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2534"/>
          <a:stretch/>
        </p:blipFill>
        <p:spPr>
          <a:xfrm>
            <a:off x="0" y="0"/>
            <a:ext cx="10663881"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289B4"/>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3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66588"/>
          <a:stretch/>
        </p:blipFill>
        <p:spPr>
          <a:xfrm>
            <a:off x="8118389" y="0"/>
            <a:ext cx="4073448" cy="68580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79" y="133045"/>
            <a:ext cx="382562" cy="382562"/>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2" y="9427"/>
            <a:ext cx="12203404" cy="6870356"/>
          </a:xfrm>
          <a:prstGeom prst="rect">
            <a:avLst/>
          </a:prstGeom>
        </p:spPr>
      </p:pic>
      <p:sp>
        <p:nvSpPr>
          <p:cNvPr id="19"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20"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21"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27"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3289B4"/>
                </a:solidFill>
              </a:rPr>
              <a:t>PROJECT SHORT TITLE (ALL CAPS)</a:t>
            </a:r>
            <a:endParaRPr lang="en-US" dirty="0">
              <a:solidFill>
                <a:srgbClr val="3289B4"/>
              </a:solidFill>
            </a:endParaRPr>
          </a:p>
        </p:txBody>
      </p:sp>
      <p:sp>
        <p:nvSpPr>
          <p:cNvPr id="28"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29"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30"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31"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15" name="TextBox 14"/>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197304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3289B4"/>
              </a:buClr>
              <a:buFont typeface="Webdings" panose="05030102010509060703" pitchFamily="18" charset="2"/>
              <a:buChar char="4"/>
            </a:pPr>
            <a:r>
              <a:rPr lang="en-US" dirty="0"/>
              <a:t>Study area</a:t>
            </a:r>
          </a:p>
          <a:p>
            <a:pPr marL="342900" indent="-342900">
              <a:spcBef>
                <a:spcPts val="200"/>
              </a:spcBef>
              <a:buClr>
                <a:srgbClr val="3289B4"/>
              </a:buClr>
              <a:buFont typeface="Webdings" panose="05030102010509060703" pitchFamily="18" charset="2"/>
              <a:buChar char="4"/>
            </a:pPr>
            <a:r>
              <a:rPr lang="en-US" dirty="0"/>
              <a:t>Study period</a:t>
            </a:r>
          </a:p>
          <a:p>
            <a:pPr marL="342900" indent="-342900">
              <a:spcBef>
                <a:spcPts val="200"/>
              </a:spcBef>
              <a:buClr>
                <a:srgbClr val="3289B4"/>
              </a:buClr>
              <a:buFont typeface="Webdings" panose="05030102010509060703" pitchFamily="18" charset="2"/>
              <a:buChar char="4"/>
            </a:pPr>
            <a:r>
              <a:rPr lang="en-US" dirty="0" smtClean="0"/>
              <a:t>Objectives</a:t>
            </a:r>
          </a:p>
          <a:p>
            <a:pPr marL="342900" indent="-342900">
              <a:spcBef>
                <a:spcPts val="200"/>
              </a:spcBef>
              <a:buClr>
                <a:srgbClr val="3289B4"/>
              </a:buClr>
              <a:buFont typeface="Webdings" panose="05030102010509060703" pitchFamily="18" charset="2"/>
              <a:buChar char="4"/>
            </a:pPr>
            <a:r>
              <a:rPr lang="en-US" dirty="0" smtClean="0"/>
              <a:t>Partners</a:t>
            </a:r>
            <a:endParaRPr lang="en-US" dirty="0"/>
          </a:p>
          <a:p>
            <a:pPr marL="342900" indent="-342900">
              <a:spcBef>
                <a:spcPts val="200"/>
              </a:spcBef>
              <a:buClr>
                <a:srgbClr val="3289B4"/>
              </a:buClr>
              <a:buFont typeface="Webdings" panose="05030102010509060703" pitchFamily="18" charset="2"/>
              <a:buChar char="4"/>
            </a:pPr>
            <a:r>
              <a:rPr lang="en-US" dirty="0"/>
              <a:t>Community concerns</a:t>
            </a:r>
          </a:p>
          <a:p>
            <a:pPr marL="342900" indent="-342900">
              <a:spcBef>
                <a:spcPts val="200"/>
              </a:spcBef>
              <a:buClr>
                <a:srgbClr val="3289B4"/>
              </a:buClr>
              <a:buFont typeface="Webdings" panose="05030102010509060703" pitchFamily="18" charset="2"/>
              <a:buChar char="4"/>
            </a:pPr>
            <a:r>
              <a:rPr lang="en-US" dirty="0"/>
              <a:t>NASA satellites/sensors used</a:t>
            </a:r>
          </a:p>
          <a:p>
            <a:pPr marL="342900" indent="-342900">
              <a:spcBef>
                <a:spcPts val="200"/>
              </a:spcBef>
              <a:buClr>
                <a:srgbClr val="3289B4"/>
              </a:buClr>
              <a:buFont typeface="Webdings" panose="05030102010509060703" pitchFamily="18" charset="2"/>
              <a:buChar char="4"/>
            </a:pPr>
            <a:r>
              <a:rPr lang="en-US" dirty="0"/>
              <a:t>Methodology</a:t>
            </a:r>
          </a:p>
          <a:p>
            <a:pPr marL="342900" indent="-342900">
              <a:spcBef>
                <a:spcPts val="200"/>
              </a:spcBef>
              <a:buClr>
                <a:srgbClr val="3289B4"/>
              </a:buClr>
              <a:buFont typeface="Webdings" panose="05030102010509060703" pitchFamily="18" charset="2"/>
              <a:buChar char="4"/>
            </a:pPr>
            <a:r>
              <a:rPr lang="en-US" dirty="0"/>
              <a:t>Results</a:t>
            </a:r>
          </a:p>
          <a:p>
            <a:pPr marL="342900" indent="-342900">
              <a:spcBef>
                <a:spcPts val="200"/>
              </a:spcBef>
              <a:buClr>
                <a:srgbClr val="3289B4"/>
              </a:buClr>
              <a:buFont typeface="Webdings" panose="05030102010509060703" pitchFamily="18" charset="2"/>
              <a:buChar char="4"/>
            </a:pPr>
            <a:r>
              <a:rPr lang="en-US" dirty="0"/>
              <a:t>Conclusions</a:t>
            </a:r>
          </a:p>
          <a:p>
            <a:pPr marL="342900" indent="-342900">
              <a:spcBef>
                <a:spcPts val="200"/>
              </a:spcBef>
              <a:buClr>
                <a:srgbClr val="3289B4"/>
              </a:buClr>
              <a:buFont typeface="Webdings" panose="05030102010509060703" pitchFamily="18" charset="2"/>
              <a:buChar char="4"/>
            </a:pPr>
            <a:r>
              <a:rPr lang="en-US" dirty="0"/>
              <a:t>Errors &amp; uncertainties</a:t>
            </a:r>
          </a:p>
          <a:p>
            <a:pPr marL="342900" indent="-342900">
              <a:spcBef>
                <a:spcPts val="200"/>
              </a:spcBef>
              <a:buClr>
                <a:srgbClr val="3289B4"/>
              </a:buClr>
              <a:buFont typeface="Webdings" panose="05030102010509060703" pitchFamily="18" charset="2"/>
              <a:buChar char="4"/>
            </a:pPr>
            <a:r>
              <a:rPr lang="en-US" dirty="0"/>
              <a:t>Future work</a:t>
            </a:r>
          </a:p>
          <a:p>
            <a:pPr marL="342900" indent="-342900">
              <a:spcBef>
                <a:spcPts val="200"/>
              </a:spcBef>
              <a:buClr>
                <a:srgbClr val="3289B4"/>
              </a:buClr>
              <a:buFont typeface="Webdings" panose="05030102010509060703" pitchFamily="18" charset="2"/>
              <a:buChar char="4"/>
            </a:pPr>
            <a:r>
              <a:rPr lang="en-US" dirty="0"/>
              <a:t>Acknowledgements</a:t>
            </a:r>
          </a:p>
          <a:p>
            <a:pPr marL="342900" indent="-342900">
              <a:spcBef>
                <a:spcPts val="200"/>
              </a:spcBef>
              <a:buClr>
                <a:srgbClr val="3289B4"/>
              </a:buClr>
              <a:buFont typeface="Webdings" panose="05030102010509060703" pitchFamily="18" charset="2"/>
              <a:buChar char="4"/>
            </a:pPr>
            <a:r>
              <a:rPr lang="en-US" dirty="0"/>
              <a:t>Backup slides</a:t>
            </a:r>
          </a:p>
          <a:p>
            <a:pPr marL="342900" indent="-342900">
              <a:spcBef>
                <a:spcPts val="200"/>
              </a:spcBef>
              <a:buClr>
                <a:srgbClr val="3289B4"/>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289B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2022</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134</cp:revision>
  <dcterms:created xsi:type="dcterms:W3CDTF">2017-05-15T13:42:39Z</dcterms:created>
  <dcterms:modified xsi:type="dcterms:W3CDTF">2018-02-26T16:40:48Z</dcterms:modified>
</cp:coreProperties>
</file>