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4"/>
  </p:notesMasterIdLst>
  <p:sldIdLst>
    <p:sldId id="321" r:id="rId5"/>
    <p:sldId id="322" r:id="rId6"/>
    <p:sldId id="325" r:id="rId7"/>
    <p:sldId id="342" r:id="rId8"/>
    <p:sldId id="326" r:id="rId9"/>
    <p:sldId id="376" r:id="rId10"/>
    <p:sldId id="371" r:id="rId11"/>
    <p:sldId id="372" r:id="rId12"/>
    <p:sldId id="328" r:id="rId13"/>
    <p:sldId id="331" r:id="rId14"/>
    <p:sldId id="332" r:id="rId15"/>
    <p:sldId id="338" r:id="rId16"/>
    <p:sldId id="341" r:id="rId17"/>
    <p:sldId id="339" r:id="rId18"/>
    <p:sldId id="333" r:id="rId19"/>
    <p:sldId id="370" r:id="rId20"/>
    <p:sldId id="340" r:id="rId21"/>
    <p:sldId id="334" r:id="rId22"/>
    <p:sldId id="353" r:id="rId23"/>
    <p:sldId id="343" r:id="rId24"/>
    <p:sldId id="345" r:id="rId25"/>
    <p:sldId id="344" r:id="rId26"/>
    <p:sldId id="377" r:id="rId27"/>
    <p:sldId id="378" r:id="rId28"/>
    <p:sldId id="374" r:id="rId29"/>
    <p:sldId id="355" r:id="rId30"/>
    <p:sldId id="337" r:id="rId31"/>
    <p:sldId id="351" r:id="rId32"/>
    <p:sldId id="37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6D103-446A-0C57-DF40-DB48753245C2}" name="Childs-Gleason, Lauren (LARC-E3)" initials="C(" userId="S::lauren.m.childs_nasa.gov#ext#@ssaihq.onmicrosoft.com::1d7c6440-75c4-4351-822e-936f70f9f2be" providerId="AD"/>
  <p188:author id="{83FAA508-94B2-6B39-542D-B589548E8148}" name="Lisa Tanh" initials="LT" userId="S::lisa.tanh@ssaihq.com::a8724265-769f-4135-a2db-44f9fed6c9b6" providerId="AD"/>
  <p188:author id="{A7DAD328-0C8F-308C-F75B-9C75CCFFE9CE}" name="Raina Monaghan" initials="RM" userId="S::raina.monaghan@ssaihq.com::5d89d8bc-0d35-4e3a-99c7-29d883479f34" providerId="AD"/>
  <p188:author id="{AEED452C-0186-1DFA-FC79-0C066FA2F6C0}" name="Richard Kirschner" initials="RK" userId="S::richard.kirschner@ssaihq.com::3a4c5f8b-0fe6-457d-ae5f-3a2d9d698604" providerId="AD"/>
  <p188:author id="{36320E3A-8588-91BB-4797-429313A5860F}" name="Julianne Liu" initials="JL" userId="S::julianne.liu@ssaihq.com::032220a5-c941-4bff-82c7-b3f035380242" providerId="AD"/>
  <p188:author id="{0D9EC752-B0BE-2441-4B66-4B8047BB8559}" name="Brandy Nisbet-Wilcox" initials="BNW" userId="S::brandy.nisbet@ssaihq.com::85debb24-05d8-4a4f-9068-cfd1b5fab5da" providerId="AD"/>
  <p188:author id="{42042AAD-B6EC-94D6-BE0E-E463C235DB58}" name="Ritisha Ghosh" initials="RG" userId="S::ritisha.ghosh@ssaihq.com::0adafb8f-62f2-4290-b398-76ad65432ce5" providerId="AD"/>
  <p188:author id="{D17EC8D8-66D8-30F5-1B55-E7329038D05A}" name="Ria Mukherjee" initials="RM" userId="S::ria.mukherjee@ssaihq.com::270bd93d-3f67-49c6-ab20-f3b67c897b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6E41"/>
    <a:srgbClr val="034635"/>
    <a:srgbClr val="BEE7FF"/>
    <a:srgbClr val="5372B3"/>
    <a:srgbClr val="AE5A20"/>
    <a:srgbClr val="E37405"/>
    <a:srgbClr val="FD5B2E"/>
    <a:srgbClr val="E4A77C"/>
    <a:srgbClr val="E19A7D"/>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81FB8-CC08-45CD-82A5-F01B75E65A97}" v="561" dt="2022-11-03T21:56:39.285"/>
    <p1510:client id="{2D5FDF04-3AED-FBE9-BFD2-B67F5A7E4735}" v="39" dt="2022-11-03T16:59:09.433"/>
    <p1510:client id="{3E2ECDF5-B9B0-40C4-B36D-B992C53BC2BD}" v="8" dt="2022-11-04T02:19:30.217"/>
    <p1510:client id="{4A062550-2B52-4CEA-A8DF-6BFB42A94768}" v="505" dt="2022-11-03T20:33:02.946"/>
    <p1510:client id="{5B767E64-66FC-CC5F-3EE6-679224F756CC}" v="76" dt="2022-11-03T20:50:10.571"/>
    <p1510:client id="{5C29253F-4C74-8C83-3E10-5EA0609E5149}" v="82" dt="2022-11-03T14:06:22.335"/>
    <p1510:client id="{8BC9E30D-9F14-7257-9B57-64045C86EA8E}" v="39" dt="2022-11-03T13:54:55.497"/>
    <p1510:client id="{C3005BA5-992A-D84E-81F1-CEF1431CB700}" v="5533" dt="2022-11-04T04:57:30.716"/>
    <p1510:client id="{D01BBA15-80C1-4FB7-AA8F-F8C5C4B2E8D1}" v="181" dt="2022-11-04T04:01:58.410"/>
    <p1510:client id="{F35DA9E6-1BA4-1248-95B0-50D5942F5813}" v="272" dt="2022-11-03T20:08:06.4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5"/>
    <p:restoredTop sz="85076" autoAdjust="0"/>
  </p:normalViewPr>
  <p:slideViewPr>
    <p:cSldViewPr snapToGrid="0">
      <p:cViewPr varScale="1">
        <p:scale>
          <a:sx n="69" d="100"/>
          <a:sy n="69" d="100"/>
        </p:scale>
        <p:origin x="76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a Mukherjee" userId="S::ria.mukherjee@ssaihq.com::270bd93d-3f67-49c6-ab20-f3b67c897bf0" providerId="AD" clId="Web-{B4FB282D-0233-86A8-EB0F-10E401E9A3E1}"/>
    <pc:docChg chg="modSld">
      <pc:chgData name="Ria Mukherjee" userId="S::ria.mukherjee@ssaihq.com::270bd93d-3f67-49c6-ab20-f3b67c897bf0" providerId="AD" clId="Web-{B4FB282D-0233-86A8-EB0F-10E401E9A3E1}" dt="2022-11-02T19:46:37.622" v="8" actId="20577"/>
      <pc:docMkLst>
        <pc:docMk/>
      </pc:docMkLst>
      <pc:sldChg chg="modSp">
        <pc:chgData name="Ria Mukherjee" userId="S::ria.mukherjee@ssaihq.com::270bd93d-3f67-49c6-ab20-f3b67c897bf0" providerId="AD" clId="Web-{B4FB282D-0233-86A8-EB0F-10E401E9A3E1}" dt="2022-11-02T19:46:37.622" v="8" actId="20577"/>
        <pc:sldMkLst>
          <pc:docMk/>
          <pc:sldMk cId="1016335261" sldId="343"/>
        </pc:sldMkLst>
        <pc:spChg chg="mod">
          <ac:chgData name="Ria Mukherjee" userId="S::ria.mukherjee@ssaihq.com::270bd93d-3f67-49c6-ab20-f3b67c897bf0" providerId="AD" clId="Web-{B4FB282D-0233-86A8-EB0F-10E401E9A3E1}" dt="2022-11-02T19:45:25.198" v="3"/>
          <ac:spMkLst>
            <pc:docMk/>
            <pc:sldMk cId="1016335261" sldId="343"/>
            <ac:spMk id="62" creationId="{45307B01-5C6F-3C99-8A8D-5EE0642CCBD7}"/>
          </ac:spMkLst>
        </pc:spChg>
        <pc:spChg chg="mod">
          <ac:chgData name="Ria Mukherjee" userId="S::ria.mukherjee@ssaihq.com::270bd93d-3f67-49c6-ab20-f3b67c897bf0" providerId="AD" clId="Web-{B4FB282D-0233-86A8-EB0F-10E401E9A3E1}" dt="2022-11-02T19:46:04.824" v="5" actId="20577"/>
          <ac:spMkLst>
            <pc:docMk/>
            <pc:sldMk cId="1016335261" sldId="343"/>
            <ac:spMk id="63" creationId="{27598CAF-96A4-04D4-C60F-339900B574DB}"/>
          </ac:spMkLst>
        </pc:spChg>
        <pc:spChg chg="mod">
          <ac:chgData name="Ria Mukherjee" userId="S::ria.mukherjee@ssaihq.com::270bd93d-3f67-49c6-ab20-f3b67c897bf0" providerId="AD" clId="Web-{B4FB282D-0233-86A8-EB0F-10E401E9A3E1}" dt="2022-11-02T19:45:59.839" v="4" actId="20577"/>
          <ac:spMkLst>
            <pc:docMk/>
            <pc:sldMk cId="1016335261" sldId="343"/>
            <ac:spMk id="1024" creationId="{4A40F0CC-3110-DDF7-9EC0-C89388A9A692}"/>
          </ac:spMkLst>
        </pc:spChg>
        <pc:spChg chg="mod">
          <ac:chgData name="Ria Mukherjee" userId="S::ria.mukherjee@ssaihq.com::270bd93d-3f67-49c6-ab20-f3b67c897bf0" providerId="AD" clId="Web-{B4FB282D-0233-86A8-EB0F-10E401E9A3E1}" dt="2022-11-02T19:46:37.622" v="8" actId="20577"/>
          <ac:spMkLst>
            <pc:docMk/>
            <pc:sldMk cId="1016335261" sldId="343"/>
            <ac:spMk id="1025" creationId="{A0D3933F-04A3-ABE2-D91C-65781FFA9478}"/>
          </ac:spMkLst>
        </pc:spChg>
        <pc:picChg chg="mod">
          <ac:chgData name="Ria Mukherjee" userId="S::ria.mukherjee@ssaihq.com::270bd93d-3f67-49c6-ab20-f3b67c897bf0" providerId="AD" clId="Web-{B4FB282D-0233-86A8-EB0F-10E401E9A3E1}" dt="2022-11-02T19:45:00.353" v="2" actId="14100"/>
          <ac:picMkLst>
            <pc:docMk/>
            <pc:sldMk cId="1016335261" sldId="343"/>
            <ac:picMk id="8" creationId="{A265BD0F-4C31-1426-295D-4D7512509C44}"/>
          </ac:picMkLst>
        </pc:picChg>
      </pc:sldChg>
    </pc:docChg>
  </pc:docChgLst>
  <pc:docChgLst>
    <pc:chgData name="Ritisha Ghosh" userId="S::ritisha.ghosh@ssaihq.com::0adafb8f-62f2-4290-b398-76ad65432ce5" providerId="AD" clId="Web-{F6AD8E58-1544-408B-85C9-F04CD77BDB1A}"/>
    <pc:docChg chg="modSld">
      <pc:chgData name="Ritisha Ghosh" userId="S::ritisha.ghosh@ssaihq.com::0adafb8f-62f2-4290-b398-76ad65432ce5" providerId="AD" clId="Web-{F6AD8E58-1544-408B-85C9-F04CD77BDB1A}" dt="2022-11-02T23:05:20.910" v="783" actId="20577"/>
      <pc:docMkLst>
        <pc:docMk/>
      </pc:docMkLst>
      <pc:sldChg chg="delCm">
        <pc:chgData name="Ritisha Ghosh" userId="S::ritisha.ghosh@ssaihq.com::0adafb8f-62f2-4290-b398-76ad65432ce5" providerId="AD" clId="Web-{F6AD8E58-1544-408B-85C9-F04CD77BDB1A}" dt="2022-11-02T22:56:19.302" v="546"/>
        <pc:sldMkLst>
          <pc:docMk/>
          <pc:sldMk cId="2034889335" sldId="331"/>
        </pc:sldMkLst>
      </pc:sldChg>
      <pc:sldChg chg="addSp delSp modSp delCm modNotes">
        <pc:chgData name="Ritisha Ghosh" userId="S::ritisha.ghosh@ssaihq.com::0adafb8f-62f2-4290-b398-76ad65432ce5" providerId="AD" clId="Web-{F6AD8E58-1544-408B-85C9-F04CD77BDB1A}" dt="2022-11-02T22:46:43.865" v="499" actId="20577"/>
        <pc:sldMkLst>
          <pc:docMk/>
          <pc:sldMk cId="2921026405" sldId="334"/>
        </pc:sldMkLst>
        <pc:spChg chg="mod">
          <ac:chgData name="Ritisha Ghosh" userId="S::ritisha.ghosh@ssaihq.com::0adafb8f-62f2-4290-b398-76ad65432ce5" providerId="AD" clId="Web-{F6AD8E58-1544-408B-85C9-F04CD77BDB1A}" dt="2022-11-02T22:24:39.795" v="60" actId="20577"/>
          <ac:spMkLst>
            <pc:docMk/>
            <pc:sldMk cId="2921026405" sldId="334"/>
            <ac:spMk id="2" creationId="{88F42FAE-728F-B413-8A3B-6A9C0E3D692F}"/>
          </ac:spMkLst>
        </pc:spChg>
        <pc:spChg chg="add mod">
          <ac:chgData name="Ritisha Ghosh" userId="S::ritisha.ghosh@ssaihq.com::0adafb8f-62f2-4290-b398-76ad65432ce5" providerId="AD" clId="Web-{F6AD8E58-1544-408B-85C9-F04CD77BDB1A}" dt="2022-11-02T22:35:45.067" v="297" actId="20577"/>
          <ac:spMkLst>
            <pc:docMk/>
            <pc:sldMk cId="2921026405" sldId="334"/>
            <ac:spMk id="9" creationId="{99FFB384-159F-54D2-3E29-8600D4FAE957}"/>
          </ac:spMkLst>
        </pc:spChg>
        <pc:spChg chg="add mod">
          <ac:chgData name="Ritisha Ghosh" userId="S::ritisha.ghosh@ssaihq.com::0adafb8f-62f2-4290-b398-76ad65432ce5" providerId="AD" clId="Web-{F6AD8E58-1544-408B-85C9-F04CD77BDB1A}" dt="2022-11-02T22:42:15.343" v="400" actId="1076"/>
          <ac:spMkLst>
            <pc:docMk/>
            <pc:sldMk cId="2921026405" sldId="334"/>
            <ac:spMk id="11" creationId="{EDD8A9FA-06A2-29EF-1711-57A8DFA6A6B6}"/>
          </ac:spMkLst>
        </pc:spChg>
        <pc:spChg chg="add mod">
          <ac:chgData name="Ritisha Ghosh" userId="S::ritisha.ghosh@ssaihq.com::0adafb8f-62f2-4290-b398-76ad65432ce5" providerId="AD" clId="Web-{F6AD8E58-1544-408B-85C9-F04CD77BDB1A}" dt="2022-11-02T22:42:22.577" v="404" actId="1076"/>
          <ac:spMkLst>
            <pc:docMk/>
            <pc:sldMk cId="2921026405" sldId="334"/>
            <ac:spMk id="13" creationId="{A9954458-AAD1-027C-9C33-FBAF2DB32B58}"/>
          </ac:spMkLst>
        </pc:spChg>
        <pc:spChg chg="mod">
          <ac:chgData name="Ritisha Ghosh" userId="S::ritisha.ghosh@ssaihq.com::0adafb8f-62f2-4290-b398-76ad65432ce5" providerId="AD" clId="Web-{F6AD8E58-1544-408B-85C9-F04CD77BDB1A}" dt="2022-11-02T22:45:59.317" v="479" actId="1076"/>
          <ac:spMkLst>
            <pc:docMk/>
            <pc:sldMk cId="2921026405" sldId="334"/>
            <ac:spMk id="14" creationId="{1BFECFD1-C2C6-17A6-D7D5-10BFA368D7AB}"/>
          </ac:spMkLst>
        </pc:spChg>
        <pc:spChg chg="add del mod">
          <ac:chgData name="Ritisha Ghosh" userId="S::ritisha.ghosh@ssaihq.com::0adafb8f-62f2-4290-b398-76ad65432ce5" providerId="AD" clId="Web-{F6AD8E58-1544-408B-85C9-F04CD77BDB1A}" dt="2022-11-02T22:31:26.744" v="250"/>
          <ac:spMkLst>
            <pc:docMk/>
            <pc:sldMk cId="2921026405" sldId="334"/>
            <ac:spMk id="16" creationId="{CFC00CDD-C860-8F0E-CBE3-FCCCB5F0DE35}"/>
          </ac:spMkLst>
        </pc:spChg>
        <pc:spChg chg="add mod">
          <ac:chgData name="Ritisha Ghosh" userId="S::ritisha.ghosh@ssaihq.com::0adafb8f-62f2-4290-b398-76ad65432ce5" providerId="AD" clId="Web-{F6AD8E58-1544-408B-85C9-F04CD77BDB1A}" dt="2022-11-02T22:44:23.206" v="433" actId="20577"/>
          <ac:spMkLst>
            <pc:docMk/>
            <pc:sldMk cId="2921026405" sldId="334"/>
            <ac:spMk id="17" creationId="{8206422A-4DD5-4B49-33E5-FF6E0702161F}"/>
          </ac:spMkLst>
        </pc:spChg>
        <pc:spChg chg="mod">
          <ac:chgData name="Ritisha Ghosh" userId="S::ritisha.ghosh@ssaihq.com::0adafb8f-62f2-4290-b398-76ad65432ce5" providerId="AD" clId="Web-{F6AD8E58-1544-408B-85C9-F04CD77BDB1A}" dt="2022-11-02T22:46:07.443" v="481" actId="1076"/>
          <ac:spMkLst>
            <pc:docMk/>
            <pc:sldMk cId="2921026405" sldId="334"/>
            <ac:spMk id="18" creationId="{9A535D4D-CE54-424D-8BAA-70FEE6CD89CD}"/>
          </ac:spMkLst>
        </pc:spChg>
        <pc:spChg chg="add mod">
          <ac:chgData name="Ritisha Ghosh" userId="S::ritisha.ghosh@ssaihq.com::0adafb8f-62f2-4290-b398-76ad65432ce5" providerId="AD" clId="Web-{F6AD8E58-1544-408B-85C9-F04CD77BDB1A}" dt="2022-11-02T22:44:26.956" v="435" actId="20577"/>
          <ac:spMkLst>
            <pc:docMk/>
            <pc:sldMk cId="2921026405" sldId="334"/>
            <ac:spMk id="21" creationId="{DDF727F5-136B-033F-398F-9F20EF2D9C54}"/>
          </ac:spMkLst>
        </pc:spChg>
        <pc:spChg chg="add mod">
          <ac:chgData name="Ritisha Ghosh" userId="S::ritisha.ghosh@ssaihq.com::0adafb8f-62f2-4290-b398-76ad65432ce5" providerId="AD" clId="Web-{F6AD8E58-1544-408B-85C9-F04CD77BDB1A}" dt="2022-11-02T22:44:31.706" v="436" actId="20577"/>
          <ac:spMkLst>
            <pc:docMk/>
            <pc:sldMk cId="2921026405" sldId="334"/>
            <ac:spMk id="23" creationId="{AB8899C5-CE59-9A17-9DCE-4EA407BBE0F3}"/>
          </ac:spMkLst>
        </pc:spChg>
        <pc:spChg chg="mod">
          <ac:chgData name="Ritisha Ghosh" userId="S::ritisha.ghosh@ssaihq.com::0adafb8f-62f2-4290-b398-76ad65432ce5" providerId="AD" clId="Web-{F6AD8E58-1544-408B-85C9-F04CD77BDB1A}" dt="2022-11-02T22:46:43.865" v="499" actId="20577"/>
          <ac:spMkLst>
            <pc:docMk/>
            <pc:sldMk cId="2921026405" sldId="334"/>
            <ac:spMk id="27" creationId="{42C12489-D12B-5B49-8126-CF1984318AA2}"/>
          </ac:spMkLst>
        </pc:spChg>
        <pc:spChg chg="mod">
          <ac:chgData name="Ritisha Ghosh" userId="S::ritisha.ghosh@ssaihq.com::0adafb8f-62f2-4290-b398-76ad65432ce5" providerId="AD" clId="Web-{F6AD8E58-1544-408B-85C9-F04CD77BDB1A}" dt="2022-11-02T22:44:11.549" v="429" actId="20577"/>
          <ac:spMkLst>
            <pc:docMk/>
            <pc:sldMk cId="2921026405" sldId="334"/>
            <ac:spMk id="34" creationId="{A317AC61-8AE2-58C2-01BE-CF67A6EBEAF0}"/>
          </ac:spMkLst>
        </pc:spChg>
        <pc:spChg chg="mod">
          <ac:chgData name="Ritisha Ghosh" userId="S::ritisha.ghosh@ssaihq.com::0adafb8f-62f2-4290-b398-76ad65432ce5" providerId="AD" clId="Web-{F6AD8E58-1544-408B-85C9-F04CD77BDB1A}" dt="2022-11-02T22:44:14.705" v="431" actId="20577"/>
          <ac:spMkLst>
            <pc:docMk/>
            <pc:sldMk cId="2921026405" sldId="334"/>
            <ac:spMk id="35" creationId="{68E8104B-B6E8-84A2-577E-55CC6250071B}"/>
          </ac:spMkLst>
        </pc:spChg>
        <pc:spChg chg="mod">
          <ac:chgData name="Ritisha Ghosh" userId="S::ritisha.ghosh@ssaihq.com::0adafb8f-62f2-4290-b398-76ad65432ce5" providerId="AD" clId="Web-{F6AD8E58-1544-408B-85C9-F04CD77BDB1A}" dt="2022-11-02T22:44:18.377" v="432" actId="20577"/>
          <ac:spMkLst>
            <pc:docMk/>
            <pc:sldMk cId="2921026405" sldId="334"/>
            <ac:spMk id="36" creationId="{9C8F2E0D-9454-2426-A203-B6E17DFE73D6}"/>
          </ac:spMkLst>
        </pc:spChg>
        <pc:grpChg chg="add mod">
          <ac:chgData name="Ritisha Ghosh" userId="S::ritisha.ghosh@ssaihq.com::0adafb8f-62f2-4290-b398-76ad65432ce5" providerId="AD" clId="Web-{F6AD8E58-1544-408B-85C9-F04CD77BDB1A}" dt="2022-11-02T22:28:25.708" v="172" actId="1076"/>
          <ac:grpSpMkLst>
            <pc:docMk/>
            <pc:sldMk cId="2921026405" sldId="334"/>
            <ac:grpSpMk id="15" creationId="{C28EED1A-DFC5-1448-9FD1-813A948782E9}"/>
          </ac:grpSpMkLst>
        </pc:grpChg>
        <pc:grpChg chg="add mod">
          <ac:chgData name="Ritisha Ghosh" userId="S::ritisha.ghosh@ssaihq.com::0adafb8f-62f2-4290-b398-76ad65432ce5" providerId="AD" clId="Web-{F6AD8E58-1544-408B-85C9-F04CD77BDB1A}" dt="2022-11-02T22:45:47.177" v="477" actId="1076"/>
          <ac:grpSpMkLst>
            <pc:docMk/>
            <pc:sldMk cId="2921026405" sldId="334"/>
            <ac:grpSpMk id="29" creationId="{EDE42C4A-54A1-CCFA-5641-85F9D4A90728}"/>
          </ac:grpSpMkLst>
        </pc:grpChg>
        <pc:grpChg chg="add mod">
          <ac:chgData name="Ritisha Ghosh" userId="S::ritisha.ghosh@ssaihq.com::0adafb8f-62f2-4290-b398-76ad65432ce5" providerId="AD" clId="Web-{F6AD8E58-1544-408B-85C9-F04CD77BDB1A}" dt="2022-11-02T22:43:06.469" v="411" actId="1076"/>
          <ac:grpSpMkLst>
            <pc:docMk/>
            <pc:sldMk cId="2921026405" sldId="334"/>
            <ac:grpSpMk id="30" creationId="{FF4052AD-19C4-17F9-A7C9-CD033299FB88}"/>
          </ac:grpSpMkLst>
        </pc:grpChg>
        <pc:picChg chg="del mod">
          <ac:chgData name="Ritisha Ghosh" userId="S::ritisha.ghosh@ssaihq.com::0adafb8f-62f2-4290-b398-76ad65432ce5" providerId="AD" clId="Web-{F6AD8E58-1544-408B-85C9-F04CD77BDB1A}" dt="2022-11-02T22:43:21.892" v="421"/>
          <ac:picMkLst>
            <pc:docMk/>
            <pc:sldMk cId="2921026405" sldId="334"/>
            <ac:picMk id="5" creationId="{EA8B8477-6705-BBD4-D8A8-362F7BFD536F}"/>
          </ac:picMkLst>
        </pc:picChg>
        <pc:picChg chg="del mod">
          <ac:chgData name="Ritisha Ghosh" userId="S::ritisha.ghosh@ssaihq.com::0adafb8f-62f2-4290-b398-76ad65432ce5" providerId="AD" clId="Web-{F6AD8E58-1544-408B-85C9-F04CD77BDB1A}" dt="2022-11-02T22:38:18.056" v="305"/>
          <ac:picMkLst>
            <pc:docMk/>
            <pc:sldMk cId="2921026405" sldId="334"/>
            <ac:picMk id="6" creationId="{9419717C-E02F-52DC-98B1-1E3460197A0F}"/>
          </ac:picMkLst>
        </pc:picChg>
        <pc:picChg chg="mod">
          <ac:chgData name="Ritisha Ghosh" userId="S::ritisha.ghosh@ssaihq.com::0adafb8f-62f2-4290-b398-76ad65432ce5" providerId="AD" clId="Web-{F6AD8E58-1544-408B-85C9-F04CD77BDB1A}" dt="2022-11-02T22:28:03.301" v="169" actId="1076"/>
          <ac:picMkLst>
            <pc:docMk/>
            <pc:sldMk cId="2921026405" sldId="334"/>
            <ac:picMk id="12" creationId="{A6F5B9E7-D5D7-C54F-B226-9683CBC17F35}"/>
          </ac:picMkLst>
        </pc:picChg>
        <pc:picChg chg="mod">
          <ac:chgData name="Ritisha Ghosh" userId="S::ritisha.ghosh@ssaihq.com::0adafb8f-62f2-4290-b398-76ad65432ce5" providerId="AD" clId="Web-{F6AD8E58-1544-408B-85C9-F04CD77BDB1A}" dt="2022-11-02T22:28:03.301" v="166" actId="1076"/>
          <ac:picMkLst>
            <pc:docMk/>
            <pc:sldMk cId="2921026405" sldId="334"/>
            <ac:picMk id="26" creationId="{019C42E4-68B6-0345-B307-435746364EF5}"/>
          </ac:picMkLst>
        </pc:picChg>
        <pc:picChg chg="mod">
          <ac:chgData name="Ritisha Ghosh" userId="S::ritisha.ghosh@ssaihq.com::0adafb8f-62f2-4290-b398-76ad65432ce5" providerId="AD" clId="Web-{F6AD8E58-1544-408B-85C9-F04CD77BDB1A}" dt="2022-11-02T22:28:03.301" v="164" actId="1076"/>
          <ac:picMkLst>
            <pc:docMk/>
            <pc:sldMk cId="2921026405" sldId="334"/>
            <ac:picMk id="28" creationId="{718A7367-AAD8-B34B-B72A-CCA913472644}"/>
          </ac:picMkLst>
        </pc:picChg>
        <pc:cxnChg chg="mod">
          <ac:chgData name="Ritisha Ghosh" userId="S::ritisha.ghosh@ssaihq.com::0adafb8f-62f2-4290-b398-76ad65432ce5" providerId="AD" clId="Web-{F6AD8E58-1544-408B-85C9-F04CD77BDB1A}" dt="2022-11-02T22:28:03.301" v="168" actId="1076"/>
          <ac:cxnSpMkLst>
            <pc:docMk/>
            <pc:sldMk cId="2921026405" sldId="334"/>
            <ac:cxnSpMk id="7" creationId="{D740CA97-2999-624A-BC90-2739D154E904}"/>
          </ac:cxnSpMkLst>
        </pc:cxnChg>
        <pc:cxnChg chg="mod">
          <ac:chgData name="Ritisha Ghosh" userId="S::ritisha.ghosh@ssaihq.com::0adafb8f-62f2-4290-b398-76ad65432ce5" providerId="AD" clId="Web-{F6AD8E58-1544-408B-85C9-F04CD77BDB1A}" dt="2022-11-02T22:28:03.301" v="167" actId="1076"/>
          <ac:cxnSpMkLst>
            <pc:docMk/>
            <pc:sldMk cId="2921026405" sldId="334"/>
            <ac:cxnSpMk id="10" creationId="{F888D3CF-CF45-FE48-98F7-DF198010B4A6}"/>
          </ac:cxnSpMkLst>
        </pc:cxnChg>
        <pc:cxnChg chg="mod">
          <ac:chgData name="Ritisha Ghosh" userId="S::ritisha.ghosh@ssaihq.com::0adafb8f-62f2-4290-b398-76ad65432ce5" providerId="AD" clId="Web-{F6AD8E58-1544-408B-85C9-F04CD77BDB1A}" dt="2022-11-02T22:28:03.301" v="163" actId="1076"/>
          <ac:cxnSpMkLst>
            <pc:docMk/>
            <pc:sldMk cId="2921026405" sldId="334"/>
            <ac:cxnSpMk id="22" creationId="{38F1B27D-92FF-9341-B9A6-B3AFD90BE9B7}"/>
          </ac:cxnSpMkLst>
        </pc:cxnChg>
        <pc:cxnChg chg="add mod">
          <ac:chgData name="Ritisha Ghosh" userId="S::ritisha.ghosh@ssaihq.com::0adafb8f-62f2-4290-b398-76ad65432ce5" providerId="AD" clId="Web-{F6AD8E58-1544-408B-85C9-F04CD77BDB1A}" dt="2022-11-02T22:46:02.021" v="480" actId="14100"/>
          <ac:cxnSpMkLst>
            <pc:docMk/>
            <pc:sldMk cId="2921026405" sldId="334"/>
            <ac:cxnSpMk id="24" creationId="{5C17E8B0-D620-E365-3E12-1ACCB7F65ABF}"/>
          </ac:cxnSpMkLst>
        </pc:cxnChg>
        <pc:cxnChg chg="add mod">
          <ac:chgData name="Ritisha Ghosh" userId="S::ritisha.ghosh@ssaihq.com::0adafb8f-62f2-4290-b398-76ad65432ce5" providerId="AD" clId="Web-{F6AD8E58-1544-408B-85C9-F04CD77BDB1A}" dt="2022-11-02T22:46:13.896" v="482" actId="14100"/>
          <ac:cxnSpMkLst>
            <pc:docMk/>
            <pc:sldMk cId="2921026405" sldId="334"/>
            <ac:cxnSpMk id="25" creationId="{F06726A7-CD2E-32E5-4F47-2937E2B15FFE}"/>
          </ac:cxnSpMkLst>
        </pc:cxnChg>
      </pc:sldChg>
      <pc:sldChg chg="modSp">
        <pc:chgData name="Ritisha Ghosh" userId="S::ritisha.ghosh@ssaihq.com::0adafb8f-62f2-4290-b398-76ad65432ce5" providerId="AD" clId="Web-{F6AD8E58-1544-408B-85C9-F04CD77BDB1A}" dt="2022-11-02T22:59:19.479" v="674" actId="20577"/>
        <pc:sldMkLst>
          <pc:docMk/>
          <pc:sldMk cId="199587525" sldId="337"/>
        </pc:sldMkLst>
        <pc:spChg chg="mod">
          <ac:chgData name="Ritisha Ghosh" userId="S::ritisha.ghosh@ssaihq.com::0adafb8f-62f2-4290-b398-76ad65432ce5" providerId="AD" clId="Web-{F6AD8E58-1544-408B-85C9-F04CD77BDB1A}" dt="2022-11-02T22:59:19.479" v="674" actId="20577"/>
          <ac:spMkLst>
            <pc:docMk/>
            <pc:sldMk cId="199587525" sldId="337"/>
            <ac:spMk id="4" creationId="{DA3A284B-96F8-054C-9D81-67B3D69D6464}"/>
          </ac:spMkLst>
        </pc:spChg>
        <pc:spChg chg="mod">
          <ac:chgData name="Ritisha Ghosh" userId="S::ritisha.ghosh@ssaihq.com::0adafb8f-62f2-4290-b398-76ad65432ce5" providerId="AD" clId="Web-{F6AD8E58-1544-408B-85C9-F04CD77BDB1A}" dt="2022-11-02T22:18:22.692" v="11" actId="1076"/>
          <ac:spMkLst>
            <pc:docMk/>
            <pc:sldMk cId="199587525" sldId="337"/>
            <ac:spMk id="5" creationId="{1241D32B-1B66-6041-8F14-2D876F43F01B}"/>
          </ac:spMkLst>
        </pc:spChg>
        <pc:spChg chg="mod">
          <ac:chgData name="Ritisha Ghosh" userId="S::ritisha.ghosh@ssaihq.com::0adafb8f-62f2-4290-b398-76ad65432ce5" providerId="AD" clId="Web-{F6AD8E58-1544-408B-85C9-F04CD77BDB1A}" dt="2022-11-02T22:22:31.245" v="51"/>
          <ac:spMkLst>
            <pc:docMk/>
            <pc:sldMk cId="199587525" sldId="337"/>
            <ac:spMk id="9" creationId="{E62EB8FE-8EAF-B74F-AC83-5B5C359CB0BA}"/>
          </ac:spMkLst>
        </pc:spChg>
        <pc:spChg chg="mod">
          <ac:chgData name="Ritisha Ghosh" userId="S::ritisha.ghosh@ssaihq.com::0adafb8f-62f2-4290-b398-76ad65432ce5" providerId="AD" clId="Web-{F6AD8E58-1544-408B-85C9-F04CD77BDB1A}" dt="2022-11-02T22:22:36.230" v="52"/>
          <ac:spMkLst>
            <pc:docMk/>
            <pc:sldMk cId="199587525" sldId="337"/>
            <ac:spMk id="10" creationId="{87AC67A1-401E-6745-95AE-A810C3D6AE73}"/>
          </ac:spMkLst>
        </pc:spChg>
      </pc:sldChg>
      <pc:sldChg chg="modSp">
        <pc:chgData name="Ritisha Ghosh" userId="S::ritisha.ghosh@ssaihq.com::0adafb8f-62f2-4290-b398-76ad65432ce5" providerId="AD" clId="Web-{F6AD8E58-1544-408B-85C9-F04CD77BDB1A}" dt="2022-11-02T22:51:06.466" v="545"/>
        <pc:sldMkLst>
          <pc:docMk/>
          <pc:sldMk cId="3711154121" sldId="340"/>
        </pc:sldMkLst>
        <pc:spChg chg="mod">
          <ac:chgData name="Ritisha Ghosh" userId="S::ritisha.ghosh@ssaihq.com::0adafb8f-62f2-4290-b398-76ad65432ce5" providerId="AD" clId="Web-{F6AD8E58-1544-408B-85C9-F04CD77BDB1A}" dt="2022-11-02T22:47:23.601" v="527" actId="1076"/>
          <ac:spMkLst>
            <pc:docMk/>
            <pc:sldMk cId="3711154121" sldId="340"/>
            <ac:spMk id="11" creationId="{771A6FF8-ACCA-E043-8D43-9EF2BE71634A}"/>
          </ac:spMkLst>
        </pc:spChg>
        <pc:graphicFrameChg chg="mod modGraphic">
          <ac:chgData name="Ritisha Ghosh" userId="S::ritisha.ghosh@ssaihq.com::0adafb8f-62f2-4290-b398-76ad65432ce5" providerId="AD" clId="Web-{F6AD8E58-1544-408B-85C9-F04CD77BDB1A}" dt="2022-11-02T22:51:06.466" v="545"/>
          <ac:graphicFrameMkLst>
            <pc:docMk/>
            <pc:sldMk cId="3711154121" sldId="340"/>
            <ac:graphicFrameMk id="9" creationId="{26DE84B7-CBBC-C8D6-9D6A-EF739C3B1363}"/>
          </ac:graphicFrameMkLst>
        </pc:graphicFrameChg>
        <pc:picChg chg="mod">
          <ac:chgData name="Ritisha Ghosh" userId="S::ritisha.ghosh@ssaihq.com::0adafb8f-62f2-4290-b398-76ad65432ce5" providerId="AD" clId="Web-{F6AD8E58-1544-408B-85C9-F04CD77BDB1A}" dt="2022-11-02T22:47:15.585" v="526" actId="14100"/>
          <ac:picMkLst>
            <pc:docMk/>
            <pc:sldMk cId="3711154121" sldId="340"/>
            <ac:picMk id="3" creationId="{74282F13-194C-9741-8835-85477BFFC807}"/>
          </ac:picMkLst>
        </pc:picChg>
      </pc:sldChg>
      <pc:sldChg chg="modSp">
        <pc:chgData name="Ritisha Ghosh" userId="S::ritisha.ghosh@ssaihq.com::0adafb8f-62f2-4290-b398-76ad65432ce5" providerId="AD" clId="Web-{F6AD8E58-1544-408B-85C9-F04CD77BDB1A}" dt="2022-11-02T22:50:25.527" v="543" actId="14100"/>
        <pc:sldMkLst>
          <pc:docMk/>
          <pc:sldMk cId="1016335261" sldId="343"/>
        </pc:sldMkLst>
        <pc:grpChg chg="mod">
          <ac:chgData name="Ritisha Ghosh" userId="S::ritisha.ghosh@ssaihq.com::0adafb8f-62f2-4290-b398-76ad65432ce5" providerId="AD" clId="Web-{F6AD8E58-1544-408B-85C9-F04CD77BDB1A}" dt="2022-11-02T22:49:06.682" v="535" actId="1076"/>
          <ac:grpSpMkLst>
            <pc:docMk/>
            <pc:sldMk cId="1016335261" sldId="343"/>
            <ac:grpSpMk id="14" creationId="{5662AA92-8018-DAFA-6B58-0CBB4EFA5815}"/>
          </ac:grpSpMkLst>
        </pc:grpChg>
        <pc:graphicFrameChg chg="mod modGraphic">
          <ac:chgData name="Ritisha Ghosh" userId="S::ritisha.ghosh@ssaihq.com::0adafb8f-62f2-4290-b398-76ad65432ce5" providerId="AD" clId="Web-{F6AD8E58-1544-408B-85C9-F04CD77BDB1A}" dt="2022-11-02T22:50:25.527" v="543" actId="14100"/>
          <ac:graphicFrameMkLst>
            <pc:docMk/>
            <pc:sldMk cId="1016335261" sldId="343"/>
            <ac:graphicFrameMk id="28" creationId="{34B51EFD-9A07-2D40-9BF5-F4C350C42D22}"/>
          </ac:graphicFrameMkLst>
        </pc:graphicFrameChg>
      </pc:sldChg>
      <pc:sldChg chg="modSp">
        <pc:chgData name="Ritisha Ghosh" userId="S::ritisha.ghosh@ssaihq.com::0adafb8f-62f2-4290-b398-76ad65432ce5" providerId="AD" clId="Web-{F6AD8E58-1544-408B-85C9-F04CD77BDB1A}" dt="2022-11-02T23:05:20.910" v="783" actId="20577"/>
        <pc:sldMkLst>
          <pc:docMk/>
          <pc:sldMk cId="639555439" sldId="344"/>
        </pc:sldMkLst>
        <pc:spChg chg="mod">
          <ac:chgData name="Ritisha Ghosh" userId="S::ritisha.ghosh@ssaihq.com::0adafb8f-62f2-4290-b398-76ad65432ce5" providerId="AD" clId="Web-{F6AD8E58-1544-408B-85C9-F04CD77BDB1A}" dt="2022-11-02T23:05:20.910" v="783" actId="20577"/>
          <ac:spMkLst>
            <pc:docMk/>
            <pc:sldMk cId="639555439" sldId="344"/>
            <ac:spMk id="4" creationId="{046EC5EA-9CD0-F645-A477-F5D2363705C5}"/>
          </ac:spMkLst>
        </pc:spChg>
      </pc:sldChg>
      <pc:sldChg chg="delSp modSp">
        <pc:chgData name="Ritisha Ghosh" userId="S::ritisha.ghosh@ssaihq.com::0adafb8f-62f2-4290-b398-76ad65432ce5" providerId="AD" clId="Web-{F6AD8E58-1544-408B-85C9-F04CD77BDB1A}" dt="2022-11-02T22:50:00.902" v="540" actId="1076"/>
        <pc:sldMkLst>
          <pc:docMk/>
          <pc:sldMk cId="2079269680" sldId="345"/>
        </pc:sldMkLst>
        <pc:spChg chg="del">
          <ac:chgData name="Ritisha Ghosh" userId="S::ritisha.ghosh@ssaihq.com::0adafb8f-62f2-4290-b398-76ad65432ce5" providerId="AD" clId="Web-{F6AD8E58-1544-408B-85C9-F04CD77BDB1A}" dt="2022-11-02T22:49:12.885" v="536"/>
          <ac:spMkLst>
            <pc:docMk/>
            <pc:sldMk cId="2079269680" sldId="345"/>
            <ac:spMk id="15" creationId="{75BD303A-AB43-B5E4-DEF7-99C85F1A5EF2}"/>
          </ac:spMkLst>
        </pc:spChg>
        <pc:grpChg chg="mod">
          <ac:chgData name="Ritisha Ghosh" userId="S::ritisha.ghosh@ssaihq.com::0adafb8f-62f2-4290-b398-76ad65432ce5" providerId="AD" clId="Web-{F6AD8E58-1544-408B-85C9-F04CD77BDB1A}" dt="2022-11-02T22:49:53.183" v="539" actId="1076"/>
          <ac:grpSpMkLst>
            <pc:docMk/>
            <pc:sldMk cId="2079269680" sldId="345"/>
            <ac:grpSpMk id="52" creationId="{70E06598-72BB-DDB0-13AE-72DF036006D2}"/>
          </ac:grpSpMkLst>
        </pc:grpChg>
        <pc:graphicFrameChg chg="mod">
          <ac:chgData name="Ritisha Ghosh" userId="S::ritisha.ghosh@ssaihq.com::0adafb8f-62f2-4290-b398-76ad65432ce5" providerId="AD" clId="Web-{F6AD8E58-1544-408B-85C9-F04CD77BDB1A}" dt="2022-11-02T22:50:00.902" v="540" actId="1076"/>
          <ac:graphicFrameMkLst>
            <pc:docMk/>
            <pc:sldMk cId="2079269680" sldId="345"/>
            <ac:graphicFrameMk id="2" creationId="{E2D424FB-3501-9913-181F-BD95A7219EAB}"/>
          </ac:graphicFrameMkLst>
        </pc:graphicFrameChg>
      </pc:sldChg>
      <pc:sldChg chg="modNotes">
        <pc:chgData name="Ritisha Ghosh" userId="S::ritisha.ghosh@ssaihq.com::0adafb8f-62f2-4290-b398-76ad65432ce5" providerId="AD" clId="Web-{F6AD8E58-1544-408B-85C9-F04CD77BDB1A}" dt="2022-11-02T22:58:49.759" v="670"/>
        <pc:sldMkLst>
          <pc:docMk/>
          <pc:sldMk cId="4166113013" sldId="372"/>
        </pc:sldMkLst>
      </pc:sldChg>
      <pc:sldChg chg="addSp delSp modSp">
        <pc:chgData name="Ritisha Ghosh" userId="S::ritisha.ghosh@ssaihq.com::0adafb8f-62f2-4290-b398-76ad65432ce5" providerId="AD" clId="Web-{F6AD8E58-1544-408B-85C9-F04CD77BDB1A}" dt="2022-11-02T23:02:54.453" v="781" actId="14100"/>
        <pc:sldMkLst>
          <pc:docMk/>
          <pc:sldMk cId="1696567136" sldId="374"/>
        </pc:sldMkLst>
        <pc:spChg chg="mod">
          <ac:chgData name="Ritisha Ghosh" userId="S::ritisha.ghosh@ssaihq.com::0adafb8f-62f2-4290-b398-76ad65432ce5" providerId="AD" clId="Web-{F6AD8E58-1544-408B-85C9-F04CD77BDB1A}" dt="2022-11-02T22:22:12.901" v="46" actId="1076"/>
          <ac:spMkLst>
            <pc:docMk/>
            <pc:sldMk cId="1696567136" sldId="374"/>
            <ac:spMk id="5" creationId="{6EE2F205-0FA8-B2BD-6177-7D847BB5E889}"/>
          </ac:spMkLst>
        </pc:spChg>
        <pc:spChg chg="add del mod">
          <ac:chgData name="Ritisha Ghosh" userId="S::ritisha.ghosh@ssaihq.com::0adafb8f-62f2-4290-b398-76ad65432ce5" providerId="AD" clId="Web-{F6AD8E58-1544-408B-85C9-F04CD77BDB1A}" dt="2022-11-02T23:02:32.202" v="780" actId="20577"/>
          <ac:spMkLst>
            <pc:docMk/>
            <pc:sldMk cId="1696567136" sldId="374"/>
            <ac:spMk id="49" creationId="{10D97F5A-6571-B359-B241-C3BE72B6CE25}"/>
          </ac:spMkLst>
        </pc:spChg>
        <pc:spChg chg="mod">
          <ac:chgData name="Ritisha Ghosh" userId="S::ritisha.ghosh@ssaihq.com::0adafb8f-62f2-4290-b398-76ad65432ce5" providerId="AD" clId="Web-{F6AD8E58-1544-408B-85C9-F04CD77BDB1A}" dt="2022-11-02T23:02:54.453" v="781" actId="14100"/>
          <ac:spMkLst>
            <pc:docMk/>
            <pc:sldMk cId="1696567136" sldId="374"/>
            <ac:spMk id="192" creationId="{54C8D276-2BC3-3F83-8396-1FE0354E7A71}"/>
          </ac:spMkLst>
        </pc:spChg>
        <pc:spChg chg="mod">
          <ac:chgData name="Ritisha Ghosh" userId="S::ritisha.ghosh@ssaihq.com::0adafb8f-62f2-4290-b398-76ad65432ce5" providerId="AD" clId="Web-{F6AD8E58-1544-408B-85C9-F04CD77BDB1A}" dt="2022-11-02T22:22:12.979" v="49" actId="1076"/>
          <ac:spMkLst>
            <pc:docMk/>
            <pc:sldMk cId="1696567136" sldId="374"/>
            <ac:spMk id="193" creationId="{B0F390CE-EA10-7AF3-FDBC-359616F3FED9}"/>
          </ac:spMkLst>
        </pc:spChg>
        <pc:graphicFrameChg chg="mod modGraphic">
          <ac:chgData name="Ritisha Ghosh" userId="S::ritisha.ghosh@ssaihq.com::0adafb8f-62f2-4290-b398-76ad65432ce5" providerId="AD" clId="Web-{F6AD8E58-1544-408B-85C9-F04CD77BDB1A}" dt="2022-11-02T22:22:17.307" v="50" actId="1076"/>
          <ac:graphicFrameMkLst>
            <pc:docMk/>
            <pc:sldMk cId="1696567136" sldId="374"/>
            <ac:graphicFrameMk id="4" creationId="{76C4D1D3-996A-E84C-9221-F5DCE55638B5}"/>
          </ac:graphicFrameMkLst>
        </pc:graphicFrameChg>
      </pc:sldChg>
    </pc:docChg>
  </pc:docChgLst>
  <pc:docChgLst>
    <pc:chgData name="Ria Mukherjee" userId="S::ria.mukherjee@ssaihq.com::270bd93d-3f67-49c6-ab20-f3b67c897bf0" providerId="AD" clId="Web-{BFC5EDE0-8C84-3DF7-94A0-EDCE23DA5A0E}"/>
    <pc:docChg chg="modSld">
      <pc:chgData name="Ria Mukherjee" userId="S::ria.mukherjee@ssaihq.com::270bd93d-3f67-49c6-ab20-f3b67c897bf0" providerId="AD" clId="Web-{BFC5EDE0-8C84-3DF7-94A0-EDCE23DA5A0E}" dt="2022-11-02T19:24:13.588" v="144" actId="1076"/>
      <pc:docMkLst>
        <pc:docMk/>
      </pc:docMkLst>
      <pc:sldChg chg="addSp delSp modSp">
        <pc:chgData name="Ria Mukherjee" userId="S::ria.mukherjee@ssaihq.com::270bd93d-3f67-49c6-ab20-f3b67c897bf0" providerId="AD" clId="Web-{BFC5EDE0-8C84-3DF7-94A0-EDCE23DA5A0E}" dt="2022-11-02T19:24:13.588" v="144" actId="1076"/>
        <pc:sldMkLst>
          <pc:docMk/>
          <pc:sldMk cId="1016335261" sldId="343"/>
        </pc:sldMkLst>
        <pc:spChg chg="mod topLvl">
          <ac:chgData name="Ria Mukherjee" userId="S::ria.mukherjee@ssaihq.com::270bd93d-3f67-49c6-ab20-f3b67c897bf0" providerId="AD" clId="Web-{BFC5EDE0-8C84-3DF7-94A0-EDCE23DA5A0E}" dt="2022-11-02T19:11:22.330" v="42" actId="1076"/>
          <ac:spMkLst>
            <pc:docMk/>
            <pc:sldMk cId="1016335261" sldId="343"/>
            <ac:spMk id="41" creationId="{94D0D10B-DF7D-1C44-D0FC-C396672170DD}"/>
          </ac:spMkLst>
        </pc:spChg>
        <pc:spChg chg="mod topLvl">
          <ac:chgData name="Ria Mukherjee" userId="S::ria.mukherjee@ssaihq.com::270bd93d-3f67-49c6-ab20-f3b67c897bf0" providerId="AD" clId="Web-{BFC5EDE0-8C84-3DF7-94A0-EDCE23DA5A0E}" dt="2022-11-02T19:11:22.346" v="43" actId="1076"/>
          <ac:spMkLst>
            <pc:docMk/>
            <pc:sldMk cId="1016335261" sldId="343"/>
            <ac:spMk id="43" creationId="{67037117-DF0B-0F76-5A28-E80AAAEC5DD1}"/>
          </ac:spMkLst>
        </pc:spChg>
        <pc:spChg chg="mod topLvl">
          <ac:chgData name="Ria Mukherjee" userId="S::ria.mukherjee@ssaihq.com::270bd93d-3f67-49c6-ab20-f3b67c897bf0" providerId="AD" clId="Web-{BFC5EDE0-8C84-3DF7-94A0-EDCE23DA5A0E}" dt="2022-11-02T19:11:22.361" v="44" actId="1076"/>
          <ac:spMkLst>
            <pc:docMk/>
            <pc:sldMk cId="1016335261" sldId="343"/>
            <ac:spMk id="44" creationId="{833366C5-3629-7946-2E3C-5FA0D1C2C386}"/>
          </ac:spMkLst>
        </pc:spChg>
        <pc:spChg chg="mod topLvl">
          <ac:chgData name="Ria Mukherjee" userId="S::ria.mukherjee@ssaihq.com::270bd93d-3f67-49c6-ab20-f3b67c897bf0" providerId="AD" clId="Web-{BFC5EDE0-8C84-3DF7-94A0-EDCE23DA5A0E}" dt="2022-11-02T19:11:22.377" v="45" actId="1076"/>
          <ac:spMkLst>
            <pc:docMk/>
            <pc:sldMk cId="1016335261" sldId="343"/>
            <ac:spMk id="45" creationId="{FF3BD01C-0232-0DA5-969F-316813CE6E39}"/>
          </ac:spMkLst>
        </pc:spChg>
        <pc:spChg chg="mod topLvl">
          <ac:chgData name="Ria Mukherjee" userId="S::ria.mukherjee@ssaihq.com::270bd93d-3f67-49c6-ab20-f3b67c897bf0" providerId="AD" clId="Web-{BFC5EDE0-8C84-3DF7-94A0-EDCE23DA5A0E}" dt="2022-11-02T19:11:22.393" v="46" actId="1076"/>
          <ac:spMkLst>
            <pc:docMk/>
            <pc:sldMk cId="1016335261" sldId="343"/>
            <ac:spMk id="46" creationId="{0B4EFB1D-F8F4-B7A4-E9B2-EBF545532FE7}"/>
          </ac:spMkLst>
        </pc:spChg>
        <pc:spChg chg="mod ord">
          <ac:chgData name="Ria Mukherjee" userId="S::ria.mukherjee@ssaihq.com::270bd93d-3f67-49c6-ab20-f3b67c897bf0" providerId="AD" clId="Web-{BFC5EDE0-8C84-3DF7-94A0-EDCE23DA5A0E}" dt="2022-11-02T19:22:17.178" v="138" actId="1076"/>
          <ac:spMkLst>
            <pc:docMk/>
            <pc:sldMk cId="1016335261" sldId="343"/>
            <ac:spMk id="62" creationId="{45307B01-5C6F-3C99-8A8D-5EE0642CCBD7}"/>
          </ac:spMkLst>
        </pc:spChg>
        <pc:spChg chg="mod ord">
          <ac:chgData name="Ria Mukherjee" userId="S::ria.mukherjee@ssaihq.com::270bd93d-3f67-49c6-ab20-f3b67c897bf0" providerId="AD" clId="Web-{BFC5EDE0-8C84-3DF7-94A0-EDCE23DA5A0E}" dt="2022-11-02T19:20:33.753" v="134" actId="1076"/>
          <ac:spMkLst>
            <pc:docMk/>
            <pc:sldMk cId="1016335261" sldId="343"/>
            <ac:spMk id="63" creationId="{27598CAF-96A4-04D4-C60F-339900B574DB}"/>
          </ac:spMkLst>
        </pc:spChg>
        <pc:spChg chg="mod ord">
          <ac:chgData name="Ria Mukherjee" userId="S::ria.mukherjee@ssaihq.com::270bd93d-3f67-49c6-ab20-f3b67c897bf0" providerId="AD" clId="Web-{BFC5EDE0-8C84-3DF7-94A0-EDCE23DA5A0E}" dt="2022-11-02T19:17:57.545" v="108" actId="20577"/>
          <ac:spMkLst>
            <pc:docMk/>
            <pc:sldMk cId="1016335261" sldId="343"/>
            <ac:spMk id="1024" creationId="{4A40F0CC-3110-DDF7-9EC0-C89388A9A692}"/>
          </ac:spMkLst>
        </pc:spChg>
        <pc:spChg chg="mod ord">
          <ac:chgData name="Ria Mukherjee" userId="S::ria.mukherjee@ssaihq.com::270bd93d-3f67-49c6-ab20-f3b67c897bf0" providerId="AD" clId="Web-{BFC5EDE0-8C84-3DF7-94A0-EDCE23DA5A0E}" dt="2022-11-02T19:20:06.877" v="131" actId="1076"/>
          <ac:spMkLst>
            <pc:docMk/>
            <pc:sldMk cId="1016335261" sldId="343"/>
            <ac:spMk id="1025" creationId="{A0D3933F-04A3-ABE2-D91C-65781FFA9478}"/>
          </ac:spMkLst>
        </pc:spChg>
        <pc:spChg chg="add del mod">
          <ac:chgData name="Ria Mukherjee" userId="S::ria.mukherjee@ssaihq.com::270bd93d-3f67-49c6-ab20-f3b67c897bf0" providerId="AD" clId="Web-{BFC5EDE0-8C84-3DF7-94A0-EDCE23DA5A0E}" dt="2022-11-02T19:22:35.132" v="140"/>
          <ac:spMkLst>
            <pc:docMk/>
            <pc:sldMk cId="1016335261" sldId="343"/>
            <ac:spMk id="1032" creationId="{DF2279F6-2447-4924-1601-D5581AE3186F}"/>
          </ac:spMkLst>
        </pc:spChg>
        <pc:spChg chg="add mod">
          <ac:chgData name="Ria Mukherjee" userId="S::ria.mukherjee@ssaihq.com::270bd93d-3f67-49c6-ab20-f3b67c897bf0" providerId="AD" clId="Web-{BFC5EDE0-8C84-3DF7-94A0-EDCE23DA5A0E}" dt="2022-11-02T19:19:26.298" v="130" actId="20577"/>
          <ac:spMkLst>
            <pc:docMk/>
            <pc:sldMk cId="1016335261" sldId="343"/>
            <ac:spMk id="1033" creationId="{9177480D-48C9-0E29-1BBA-C10F50113690}"/>
          </ac:spMkLst>
        </pc:spChg>
        <pc:grpChg chg="add mod">
          <ac:chgData name="Ria Mukherjee" userId="S::ria.mukherjee@ssaihq.com::270bd93d-3f67-49c6-ab20-f3b67c897bf0" providerId="AD" clId="Web-{BFC5EDE0-8C84-3DF7-94A0-EDCE23DA5A0E}" dt="2022-11-02T19:23:13.445" v="141" actId="1076"/>
          <ac:grpSpMkLst>
            <pc:docMk/>
            <pc:sldMk cId="1016335261" sldId="343"/>
            <ac:grpSpMk id="14" creationId="{5662AA92-8018-DAFA-6B58-0CBB4EFA5815}"/>
          </ac:grpSpMkLst>
        </pc:grpChg>
        <pc:grpChg chg="del">
          <ac:chgData name="Ria Mukherjee" userId="S::ria.mukherjee@ssaihq.com::270bd93d-3f67-49c6-ab20-f3b67c897bf0" providerId="AD" clId="Web-{BFC5EDE0-8C84-3DF7-94A0-EDCE23DA5A0E}" dt="2022-11-02T19:11:15.314" v="36"/>
          <ac:grpSpMkLst>
            <pc:docMk/>
            <pc:sldMk cId="1016335261" sldId="343"/>
            <ac:grpSpMk id="47" creationId="{2BD893FF-B9F1-8C07-696E-10F6508E0EBA}"/>
          </ac:grpSpMkLst>
        </pc:grpChg>
        <pc:grpChg chg="add mod">
          <ac:chgData name="Ria Mukherjee" userId="S::ria.mukherjee@ssaihq.com::270bd93d-3f67-49c6-ab20-f3b67c897bf0" providerId="AD" clId="Web-{BFC5EDE0-8C84-3DF7-94A0-EDCE23DA5A0E}" dt="2022-11-02T19:24:13.588" v="144" actId="1076"/>
          <ac:grpSpMkLst>
            <pc:docMk/>
            <pc:sldMk cId="1016335261" sldId="343"/>
            <ac:grpSpMk id="1049" creationId="{D79F02BD-F573-1894-2F90-8DFA7670B57F}"/>
          </ac:grpSpMkLst>
        </pc:grpChg>
        <pc:graphicFrameChg chg="modGraphic">
          <ac:chgData name="Ria Mukherjee" userId="S::ria.mukherjee@ssaihq.com::270bd93d-3f67-49c6-ab20-f3b67c897bf0" providerId="AD" clId="Web-{BFC5EDE0-8C84-3DF7-94A0-EDCE23DA5A0E}" dt="2022-11-02T19:15:39.744" v="83"/>
          <ac:graphicFrameMkLst>
            <pc:docMk/>
            <pc:sldMk cId="1016335261" sldId="343"/>
            <ac:graphicFrameMk id="28" creationId="{34B51EFD-9A07-2D40-9BF5-F4C350C42D22}"/>
          </ac:graphicFrameMkLst>
        </pc:graphicFrameChg>
        <pc:picChg chg="add mod">
          <ac:chgData name="Ria Mukherjee" userId="S::ria.mukherjee@ssaihq.com::270bd93d-3f67-49c6-ab20-f3b67c897bf0" providerId="AD" clId="Web-{BFC5EDE0-8C84-3DF7-94A0-EDCE23DA5A0E}" dt="2022-11-02T19:13:34.600" v="68" actId="1076"/>
          <ac:picMkLst>
            <pc:docMk/>
            <pc:sldMk cId="1016335261" sldId="343"/>
            <ac:picMk id="8" creationId="{A265BD0F-4C31-1426-295D-4D7512509C44}"/>
          </ac:picMkLst>
        </pc:picChg>
        <pc:picChg chg="add mod">
          <ac:chgData name="Ria Mukherjee" userId="S::ria.mukherjee@ssaihq.com::270bd93d-3f67-49c6-ab20-f3b67c897bf0" providerId="AD" clId="Web-{BFC5EDE0-8C84-3DF7-94A0-EDCE23DA5A0E}" dt="2022-11-02T19:12:34.864" v="56" actId="1076"/>
          <ac:picMkLst>
            <pc:docMk/>
            <pc:sldMk cId="1016335261" sldId="343"/>
            <ac:picMk id="9" creationId="{A8055F95-09C8-9CC2-E4C9-5569615CBD06}"/>
          </ac:picMkLst>
        </pc:picChg>
        <pc:picChg chg="add mod">
          <ac:chgData name="Ria Mukherjee" userId="S::ria.mukherjee@ssaihq.com::270bd93d-3f67-49c6-ab20-f3b67c897bf0" providerId="AD" clId="Web-{BFC5EDE0-8C84-3DF7-94A0-EDCE23DA5A0E}" dt="2022-11-02T19:12:22.348" v="54" actId="1076"/>
          <ac:picMkLst>
            <pc:docMk/>
            <pc:sldMk cId="1016335261" sldId="343"/>
            <ac:picMk id="10" creationId="{8DE8C7CC-D6CA-A610-1AF3-930AC89AE070}"/>
          </ac:picMkLst>
        </pc:picChg>
        <pc:picChg chg="add mod">
          <ac:chgData name="Ria Mukherjee" userId="S::ria.mukherjee@ssaihq.com::270bd93d-3f67-49c6-ab20-f3b67c897bf0" providerId="AD" clId="Web-{BFC5EDE0-8C84-3DF7-94A0-EDCE23DA5A0E}" dt="2022-11-02T19:12:08.066" v="52" actId="1076"/>
          <ac:picMkLst>
            <pc:docMk/>
            <pc:sldMk cId="1016335261" sldId="343"/>
            <ac:picMk id="11" creationId="{1160B8A6-FD53-C2DA-B829-0ABF06BD583D}"/>
          </ac:picMkLst>
        </pc:picChg>
        <pc:picChg chg="add mod">
          <ac:chgData name="Ria Mukherjee" userId="S::ria.mukherjee@ssaihq.com::270bd93d-3f67-49c6-ab20-f3b67c897bf0" providerId="AD" clId="Web-{BFC5EDE0-8C84-3DF7-94A0-EDCE23DA5A0E}" dt="2022-11-02T19:11:55.690" v="50" actId="1076"/>
          <ac:picMkLst>
            <pc:docMk/>
            <pc:sldMk cId="1016335261" sldId="343"/>
            <ac:picMk id="12" creationId="{5B5ED0E9-5AED-7319-9765-6CE0721D9D0A}"/>
          </ac:picMkLst>
        </pc:picChg>
        <pc:picChg chg="add mod">
          <ac:chgData name="Ria Mukherjee" userId="S::ria.mukherjee@ssaihq.com::270bd93d-3f67-49c6-ab20-f3b67c897bf0" providerId="AD" clId="Web-{BFC5EDE0-8C84-3DF7-94A0-EDCE23DA5A0E}" dt="2022-11-02T19:11:31.049" v="48" actId="1076"/>
          <ac:picMkLst>
            <pc:docMk/>
            <pc:sldMk cId="1016335261" sldId="343"/>
            <ac:picMk id="13" creationId="{BE065D2D-E25B-43B9-CB9A-57C85A251909}"/>
          </ac:picMkLst>
        </pc:picChg>
        <pc:picChg chg="add mod">
          <ac:chgData name="Ria Mukherjee" userId="S::ria.mukherjee@ssaihq.com::270bd93d-3f67-49c6-ab20-f3b67c897bf0" providerId="AD" clId="Web-{BFC5EDE0-8C84-3DF7-94A0-EDCE23DA5A0E}" dt="2022-11-02T19:15:17.634" v="81" actId="1076"/>
          <ac:picMkLst>
            <pc:docMk/>
            <pc:sldMk cId="1016335261" sldId="343"/>
            <ac:picMk id="20" creationId="{16623B6B-3EA8-0BB8-0337-A23D3D60595E}"/>
          </ac:picMkLst>
        </pc:picChg>
        <pc:picChg chg="del mod topLvl">
          <ac:chgData name="Ria Mukherjee" userId="S::ria.mukherjee@ssaihq.com::270bd93d-3f67-49c6-ab20-f3b67c897bf0" providerId="AD" clId="Web-{BFC5EDE0-8C84-3DF7-94A0-EDCE23DA5A0E}" dt="2022-11-02T19:13:04.396" v="59"/>
          <ac:picMkLst>
            <pc:docMk/>
            <pc:sldMk cId="1016335261" sldId="343"/>
            <ac:picMk id="22" creationId="{0BA1D2ED-59BF-FAEC-F3C3-7387DBAD9BC9}"/>
          </ac:picMkLst>
        </pc:picChg>
        <pc:picChg chg="del mod topLvl">
          <ac:chgData name="Ria Mukherjee" userId="S::ria.mukherjee@ssaihq.com::270bd93d-3f67-49c6-ab20-f3b67c897bf0" providerId="AD" clId="Web-{BFC5EDE0-8C84-3DF7-94A0-EDCE23DA5A0E}" dt="2022-11-02T19:13:06.271" v="60"/>
          <ac:picMkLst>
            <pc:docMk/>
            <pc:sldMk cId="1016335261" sldId="343"/>
            <ac:picMk id="23" creationId="{29A89625-08F9-AE24-7640-A6F8F066118E}"/>
          </ac:picMkLst>
        </pc:picChg>
        <pc:picChg chg="del mod topLvl">
          <ac:chgData name="Ria Mukherjee" userId="S::ria.mukherjee@ssaihq.com::270bd93d-3f67-49c6-ab20-f3b67c897bf0" providerId="AD" clId="Web-{BFC5EDE0-8C84-3DF7-94A0-EDCE23DA5A0E}" dt="2022-11-02T19:13:08.130" v="61"/>
          <ac:picMkLst>
            <pc:docMk/>
            <pc:sldMk cId="1016335261" sldId="343"/>
            <ac:picMk id="24" creationId="{678957C1-DAFA-0B81-A023-20D798426AEB}"/>
          </ac:picMkLst>
        </pc:picChg>
        <pc:picChg chg="del mod topLvl">
          <ac:chgData name="Ria Mukherjee" userId="S::ria.mukherjee@ssaihq.com::270bd93d-3f67-49c6-ab20-f3b67c897bf0" providerId="AD" clId="Web-{BFC5EDE0-8C84-3DF7-94A0-EDCE23DA5A0E}" dt="2022-11-02T19:13:10.036" v="62"/>
          <ac:picMkLst>
            <pc:docMk/>
            <pc:sldMk cId="1016335261" sldId="343"/>
            <ac:picMk id="25" creationId="{3072F28A-EC17-AACA-0CCD-D70075FEB2EF}"/>
          </ac:picMkLst>
        </pc:picChg>
        <pc:picChg chg="del mod topLvl">
          <ac:chgData name="Ria Mukherjee" userId="S::ria.mukherjee@ssaihq.com::270bd93d-3f67-49c6-ab20-f3b67c897bf0" providerId="AD" clId="Web-{BFC5EDE0-8C84-3DF7-94A0-EDCE23DA5A0E}" dt="2022-11-02T19:13:11.740" v="63"/>
          <ac:picMkLst>
            <pc:docMk/>
            <pc:sldMk cId="1016335261" sldId="343"/>
            <ac:picMk id="26" creationId="{3D096823-4272-9619-290F-E265FD1EA50B}"/>
          </ac:picMkLst>
        </pc:picChg>
        <pc:picChg chg="del">
          <ac:chgData name="Ria Mukherjee" userId="S::ria.mukherjee@ssaihq.com::270bd93d-3f67-49c6-ab20-f3b67c897bf0" providerId="AD" clId="Web-{BFC5EDE0-8C84-3DF7-94A0-EDCE23DA5A0E}" dt="2022-11-02T19:09:32.264" v="10"/>
          <ac:picMkLst>
            <pc:docMk/>
            <pc:sldMk cId="1016335261" sldId="343"/>
            <ac:picMk id="31" creationId="{8EC37D04-0DC3-C4A5-532F-28BAA14700A3}"/>
          </ac:picMkLst>
        </pc:picChg>
        <pc:picChg chg="mod ord">
          <ac:chgData name="Ria Mukherjee" userId="S::ria.mukherjee@ssaihq.com::270bd93d-3f67-49c6-ab20-f3b67c897bf0" providerId="AD" clId="Web-{BFC5EDE0-8C84-3DF7-94A0-EDCE23DA5A0E}" dt="2022-11-02T19:15:22.556" v="82" actId="1076"/>
          <ac:picMkLst>
            <pc:docMk/>
            <pc:sldMk cId="1016335261" sldId="343"/>
            <ac:picMk id="54" creationId="{8BAA2B71-703D-E918-18F1-1DCE079B19B2}"/>
          </ac:picMkLst>
        </pc:picChg>
        <pc:picChg chg="del mod">
          <ac:chgData name="Ria Mukherjee" userId="S::ria.mukherjee@ssaihq.com::270bd93d-3f67-49c6-ab20-f3b67c897bf0" providerId="AD" clId="Web-{BFC5EDE0-8C84-3DF7-94A0-EDCE23DA5A0E}" dt="2022-11-02T19:14:08.710" v="75"/>
          <ac:picMkLst>
            <pc:docMk/>
            <pc:sldMk cId="1016335261" sldId="343"/>
            <ac:picMk id="61" creationId="{4F68FF8B-58EB-C673-D5C7-CA216948CB30}"/>
          </ac:picMkLst>
        </pc:picChg>
        <pc:picChg chg="add del mod">
          <ac:chgData name="Ria Mukherjee" userId="S::ria.mukherjee@ssaihq.com::270bd93d-3f67-49c6-ab20-f3b67c897bf0" providerId="AD" clId="Web-{BFC5EDE0-8C84-3DF7-94A0-EDCE23DA5A0E}" dt="2022-11-02T19:18:04.873" v="110"/>
          <ac:picMkLst>
            <pc:docMk/>
            <pc:sldMk cId="1016335261" sldId="343"/>
            <ac:picMk id="1026" creationId="{1B5C9BB6-5AEC-1D5E-815D-B5B0308A9403}"/>
          </ac:picMkLst>
        </pc:picChg>
      </pc:sldChg>
    </pc:docChg>
  </pc:docChgLst>
  <pc:docChgLst>
    <pc:chgData name="Ritisha Ghosh" userId="S::ritisha.ghosh@ssaihq.com::0adafb8f-62f2-4290-b398-76ad65432ce5" providerId="AD" clId="Web-{1B9C2F9E-3A27-458C-8176-A89F7A9E0407}"/>
    <pc:docChg chg="addSld modSld sldOrd">
      <pc:chgData name="Ritisha Ghosh" userId="S::ritisha.ghosh@ssaihq.com::0adafb8f-62f2-4290-b398-76ad65432ce5" providerId="AD" clId="Web-{1B9C2F9E-3A27-458C-8176-A89F7A9E0407}" dt="2022-11-02T02:24:30.544" v="171" actId="1076"/>
      <pc:docMkLst>
        <pc:docMk/>
      </pc:docMkLst>
      <pc:sldChg chg="delSp modSp">
        <pc:chgData name="Ritisha Ghosh" userId="S::ritisha.ghosh@ssaihq.com::0adafb8f-62f2-4290-b398-76ad65432ce5" providerId="AD" clId="Web-{1B9C2F9E-3A27-458C-8176-A89F7A9E0407}" dt="2022-11-02T02:02:37.076" v="97" actId="14100"/>
        <pc:sldMkLst>
          <pc:docMk/>
          <pc:sldMk cId="639555439" sldId="344"/>
        </pc:sldMkLst>
        <pc:spChg chg="mod">
          <ac:chgData name="Ritisha Ghosh" userId="S::ritisha.ghosh@ssaihq.com::0adafb8f-62f2-4290-b398-76ad65432ce5" providerId="AD" clId="Web-{1B9C2F9E-3A27-458C-8176-A89F7A9E0407}" dt="2022-11-02T02:02:25.951" v="93" actId="1076"/>
          <ac:spMkLst>
            <pc:docMk/>
            <pc:sldMk cId="639555439" sldId="344"/>
            <ac:spMk id="4" creationId="{046EC5EA-9CD0-F645-A477-F5D2363705C5}"/>
          </ac:spMkLst>
        </pc:spChg>
        <pc:spChg chg="del mod">
          <ac:chgData name="Ritisha Ghosh" userId="S::ritisha.ghosh@ssaihq.com::0adafb8f-62f2-4290-b398-76ad65432ce5" providerId="AD" clId="Web-{1B9C2F9E-3A27-458C-8176-A89F7A9E0407}" dt="2022-11-02T02:02:30.263" v="95"/>
          <ac:spMkLst>
            <pc:docMk/>
            <pc:sldMk cId="639555439" sldId="344"/>
            <ac:spMk id="22" creationId="{C2401B0F-A9F0-40D3-1075-6CB1A506F01A}"/>
          </ac:spMkLst>
        </pc:spChg>
        <pc:graphicFrameChg chg="mod">
          <ac:chgData name="Ritisha Ghosh" userId="S::ritisha.ghosh@ssaihq.com::0adafb8f-62f2-4290-b398-76ad65432ce5" providerId="AD" clId="Web-{1B9C2F9E-3A27-458C-8176-A89F7A9E0407}" dt="2022-11-02T02:02:37.076" v="97" actId="14100"/>
          <ac:graphicFrameMkLst>
            <pc:docMk/>
            <pc:sldMk cId="639555439" sldId="344"/>
            <ac:graphicFrameMk id="737" creationId="{21743879-8C27-966B-3757-3113D210F0A3}"/>
          </ac:graphicFrameMkLst>
        </pc:graphicFrameChg>
        <pc:picChg chg="mod">
          <ac:chgData name="Ritisha Ghosh" userId="S::ritisha.ghosh@ssaihq.com::0adafb8f-62f2-4290-b398-76ad65432ce5" providerId="AD" clId="Web-{1B9C2F9E-3A27-458C-8176-A89F7A9E0407}" dt="2022-11-02T02:01:31.512" v="84" actId="1076"/>
          <ac:picMkLst>
            <pc:docMk/>
            <pc:sldMk cId="639555439" sldId="344"/>
            <ac:picMk id="24" creationId="{4327FB9B-65BB-F52A-715B-CFB3D5804E99}"/>
          </ac:picMkLst>
        </pc:picChg>
      </pc:sldChg>
      <pc:sldChg chg="addSp delSp modSp add mod ord replId modClrScheme chgLayout">
        <pc:chgData name="Ritisha Ghosh" userId="S::ritisha.ghosh@ssaihq.com::0adafb8f-62f2-4290-b398-76ad65432ce5" providerId="AD" clId="Web-{1B9C2F9E-3A27-458C-8176-A89F7A9E0407}" dt="2022-11-02T02:24:30.544" v="171" actId="1076"/>
        <pc:sldMkLst>
          <pc:docMk/>
          <pc:sldMk cId="3379763569" sldId="371"/>
        </pc:sldMkLst>
        <pc:spChg chg="add del mod">
          <ac:chgData name="Ritisha Ghosh" userId="S::ritisha.ghosh@ssaihq.com::0adafb8f-62f2-4290-b398-76ad65432ce5" providerId="AD" clId="Web-{1B9C2F9E-3A27-458C-8176-A89F7A9E0407}" dt="2022-11-02T02:22:25.228" v="166" actId="20577"/>
          <ac:spMkLst>
            <pc:docMk/>
            <pc:sldMk cId="3379763569" sldId="371"/>
            <ac:spMk id="4" creationId="{046EC5EA-9CD0-F645-A477-F5D2363705C5}"/>
          </ac:spMkLst>
        </pc:spChg>
        <pc:spChg chg="del">
          <ac:chgData name="Ritisha Ghosh" userId="S::ritisha.ghosh@ssaihq.com::0adafb8f-62f2-4290-b398-76ad65432ce5" providerId="AD" clId="Web-{1B9C2F9E-3A27-458C-8176-A89F7A9E0407}" dt="2022-11-02T02:04:09.641" v="132"/>
          <ac:spMkLst>
            <pc:docMk/>
            <pc:sldMk cId="3379763569" sldId="371"/>
            <ac:spMk id="7" creationId="{C1642471-1432-B24D-AD23-BB2811B2FC1A}"/>
          </ac:spMkLst>
        </pc:spChg>
        <pc:spChg chg="del">
          <ac:chgData name="Ritisha Ghosh" userId="S::ritisha.ghosh@ssaihq.com::0adafb8f-62f2-4290-b398-76ad65432ce5" providerId="AD" clId="Web-{1B9C2F9E-3A27-458C-8176-A89F7A9E0407}" dt="2022-11-02T02:02:55.139" v="99"/>
          <ac:spMkLst>
            <pc:docMk/>
            <pc:sldMk cId="3379763569" sldId="371"/>
            <ac:spMk id="22" creationId="{C2401B0F-A9F0-40D3-1075-6CB1A506F01A}"/>
          </ac:spMkLst>
        </pc:spChg>
        <pc:spChg chg="del">
          <ac:chgData name="Ritisha Ghosh" userId="S::ritisha.ghosh@ssaihq.com::0adafb8f-62f2-4290-b398-76ad65432ce5" providerId="AD" clId="Web-{1B9C2F9E-3A27-458C-8176-A89F7A9E0407}" dt="2022-11-02T02:03:04.170" v="102"/>
          <ac:spMkLst>
            <pc:docMk/>
            <pc:sldMk cId="3379763569" sldId="371"/>
            <ac:spMk id="35" creationId="{CF9433E8-A6E2-9B2D-7887-04423C23E8A3}"/>
          </ac:spMkLst>
        </pc:spChg>
        <pc:spChg chg="del">
          <ac:chgData name="Ritisha Ghosh" userId="S::ritisha.ghosh@ssaihq.com::0adafb8f-62f2-4290-b398-76ad65432ce5" providerId="AD" clId="Web-{1B9C2F9E-3A27-458C-8176-A89F7A9E0407}" dt="2022-11-02T02:03:58.500" v="128"/>
          <ac:spMkLst>
            <pc:docMk/>
            <pc:sldMk cId="3379763569" sldId="371"/>
            <ac:spMk id="36" creationId="{4C2E6E84-4C73-CAAE-CD8B-B7EEBC8E2084}"/>
          </ac:spMkLst>
        </pc:spChg>
        <pc:spChg chg="del">
          <ac:chgData name="Ritisha Ghosh" userId="S::ritisha.ghosh@ssaihq.com::0adafb8f-62f2-4290-b398-76ad65432ce5" providerId="AD" clId="Web-{1B9C2F9E-3A27-458C-8176-A89F7A9E0407}" dt="2022-11-02T02:04:01.766" v="129"/>
          <ac:spMkLst>
            <pc:docMk/>
            <pc:sldMk cId="3379763569" sldId="371"/>
            <ac:spMk id="37" creationId="{3D9CFFD1-F46D-729F-DB52-75949C2D4557}"/>
          </ac:spMkLst>
        </pc:spChg>
        <pc:spChg chg="del mod">
          <ac:chgData name="Ritisha Ghosh" userId="S::ritisha.ghosh@ssaihq.com::0adafb8f-62f2-4290-b398-76ad65432ce5" providerId="AD" clId="Web-{1B9C2F9E-3A27-458C-8176-A89F7A9E0407}" dt="2022-11-02T02:04:11.797" v="133"/>
          <ac:spMkLst>
            <pc:docMk/>
            <pc:sldMk cId="3379763569" sldId="371"/>
            <ac:spMk id="38" creationId="{8E74DF8C-1BA5-3609-AD67-3D26BA27022C}"/>
          </ac:spMkLst>
        </pc:spChg>
        <pc:spChg chg="del">
          <ac:chgData name="Ritisha Ghosh" userId="S::ritisha.ghosh@ssaihq.com::0adafb8f-62f2-4290-b398-76ad65432ce5" providerId="AD" clId="Web-{1B9C2F9E-3A27-458C-8176-A89F7A9E0407}" dt="2022-11-02T02:04:07.703" v="131"/>
          <ac:spMkLst>
            <pc:docMk/>
            <pc:sldMk cId="3379763569" sldId="371"/>
            <ac:spMk id="57" creationId="{7D8B6274-A59A-62F8-F4FB-F914A7DF4528}"/>
          </ac:spMkLst>
        </pc:spChg>
        <pc:spChg chg="del">
          <ac:chgData name="Ritisha Ghosh" userId="S::ritisha.ghosh@ssaihq.com::0adafb8f-62f2-4290-b398-76ad65432ce5" providerId="AD" clId="Web-{1B9C2F9E-3A27-458C-8176-A89F7A9E0407}" dt="2022-11-02T02:04:15.016" v="134"/>
          <ac:spMkLst>
            <pc:docMk/>
            <pc:sldMk cId="3379763569" sldId="371"/>
            <ac:spMk id="58" creationId="{D49DECBE-17B6-1F17-9A53-8D8B8C22B8DD}"/>
          </ac:spMkLst>
        </pc:spChg>
        <pc:spChg chg="del">
          <ac:chgData name="Ritisha Ghosh" userId="S::ritisha.ghosh@ssaihq.com::0adafb8f-62f2-4290-b398-76ad65432ce5" providerId="AD" clId="Web-{1B9C2F9E-3A27-458C-8176-A89F7A9E0407}" dt="2022-11-02T02:04:16.781" v="135"/>
          <ac:spMkLst>
            <pc:docMk/>
            <pc:sldMk cId="3379763569" sldId="371"/>
            <ac:spMk id="59" creationId="{E0B69817-1AE6-AC0C-8D11-D823585EFFB9}"/>
          </ac:spMkLst>
        </pc:spChg>
        <pc:spChg chg="del">
          <ac:chgData name="Ritisha Ghosh" userId="S::ritisha.ghosh@ssaihq.com::0adafb8f-62f2-4290-b398-76ad65432ce5" providerId="AD" clId="Web-{1B9C2F9E-3A27-458C-8176-A89F7A9E0407}" dt="2022-11-02T02:02:59.827" v="100"/>
          <ac:spMkLst>
            <pc:docMk/>
            <pc:sldMk cId="3379763569" sldId="371"/>
            <ac:spMk id="60" creationId="{0F4030F9-E916-197C-35EA-AFFFD18CA2E2}"/>
          </ac:spMkLst>
        </pc:spChg>
        <pc:graphicFrameChg chg="del">
          <ac:chgData name="Ritisha Ghosh" userId="S::ritisha.ghosh@ssaihq.com::0adafb8f-62f2-4290-b398-76ad65432ce5" providerId="AD" clId="Web-{1B9C2F9E-3A27-458C-8176-A89F7A9E0407}" dt="2022-11-02T02:02:52.608" v="98"/>
          <ac:graphicFrameMkLst>
            <pc:docMk/>
            <pc:sldMk cId="3379763569" sldId="371"/>
            <ac:graphicFrameMk id="737" creationId="{21743879-8C27-966B-3757-3113D210F0A3}"/>
          </ac:graphicFrameMkLst>
        </pc:graphicFrameChg>
        <pc:picChg chg="add del mod">
          <ac:chgData name="Ritisha Ghosh" userId="S::ritisha.ghosh@ssaihq.com::0adafb8f-62f2-4290-b398-76ad65432ce5" providerId="AD" clId="Web-{1B9C2F9E-3A27-458C-8176-A89F7A9E0407}" dt="2022-11-02T02:06:43.988" v="144"/>
          <ac:picMkLst>
            <pc:docMk/>
            <pc:sldMk cId="3379763569" sldId="371"/>
            <ac:picMk id="23" creationId="{63A5CCCD-54B3-1905-C654-750DFC56F647}"/>
          </ac:picMkLst>
        </pc:picChg>
        <pc:picChg chg="del">
          <ac:chgData name="Ritisha Ghosh" userId="S::ritisha.ghosh@ssaihq.com::0adafb8f-62f2-4290-b398-76ad65432ce5" providerId="AD" clId="Web-{1B9C2F9E-3A27-458C-8176-A89F7A9E0407}" dt="2022-11-02T02:03:01.108" v="101"/>
          <ac:picMkLst>
            <pc:docMk/>
            <pc:sldMk cId="3379763569" sldId="371"/>
            <ac:picMk id="24" creationId="{4327FB9B-65BB-F52A-715B-CFB3D5804E99}"/>
          </ac:picMkLst>
        </pc:picChg>
        <pc:picChg chg="add mod">
          <ac:chgData name="Ritisha Ghosh" userId="S::ritisha.ghosh@ssaihq.com::0adafb8f-62f2-4290-b398-76ad65432ce5" providerId="AD" clId="Web-{1B9C2F9E-3A27-458C-8176-A89F7A9E0407}" dt="2022-11-02T02:24:30.544" v="171" actId="1076"/>
          <ac:picMkLst>
            <pc:docMk/>
            <pc:sldMk cId="3379763569" sldId="371"/>
            <ac:picMk id="25" creationId="{31CAD21F-5BA4-8153-B178-41113004BF38}"/>
          </ac:picMkLst>
        </pc:picChg>
        <pc:picChg chg="add del mod">
          <ac:chgData name="Ritisha Ghosh" userId="S::ritisha.ghosh@ssaihq.com::0adafb8f-62f2-4290-b398-76ad65432ce5" providerId="AD" clId="Web-{1B9C2F9E-3A27-458C-8176-A89F7A9E0407}" dt="2022-11-02T02:06:45.519" v="145"/>
          <ac:picMkLst>
            <pc:docMk/>
            <pc:sldMk cId="3379763569" sldId="371"/>
            <ac:picMk id="26" creationId="{C87A825E-741C-E57E-20C1-3E3B13A222B3}"/>
          </ac:picMkLst>
        </pc:picChg>
        <pc:picChg chg="add del mod">
          <ac:chgData name="Ritisha Ghosh" userId="S::ritisha.ghosh@ssaihq.com::0adafb8f-62f2-4290-b398-76ad65432ce5" providerId="AD" clId="Web-{1B9C2F9E-3A27-458C-8176-A89F7A9E0407}" dt="2022-11-02T02:07:39.614" v="152"/>
          <ac:picMkLst>
            <pc:docMk/>
            <pc:sldMk cId="3379763569" sldId="371"/>
            <ac:picMk id="27" creationId="{45AB0577-9C0F-3477-BB18-D66766A1AB1B}"/>
          </ac:picMkLst>
        </pc:picChg>
        <pc:picChg chg="add del mod">
          <ac:chgData name="Ritisha Ghosh" userId="S::ritisha.ghosh@ssaihq.com::0adafb8f-62f2-4290-b398-76ad65432ce5" providerId="AD" clId="Web-{1B9C2F9E-3A27-458C-8176-A89F7A9E0407}" dt="2022-11-02T02:16:30.455" v="161"/>
          <ac:picMkLst>
            <pc:docMk/>
            <pc:sldMk cId="3379763569" sldId="371"/>
            <ac:picMk id="28" creationId="{3D1A7F48-A88B-34D0-F101-18FD0F7C051D}"/>
          </ac:picMkLst>
        </pc:picChg>
        <pc:picChg chg="add mod">
          <ac:chgData name="Ritisha Ghosh" userId="S::ritisha.ghosh@ssaihq.com::0adafb8f-62f2-4290-b398-76ad65432ce5" providerId="AD" clId="Web-{1B9C2F9E-3A27-458C-8176-A89F7A9E0407}" dt="2022-11-02T02:22:22.103" v="165" actId="1076"/>
          <ac:picMkLst>
            <pc:docMk/>
            <pc:sldMk cId="3379763569" sldId="371"/>
            <ac:picMk id="29" creationId="{EAE55F42-0FAB-7371-1E0E-CBE63DBEA419}"/>
          </ac:picMkLst>
        </pc:picChg>
        <pc:picChg chg="add del mod">
          <ac:chgData name="Ritisha Ghosh" userId="S::ritisha.ghosh@ssaihq.com::0adafb8f-62f2-4290-b398-76ad65432ce5" providerId="AD" clId="Web-{1B9C2F9E-3A27-458C-8176-A89F7A9E0407}" dt="2022-11-02T02:22:57.698" v="170"/>
          <ac:picMkLst>
            <pc:docMk/>
            <pc:sldMk cId="3379763569" sldId="371"/>
            <ac:picMk id="30" creationId="{05A1576D-1B77-16FE-BDEE-EE583436412A}"/>
          </ac:picMkLst>
        </pc:picChg>
      </pc:sldChg>
    </pc:docChg>
  </pc:docChgLst>
  <pc:docChgLst>
    <pc:chgData name="Raina Monaghan" userId="S::raina.monaghan@ssaihq.com::5d89d8bc-0d35-4e3a-99c7-29d883479f34" providerId="AD" clId="Web-{D01BBA15-80C1-4FB7-AA8F-F8C5C4B2E8D1}"/>
    <pc:docChg chg="modSld">
      <pc:chgData name="Raina Monaghan" userId="S::raina.monaghan@ssaihq.com::5d89d8bc-0d35-4e3a-99c7-29d883479f34" providerId="AD" clId="Web-{D01BBA15-80C1-4FB7-AA8F-F8C5C4B2E8D1}" dt="2022-11-04T04:01:58.410" v="124" actId="1076"/>
      <pc:docMkLst>
        <pc:docMk/>
      </pc:docMkLst>
      <pc:sldChg chg="modSp">
        <pc:chgData name="Raina Monaghan" userId="S::raina.monaghan@ssaihq.com::5d89d8bc-0d35-4e3a-99c7-29d883479f34" providerId="AD" clId="Web-{D01BBA15-80C1-4FB7-AA8F-F8C5C4B2E8D1}" dt="2022-11-04T03:52:40.455" v="26" actId="20577"/>
        <pc:sldMkLst>
          <pc:docMk/>
          <pc:sldMk cId="1016335261" sldId="343"/>
        </pc:sldMkLst>
        <pc:spChg chg="mod">
          <ac:chgData name="Raina Monaghan" userId="S::raina.monaghan@ssaihq.com::5d89d8bc-0d35-4e3a-99c7-29d883479f34" providerId="AD" clId="Web-{D01BBA15-80C1-4FB7-AA8F-F8C5C4B2E8D1}" dt="2022-11-04T03:52:40.455" v="26" actId="20577"/>
          <ac:spMkLst>
            <pc:docMk/>
            <pc:sldMk cId="1016335261" sldId="343"/>
            <ac:spMk id="22" creationId="{19FE5CBF-959F-D894-9D33-EED8DD284F37}"/>
          </ac:spMkLst>
        </pc:spChg>
      </pc:sldChg>
      <pc:sldChg chg="addSp delSp modSp">
        <pc:chgData name="Raina Monaghan" userId="S::raina.monaghan@ssaihq.com::5d89d8bc-0d35-4e3a-99c7-29d883479f34" providerId="AD" clId="Web-{D01BBA15-80C1-4FB7-AA8F-F8C5C4B2E8D1}" dt="2022-11-04T04:01:58.410" v="124" actId="1076"/>
        <pc:sldMkLst>
          <pc:docMk/>
          <pc:sldMk cId="2079269680" sldId="345"/>
        </pc:sldMkLst>
        <pc:spChg chg="add del">
          <ac:chgData name="Raina Monaghan" userId="S::raina.monaghan@ssaihq.com::5d89d8bc-0d35-4e3a-99c7-29d883479f34" providerId="AD" clId="Web-{D01BBA15-80C1-4FB7-AA8F-F8C5C4B2E8D1}" dt="2022-11-04T03:51:33.375" v="18"/>
          <ac:spMkLst>
            <pc:docMk/>
            <pc:sldMk cId="2079269680" sldId="345"/>
            <ac:spMk id="31" creationId="{965716EF-D221-BA8E-1D9E-FD11F99F8429}"/>
          </ac:spMkLst>
        </pc:spChg>
        <pc:spChg chg="add mod">
          <ac:chgData name="Raina Monaghan" userId="S::raina.monaghan@ssaihq.com::5d89d8bc-0d35-4e3a-99c7-29d883479f34" providerId="AD" clId="Web-{D01BBA15-80C1-4FB7-AA8F-F8C5C4B2E8D1}" dt="2022-11-04T03:59:49.437" v="95" actId="1076"/>
          <ac:spMkLst>
            <pc:docMk/>
            <pc:sldMk cId="2079269680" sldId="345"/>
            <ac:spMk id="34" creationId="{64A46018-D033-F8EA-06A1-F52CDFC1F0C3}"/>
          </ac:spMkLst>
        </pc:spChg>
        <pc:spChg chg="add mod">
          <ac:chgData name="Raina Monaghan" userId="S::raina.monaghan@ssaihq.com::5d89d8bc-0d35-4e3a-99c7-29d883479f34" providerId="AD" clId="Web-{D01BBA15-80C1-4FB7-AA8F-F8C5C4B2E8D1}" dt="2022-11-04T03:59:59.125" v="97" actId="1076"/>
          <ac:spMkLst>
            <pc:docMk/>
            <pc:sldMk cId="2079269680" sldId="345"/>
            <ac:spMk id="35" creationId="{E1F8CE95-1F43-EB85-CD97-4400D54383BE}"/>
          </ac:spMkLst>
        </pc:spChg>
        <pc:spChg chg="add mod">
          <ac:chgData name="Raina Monaghan" userId="S::raina.monaghan@ssaihq.com::5d89d8bc-0d35-4e3a-99c7-29d883479f34" providerId="AD" clId="Web-{D01BBA15-80C1-4FB7-AA8F-F8C5C4B2E8D1}" dt="2022-11-04T04:00:46.814" v="101" actId="20577"/>
          <ac:spMkLst>
            <pc:docMk/>
            <pc:sldMk cId="2079269680" sldId="345"/>
            <ac:spMk id="36" creationId="{195145D7-D5BC-12BE-554A-A85EA42D3AED}"/>
          </ac:spMkLst>
        </pc:spChg>
        <pc:spChg chg="add del mod">
          <ac:chgData name="Raina Monaghan" userId="S::raina.monaghan@ssaihq.com::5d89d8bc-0d35-4e3a-99c7-29d883479f34" providerId="AD" clId="Web-{D01BBA15-80C1-4FB7-AA8F-F8C5C4B2E8D1}" dt="2022-11-04T04:01:38.316" v="121"/>
          <ac:spMkLst>
            <pc:docMk/>
            <pc:sldMk cId="2079269680" sldId="345"/>
            <ac:spMk id="37" creationId="{DBC29731-D271-ECEC-149E-7DA36C9C6929}"/>
          </ac:spMkLst>
        </pc:spChg>
        <pc:spChg chg="add mod">
          <ac:chgData name="Raina Monaghan" userId="S::raina.monaghan@ssaihq.com::5d89d8bc-0d35-4e3a-99c7-29d883479f34" providerId="AD" clId="Web-{D01BBA15-80C1-4FB7-AA8F-F8C5C4B2E8D1}" dt="2022-11-04T04:01:50.676" v="123" actId="1076"/>
          <ac:spMkLst>
            <pc:docMk/>
            <pc:sldMk cId="2079269680" sldId="345"/>
            <ac:spMk id="43" creationId="{D0376087-C24E-5BAD-BC08-EBA2D2A6E09B}"/>
          </ac:spMkLst>
        </pc:spChg>
        <pc:spChg chg="add mod">
          <ac:chgData name="Raina Monaghan" userId="S::raina.monaghan@ssaihq.com::5d89d8bc-0d35-4e3a-99c7-29d883479f34" providerId="AD" clId="Web-{D01BBA15-80C1-4FB7-AA8F-F8C5C4B2E8D1}" dt="2022-11-04T04:01:58.410" v="124" actId="1076"/>
          <ac:spMkLst>
            <pc:docMk/>
            <pc:sldMk cId="2079269680" sldId="345"/>
            <ac:spMk id="44" creationId="{44E9C5C2-4D01-36C6-4141-FEBFD02614C1}"/>
          </ac:spMkLst>
        </pc:spChg>
        <pc:picChg chg="add mod">
          <ac:chgData name="Raina Monaghan" userId="S::raina.monaghan@ssaihq.com::5d89d8bc-0d35-4e3a-99c7-29d883479f34" providerId="AD" clId="Web-{D01BBA15-80C1-4FB7-AA8F-F8C5C4B2E8D1}" dt="2022-11-04T03:59:39.124" v="93" actId="1076"/>
          <ac:picMkLst>
            <pc:docMk/>
            <pc:sldMk cId="2079269680" sldId="345"/>
            <ac:picMk id="8" creationId="{AB51B07A-0101-CA85-AF4B-C3FE4EB568BC}"/>
          </ac:picMkLst>
        </pc:picChg>
        <pc:picChg chg="add del mod modCrop">
          <ac:chgData name="Raina Monaghan" userId="S::raina.monaghan@ssaihq.com::5d89d8bc-0d35-4e3a-99c7-29d883479f34" providerId="AD" clId="Web-{D01BBA15-80C1-4FB7-AA8F-F8C5C4B2E8D1}" dt="2022-11-04T03:57:58.199" v="75"/>
          <ac:picMkLst>
            <pc:docMk/>
            <pc:sldMk cId="2079269680" sldId="345"/>
            <ac:picMk id="20" creationId="{69A2DDA1-EED6-A17B-61DC-4975A73C543C}"/>
          </ac:picMkLst>
        </pc:picChg>
        <pc:picChg chg="add del mod">
          <ac:chgData name="Raina Monaghan" userId="S::raina.monaghan@ssaihq.com::5d89d8bc-0d35-4e3a-99c7-29d883479f34" providerId="AD" clId="Web-{D01BBA15-80C1-4FB7-AA8F-F8C5C4B2E8D1}" dt="2022-11-04T03:52:06.172" v="20"/>
          <ac:picMkLst>
            <pc:docMk/>
            <pc:sldMk cId="2079269680" sldId="345"/>
            <ac:picMk id="32" creationId="{85664CE4-1EFB-F38D-6C8B-652D966DB35D}"/>
          </ac:picMkLst>
        </pc:picChg>
        <pc:picChg chg="add mod">
          <ac:chgData name="Raina Monaghan" userId="S::raina.monaghan@ssaihq.com::5d89d8bc-0d35-4e3a-99c7-29d883479f34" providerId="AD" clId="Web-{D01BBA15-80C1-4FB7-AA8F-F8C5C4B2E8D1}" dt="2022-11-04T03:56:32.462" v="73" actId="1076"/>
          <ac:picMkLst>
            <pc:docMk/>
            <pc:sldMk cId="2079269680" sldId="345"/>
            <ac:picMk id="38" creationId="{9D9D0275-E7D9-A144-DDCC-937F16B288F7}"/>
          </ac:picMkLst>
        </pc:picChg>
        <pc:picChg chg="add mod">
          <ac:chgData name="Raina Monaghan" userId="S::raina.monaghan@ssaihq.com::5d89d8bc-0d35-4e3a-99c7-29d883479f34" providerId="AD" clId="Web-{D01BBA15-80C1-4FB7-AA8F-F8C5C4B2E8D1}" dt="2022-11-04T03:56:20.649" v="71" actId="14100"/>
          <ac:picMkLst>
            <pc:docMk/>
            <pc:sldMk cId="2079269680" sldId="345"/>
            <ac:picMk id="40" creationId="{FE4F2BF6-E038-0334-C554-592F1B606D75}"/>
          </ac:picMkLst>
        </pc:picChg>
        <pc:picChg chg="add del mod">
          <ac:chgData name="Raina Monaghan" userId="S::raina.monaghan@ssaihq.com::5d89d8bc-0d35-4e3a-99c7-29d883479f34" providerId="AD" clId="Web-{D01BBA15-80C1-4FB7-AA8F-F8C5C4B2E8D1}" dt="2022-11-04T03:58:10.497" v="78"/>
          <ac:picMkLst>
            <pc:docMk/>
            <pc:sldMk cId="2079269680" sldId="345"/>
            <ac:picMk id="41" creationId="{25F22110-8F4D-5BE1-080C-3AC82FA16819}"/>
          </ac:picMkLst>
        </pc:picChg>
        <pc:picChg chg="add mod modCrop">
          <ac:chgData name="Raina Monaghan" userId="S::raina.monaghan@ssaihq.com::5d89d8bc-0d35-4e3a-99c7-29d883479f34" providerId="AD" clId="Web-{D01BBA15-80C1-4FB7-AA8F-F8C5C4B2E8D1}" dt="2022-11-04T04:01:25.690" v="116" actId="1076"/>
          <ac:picMkLst>
            <pc:docMk/>
            <pc:sldMk cId="2079269680" sldId="345"/>
            <ac:picMk id="42" creationId="{C9C7FE70-59C7-2599-C9B5-DF94A3557CA7}"/>
          </ac:picMkLst>
        </pc:picChg>
      </pc:sldChg>
    </pc:docChg>
  </pc:docChgLst>
  <pc:docChgLst>
    <pc:chgData name="Ritisha Ghosh" userId="S::ritisha.ghosh@ssaihq.com::0adafb8f-62f2-4290-b398-76ad65432ce5" providerId="AD" clId="Web-{67C9EB26-9CBE-4258-B822-154DC65A694E}"/>
    <pc:docChg chg="modSld">
      <pc:chgData name="Ritisha Ghosh" userId="S::ritisha.ghosh@ssaihq.com::0adafb8f-62f2-4290-b398-76ad65432ce5" providerId="AD" clId="Web-{67C9EB26-9CBE-4258-B822-154DC65A694E}" dt="2022-11-02T18:29:44.792" v="76" actId="20577"/>
      <pc:docMkLst>
        <pc:docMk/>
      </pc:docMkLst>
      <pc:sldChg chg="modSp">
        <pc:chgData name="Ritisha Ghosh" userId="S::ritisha.ghosh@ssaihq.com::0adafb8f-62f2-4290-b398-76ad65432ce5" providerId="AD" clId="Web-{67C9EB26-9CBE-4258-B822-154DC65A694E}" dt="2022-11-02T18:29:44.792" v="76" actId="20577"/>
        <pc:sldMkLst>
          <pc:docMk/>
          <pc:sldMk cId="2921026405" sldId="334"/>
        </pc:sldMkLst>
        <pc:spChg chg="mod">
          <ac:chgData name="Ritisha Ghosh" userId="S::ritisha.ghosh@ssaihq.com::0adafb8f-62f2-4290-b398-76ad65432ce5" providerId="AD" clId="Web-{67C9EB26-9CBE-4258-B822-154DC65A694E}" dt="2022-11-02T18:29:44.792" v="76" actId="20577"/>
          <ac:spMkLst>
            <pc:docMk/>
            <pc:sldMk cId="2921026405" sldId="334"/>
            <ac:spMk id="14" creationId="{1BFECFD1-C2C6-17A6-D7D5-10BFA368D7AB}"/>
          </ac:spMkLst>
        </pc:spChg>
      </pc:sldChg>
    </pc:docChg>
  </pc:docChgLst>
  <pc:docChgLst>
    <pc:chgData name="Ria Mukherjee" userId="S::ria.mukherjee@ssaihq.com::270bd93d-3f67-49c6-ab20-f3b67c897bf0" providerId="AD" clId="Web-{5CC9CF05-B9F3-5B63-1C5F-0C1E3C772B80}"/>
    <pc:docChg chg="modSld">
      <pc:chgData name="Ria Mukherjee" userId="S::ria.mukherjee@ssaihq.com::270bd93d-3f67-49c6-ab20-f3b67c897bf0" providerId="AD" clId="Web-{5CC9CF05-B9F3-5B63-1C5F-0C1E3C772B80}" dt="2022-11-03T20:33:02.946" v="930" actId="1076"/>
      <pc:docMkLst>
        <pc:docMk/>
      </pc:docMkLst>
      <pc:sldChg chg="addSp delSp modSp">
        <pc:chgData name="Ria Mukherjee" userId="S::ria.mukherjee@ssaihq.com::270bd93d-3f67-49c6-ab20-f3b67c897bf0" providerId="AD" clId="Web-{5CC9CF05-B9F3-5B63-1C5F-0C1E3C772B80}" dt="2022-11-03T20:33:02.946" v="930" actId="1076"/>
        <pc:sldMkLst>
          <pc:docMk/>
          <pc:sldMk cId="880618325" sldId="355"/>
        </pc:sldMkLst>
        <pc:spChg chg="ord">
          <ac:chgData name="Ria Mukherjee" userId="S::ria.mukherjee@ssaihq.com::270bd93d-3f67-49c6-ab20-f3b67c897bf0" providerId="AD" clId="Web-{5CC9CF05-B9F3-5B63-1C5F-0C1E3C772B80}" dt="2022-11-03T20:14:35.375" v="804"/>
          <ac:spMkLst>
            <pc:docMk/>
            <pc:sldMk cId="880618325" sldId="355"/>
            <ac:spMk id="10" creationId="{6C4028FD-8BAA-4A19-BFDE-594D991B7552}"/>
          </ac:spMkLst>
        </pc:spChg>
        <pc:spChg chg="add mod">
          <ac:chgData name="Ria Mukherjee" userId="S::ria.mukherjee@ssaihq.com::270bd93d-3f67-49c6-ab20-f3b67c897bf0" providerId="AD" clId="Web-{5CC9CF05-B9F3-5B63-1C5F-0C1E3C772B80}" dt="2022-11-03T20:32:44.101" v="926" actId="14100"/>
          <ac:spMkLst>
            <pc:docMk/>
            <pc:sldMk cId="880618325" sldId="355"/>
            <ac:spMk id="19" creationId="{FB2067EA-BB74-141B-C01E-F5A0D21C9E12}"/>
          </ac:spMkLst>
        </pc:spChg>
        <pc:spChg chg="add mod">
          <ac:chgData name="Ria Mukherjee" userId="S::ria.mukherjee@ssaihq.com::270bd93d-3f67-49c6-ab20-f3b67c897bf0" providerId="AD" clId="Web-{5CC9CF05-B9F3-5B63-1C5F-0C1E3C772B80}" dt="2022-11-03T20:28:10.607" v="904" actId="1076"/>
          <ac:spMkLst>
            <pc:docMk/>
            <pc:sldMk cId="880618325" sldId="355"/>
            <ac:spMk id="20" creationId="{F21D8C26-3C59-DD04-D6A4-CFD00045BADD}"/>
          </ac:spMkLst>
        </pc:spChg>
        <pc:spChg chg="add mod ord topLvl">
          <ac:chgData name="Ria Mukherjee" userId="S::ria.mukherjee@ssaihq.com::270bd93d-3f67-49c6-ab20-f3b67c897bf0" providerId="AD" clId="Web-{5CC9CF05-B9F3-5B63-1C5F-0C1E3C772B80}" dt="2022-11-03T20:23:02.253" v="848" actId="20577"/>
          <ac:spMkLst>
            <pc:docMk/>
            <pc:sldMk cId="880618325" sldId="355"/>
            <ac:spMk id="21" creationId="{E854963B-B074-FCAF-5995-87D0379B0E99}"/>
          </ac:spMkLst>
        </pc:spChg>
        <pc:spChg chg="add mod ord">
          <ac:chgData name="Ria Mukherjee" userId="S::ria.mukherjee@ssaihq.com::270bd93d-3f67-49c6-ab20-f3b67c897bf0" providerId="AD" clId="Web-{5CC9CF05-B9F3-5B63-1C5F-0C1E3C772B80}" dt="2022-11-03T20:27:00.605" v="899" actId="1076"/>
          <ac:spMkLst>
            <pc:docMk/>
            <pc:sldMk cId="880618325" sldId="355"/>
            <ac:spMk id="36" creationId="{0F27F3DA-9C8E-C62F-F95A-65839A9E084C}"/>
          </ac:spMkLst>
        </pc:spChg>
        <pc:spChg chg="add mod ord">
          <ac:chgData name="Ria Mukherjee" userId="S::ria.mukherjee@ssaihq.com::270bd93d-3f67-49c6-ab20-f3b67c897bf0" providerId="AD" clId="Web-{5CC9CF05-B9F3-5B63-1C5F-0C1E3C772B80}" dt="2022-11-03T20:28:44.812" v="907" actId="1076"/>
          <ac:spMkLst>
            <pc:docMk/>
            <pc:sldMk cId="880618325" sldId="355"/>
            <ac:spMk id="37" creationId="{9EB03215-4D51-B9D8-0DD8-BA4BA3292992}"/>
          </ac:spMkLst>
        </pc:spChg>
        <pc:spChg chg="add mod">
          <ac:chgData name="Ria Mukherjee" userId="S::ria.mukherjee@ssaihq.com::270bd93d-3f67-49c6-ab20-f3b67c897bf0" providerId="AD" clId="Web-{5CC9CF05-B9F3-5B63-1C5F-0C1E3C772B80}" dt="2022-11-03T20:32:44.132" v="928" actId="14100"/>
          <ac:spMkLst>
            <pc:docMk/>
            <pc:sldMk cId="880618325" sldId="355"/>
            <ac:spMk id="52" creationId="{4ACDE18D-C96D-F783-962E-6BA4D60A285A}"/>
          </ac:spMkLst>
        </pc:spChg>
        <pc:spChg chg="add mod">
          <ac:chgData name="Ria Mukherjee" userId="S::ria.mukherjee@ssaihq.com::270bd93d-3f67-49c6-ab20-f3b67c897bf0" providerId="AD" clId="Web-{5CC9CF05-B9F3-5B63-1C5F-0C1E3C772B80}" dt="2022-11-03T20:28:23.030" v="905" actId="1076"/>
          <ac:spMkLst>
            <pc:docMk/>
            <pc:sldMk cId="880618325" sldId="355"/>
            <ac:spMk id="53" creationId="{DADECC70-8066-6798-5D80-8B1F3FEEEFF7}"/>
          </ac:spMkLst>
        </pc:spChg>
        <pc:spChg chg="add mod">
          <ac:chgData name="Ria Mukherjee" userId="S::ria.mukherjee@ssaihq.com::270bd93d-3f67-49c6-ab20-f3b67c897bf0" providerId="AD" clId="Web-{5CC9CF05-B9F3-5B63-1C5F-0C1E3C772B80}" dt="2022-11-03T20:32:44.117" v="927" actId="14100"/>
          <ac:spMkLst>
            <pc:docMk/>
            <pc:sldMk cId="880618325" sldId="355"/>
            <ac:spMk id="54" creationId="{337EACD0-ADB5-D313-1487-3A7DA6724165}"/>
          </ac:spMkLst>
        </pc:spChg>
        <pc:spChg chg="add mod">
          <ac:chgData name="Ria Mukherjee" userId="S::ria.mukherjee@ssaihq.com::270bd93d-3f67-49c6-ab20-f3b67c897bf0" providerId="AD" clId="Web-{5CC9CF05-B9F3-5B63-1C5F-0C1E3C772B80}" dt="2022-11-03T20:33:02.946" v="930" actId="1076"/>
          <ac:spMkLst>
            <pc:docMk/>
            <pc:sldMk cId="880618325" sldId="355"/>
            <ac:spMk id="55" creationId="{837A47D6-F0F1-6E94-79D4-8888C05964EF}"/>
          </ac:spMkLst>
        </pc:spChg>
        <pc:spChg chg="add mod ord topLvl">
          <ac:chgData name="Ria Mukherjee" userId="S::ria.mukherjee@ssaihq.com::270bd93d-3f67-49c6-ab20-f3b67c897bf0" providerId="AD" clId="Web-{5CC9CF05-B9F3-5B63-1C5F-0C1E3C772B80}" dt="2022-11-03T20:20:10.887" v="830" actId="14100"/>
          <ac:spMkLst>
            <pc:docMk/>
            <pc:sldMk cId="880618325" sldId="355"/>
            <ac:spMk id="70" creationId="{E5F89A19-FB3C-4DC7-7250-DCAD6F2CF6A6}"/>
          </ac:spMkLst>
        </pc:spChg>
        <pc:spChg chg="add mod ord">
          <ac:chgData name="Ria Mukherjee" userId="S::ria.mukherjee@ssaihq.com::270bd93d-3f67-49c6-ab20-f3b67c897bf0" providerId="AD" clId="Web-{5CC9CF05-B9F3-5B63-1C5F-0C1E3C772B80}" dt="2022-11-03T20:29:55.502" v="911"/>
          <ac:spMkLst>
            <pc:docMk/>
            <pc:sldMk cId="880618325" sldId="355"/>
            <ac:spMk id="72" creationId="{A63C91DD-4C97-8E5D-2203-67E3A11D03A4}"/>
          </ac:spMkLst>
        </pc:spChg>
        <pc:spChg chg="add mod ord">
          <ac:chgData name="Ria Mukherjee" userId="S::ria.mukherjee@ssaihq.com::270bd93d-3f67-49c6-ab20-f3b67c897bf0" providerId="AD" clId="Web-{5CC9CF05-B9F3-5B63-1C5F-0C1E3C772B80}" dt="2022-11-03T20:27:45.872" v="902"/>
          <ac:spMkLst>
            <pc:docMk/>
            <pc:sldMk cId="880618325" sldId="355"/>
            <ac:spMk id="73" creationId="{8650A627-A98D-7772-3426-231DE1357124}"/>
          </ac:spMkLst>
        </pc:spChg>
        <pc:grpChg chg="add del mod">
          <ac:chgData name="Ria Mukherjee" userId="S::ria.mukherjee@ssaihq.com::270bd93d-3f67-49c6-ab20-f3b67c897bf0" providerId="AD" clId="Web-{5CC9CF05-B9F3-5B63-1C5F-0C1E3C772B80}" dt="2022-11-03T20:11:39.744" v="785"/>
          <ac:grpSpMkLst>
            <pc:docMk/>
            <pc:sldMk cId="880618325" sldId="355"/>
            <ac:grpSpMk id="71" creationId="{16FEE31E-6E88-0EDA-0A40-D951D0E3D5D4}"/>
          </ac:grpSpMkLst>
        </pc:grpChg>
        <pc:graphicFrameChg chg="del modGraphic">
          <ac:chgData name="Ria Mukherjee" userId="S::ria.mukherjee@ssaihq.com::270bd93d-3f67-49c6-ab20-f3b67c897bf0" providerId="AD" clId="Web-{5CC9CF05-B9F3-5B63-1C5F-0C1E3C772B80}" dt="2022-11-03T20:07:46.283" v="754"/>
          <ac:graphicFrameMkLst>
            <pc:docMk/>
            <pc:sldMk cId="880618325" sldId="355"/>
            <ac:graphicFrameMk id="5" creationId="{3C6B2E77-B8A7-D343-B870-F1D3FAA97F96}"/>
          </ac:graphicFrameMkLst>
        </pc:graphicFrameChg>
      </pc:sldChg>
      <pc:sldChg chg="modNotes">
        <pc:chgData name="Ria Mukherjee" userId="S::ria.mukherjee@ssaihq.com::270bd93d-3f67-49c6-ab20-f3b67c897bf0" providerId="AD" clId="Web-{5CC9CF05-B9F3-5B63-1C5F-0C1E3C772B80}" dt="2022-11-03T19:54:17.848" v="576"/>
        <pc:sldMkLst>
          <pc:docMk/>
          <pc:sldMk cId="4166113013" sldId="372"/>
        </pc:sldMkLst>
      </pc:sldChg>
    </pc:docChg>
  </pc:docChgLst>
  <pc:docChgLst>
    <pc:chgData name="Ria Mukherjee" userId="S::ria.mukherjee@ssaihq.com::270bd93d-3f67-49c6-ab20-f3b67c897bf0" providerId="AD" clId="Web-{8BC9E30D-9F14-7257-9B57-64045C86EA8E}"/>
    <pc:docChg chg="modSld">
      <pc:chgData name="Ria Mukherjee" userId="S::ria.mukherjee@ssaihq.com::270bd93d-3f67-49c6-ab20-f3b67c897bf0" providerId="AD" clId="Web-{8BC9E30D-9F14-7257-9B57-64045C86EA8E}" dt="2022-11-03T13:58:00.508" v="50"/>
      <pc:docMkLst>
        <pc:docMk/>
      </pc:docMkLst>
      <pc:sldChg chg="modSp">
        <pc:chgData name="Ria Mukherjee" userId="S::ria.mukherjee@ssaihq.com::270bd93d-3f67-49c6-ab20-f3b67c897bf0" providerId="AD" clId="Web-{8BC9E30D-9F14-7257-9B57-64045C86EA8E}" dt="2022-11-03T13:47:09.330" v="7" actId="20577"/>
        <pc:sldMkLst>
          <pc:docMk/>
          <pc:sldMk cId="2921026405" sldId="334"/>
        </pc:sldMkLst>
        <pc:spChg chg="mod">
          <ac:chgData name="Ria Mukherjee" userId="S::ria.mukherjee@ssaihq.com::270bd93d-3f67-49c6-ab20-f3b67c897bf0" providerId="AD" clId="Web-{8BC9E30D-9F14-7257-9B57-64045C86EA8E}" dt="2022-11-03T13:46:02.436" v="0" actId="20577"/>
          <ac:spMkLst>
            <pc:docMk/>
            <pc:sldMk cId="2921026405" sldId="334"/>
            <ac:spMk id="9" creationId="{99FFB384-159F-54D2-3E29-8600D4FAE957}"/>
          </ac:spMkLst>
        </pc:spChg>
        <pc:spChg chg="mod">
          <ac:chgData name="Ria Mukherjee" userId="S::ria.mukherjee@ssaihq.com::270bd93d-3f67-49c6-ab20-f3b67c897bf0" providerId="AD" clId="Web-{8BC9E30D-9F14-7257-9B57-64045C86EA8E}" dt="2022-11-03T13:46:10.217" v="1" actId="20577"/>
          <ac:spMkLst>
            <pc:docMk/>
            <pc:sldMk cId="2921026405" sldId="334"/>
            <ac:spMk id="11" creationId="{EDD8A9FA-06A2-29EF-1711-57A8DFA6A6B6}"/>
          </ac:spMkLst>
        </pc:spChg>
        <pc:spChg chg="mod">
          <ac:chgData name="Ria Mukherjee" userId="S::ria.mukherjee@ssaihq.com::270bd93d-3f67-49c6-ab20-f3b67c897bf0" providerId="AD" clId="Web-{8BC9E30D-9F14-7257-9B57-64045C86EA8E}" dt="2022-11-03T13:46:16.718" v="2" actId="20577"/>
          <ac:spMkLst>
            <pc:docMk/>
            <pc:sldMk cId="2921026405" sldId="334"/>
            <ac:spMk id="13" creationId="{A9954458-AAD1-027C-9C33-FBAF2DB32B58}"/>
          </ac:spMkLst>
        </pc:spChg>
        <pc:spChg chg="mod">
          <ac:chgData name="Ria Mukherjee" userId="S::ria.mukherjee@ssaihq.com::270bd93d-3f67-49c6-ab20-f3b67c897bf0" providerId="AD" clId="Web-{8BC9E30D-9F14-7257-9B57-64045C86EA8E}" dt="2022-11-03T13:46:25.140" v="3" actId="20577"/>
          <ac:spMkLst>
            <pc:docMk/>
            <pc:sldMk cId="2921026405" sldId="334"/>
            <ac:spMk id="18" creationId="{9A535D4D-CE54-424D-8BAA-70FEE6CD89CD}"/>
          </ac:spMkLst>
        </pc:spChg>
        <pc:spChg chg="mod">
          <ac:chgData name="Ria Mukherjee" userId="S::ria.mukherjee@ssaihq.com::270bd93d-3f67-49c6-ab20-f3b67c897bf0" providerId="AD" clId="Web-{8BC9E30D-9F14-7257-9B57-64045C86EA8E}" dt="2022-11-03T13:47:09.330" v="7" actId="20577"/>
          <ac:spMkLst>
            <pc:docMk/>
            <pc:sldMk cId="2921026405" sldId="334"/>
            <ac:spMk id="27" creationId="{42C12489-D12B-5B49-8126-CF1984318AA2}"/>
          </ac:spMkLst>
        </pc:spChg>
        <pc:spChg chg="mod">
          <ac:chgData name="Ria Mukherjee" userId="S::ria.mukherjee@ssaihq.com::270bd93d-3f67-49c6-ab20-f3b67c897bf0" providerId="AD" clId="Web-{8BC9E30D-9F14-7257-9B57-64045C86EA8E}" dt="2022-11-03T13:46:34.156" v="4" actId="20577"/>
          <ac:spMkLst>
            <pc:docMk/>
            <pc:sldMk cId="2921026405" sldId="334"/>
            <ac:spMk id="31" creationId="{DD2258D5-9C98-48F4-4BFF-A6C6DE3DCC00}"/>
          </ac:spMkLst>
        </pc:spChg>
        <pc:spChg chg="mod">
          <ac:chgData name="Ria Mukherjee" userId="S::ria.mukherjee@ssaihq.com::270bd93d-3f67-49c6-ab20-f3b67c897bf0" providerId="AD" clId="Web-{8BC9E30D-9F14-7257-9B57-64045C86EA8E}" dt="2022-11-03T13:46:38.516" v="5" actId="20577"/>
          <ac:spMkLst>
            <pc:docMk/>
            <pc:sldMk cId="2921026405" sldId="334"/>
            <ac:spMk id="32" creationId="{2167EFCE-69A8-E31F-C401-80E6A6A96D8C}"/>
          </ac:spMkLst>
        </pc:spChg>
        <pc:spChg chg="mod">
          <ac:chgData name="Ria Mukherjee" userId="S::ria.mukherjee@ssaihq.com::270bd93d-3f67-49c6-ab20-f3b67c897bf0" providerId="AD" clId="Web-{8BC9E30D-9F14-7257-9B57-64045C86EA8E}" dt="2022-11-03T13:46:44.860" v="6" actId="20577"/>
          <ac:spMkLst>
            <pc:docMk/>
            <pc:sldMk cId="2921026405" sldId="334"/>
            <ac:spMk id="33" creationId="{C56687A8-E2CD-5152-2D44-54C426175757}"/>
          </ac:spMkLst>
        </pc:spChg>
      </pc:sldChg>
      <pc:sldChg chg="modSp modCm">
        <pc:chgData name="Ria Mukherjee" userId="S::ria.mukherjee@ssaihq.com::270bd93d-3f67-49c6-ab20-f3b67c897bf0" providerId="AD" clId="Web-{8BC9E30D-9F14-7257-9B57-64045C86EA8E}" dt="2022-11-03T13:54:55.497" v="28" actId="20577"/>
        <pc:sldMkLst>
          <pc:docMk/>
          <pc:sldMk cId="2551184738" sldId="351"/>
        </pc:sldMkLst>
        <pc:spChg chg="mod">
          <ac:chgData name="Ria Mukherjee" userId="S::ria.mukherjee@ssaihq.com::270bd93d-3f67-49c6-ab20-f3b67c897bf0" providerId="AD" clId="Web-{8BC9E30D-9F14-7257-9B57-64045C86EA8E}" dt="2022-11-03T13:54:55.497" v="28" actId="20577"/>
          <ac:spMkLst>
            <pc:docMk/>
            <pc:sldMk cId="2551184738" sldId="351"/>
            <ac:spMk id="2" creationId="{06BD62CC-7561-EA49-8031-F95E676CC12A}"/>
          </ac:spMkLst>
        </pc:spChg>
      </pc:sldChg>
      <pc:sldChg chg="modSp">
        <pc:chgData name="Ria Mukherjee" userId="S::ria.mukherjee@ssaihq.com::270bd93d-3f67-49c6-ab20-f3b67c897bf0" providerId="AD" clId="Web-{8BC9E30D-9F14-7257-9B57-64045C86EA8E}" dt="2022-11-03T13:51:21.313" v="15" actId="20577"/>
        <pc:sldMkLst>
          <pc:docMk/>
          <pc:sldMk cId="880618325" sldId="355"/>
        </pc:sldMkLst>
        <pc:graphicFrameChg chg="modGraphic">
          <ac:chgData name="Ria Mukherjee" userId="S::ria.mukherjee@ssaihq.com::270bd93d-3f67-49c6-ab20-f3b67c897bf0" providerId="AD" clId="Web-{8BC9E30D-9F14-7257-9B57-64045C86EA8E}" dt="2022-11-03T13:51:21.313" v="15" actId="20577"/>
          <ac:graphicFrameMkLst>
            <pc:docMk/>
            <pc:sldMk cId="880618325" sldId="355"/>
            <ac:graphicFrameMk id="5" creationId="{3C6B2E77-B8A7-D343-B870-F1D3FAA97F96}"/>
          </ac:graphicFrameMkLst>
        </pc:graphicFrameChg>
      </pc:sldChg>
      <pc:sldChg chg="modNotes">
        <pc:chgData name="Ria Mukherjee" userId="S::ria.mukherjee@ssaihq.com::270bd93d-3f67-49c6-ab20-f3b67c897bf0" providerId="AD" clId="Web-{8BC9E30D-9F14-7257-9B57-64045C86EA8E}" dt="2022-11-03T13:58:00.508" v="50"/>
        <pc:sldMkLst>
          <pc:docMk/>
          <pc:sldMk cId="4166113013" sldId="372"/>
        </pc:sldMkLst>
      </pc:sldChg>
      <pc:sldChg chg="modSp modNotes">
        <pc:chgData name="Ria Mukherjee" userId="S::ria.mukherjee@ssaihq.com::270bd93d-3f67-49c6-ab20-f3b67c897bf0" providerId="AD" clId="Web-{8BC9E30D-9F14-7257-9B57-64045C86EA8E}" dt="2022-11-03T13:49:55.386" v="11"/>
        <pc:sldMkLst>
          <pc:docMk/>
          <pc:sldMk cId="1696567136" sldId="374"/>
        </pc:sldMkLst>
        <pc:graphicFrameChg chg="modGraphic">
          <ac:chgData name="Ria Mukherjee" userId="S::ria.mukherjee@ssaihq.com::270bd93d-3f67-49c6-ab20-f3b67c897bf0" providerId="AD" clId="Web-{8BC9E30D-9F14-7257-9B57-64045C86EA8E}" dt="2022-11-03T13:48:51.180" v="9" actId="20577"/>
          <ac:graphicFrameMkLst>
            <pc:docMk/>
            <pc:sldMk cId="1696567136" sldId="374"/>
            <ac:graphicFrameMk id="4" creationId="{76C4D1D3-996A-E84C-9221-F5DCE55638B5}"/>
          </ac:graphicFrameMkLst>
        </pc:graphicFrameChg>
      </pc:sldChg>
      <pc:sldChg chg="modSp modCm">
        <pc:chgData name="Ria Mukherjee" userId="S::ria.mukherjee@ssaihq.com::270bd93d-3f67-49c6-ab20-f3b67c897bf0" providerId="AD" clId="Web-{8BC9E30D-9F14-7257-9B57-64045C86EA8E}" dt="2022-11-03T13:54:28.480" v="24" actId="20577"/>
        <pc:sldMkLst>
          <pc:docMk/>
          <pc:sldMk cId="2119608900" sldId="375"/>
        </pc:sldMkLst>
        <pc:spChg chg="mod">
          <ac:chgData name="Ria Mukherjee" userId="S::ria.mukherjee@ssaihq.com::270bd93d-3f67-49c6-ab20-f3b67c897bf0" providerId="AD" clId="Web-{8BC9E30D-9F14-7257-9B57-64045C86EA8E}" dt="2022-11-03T13:54:28.480" v="24" actId="20577"/>
          <ac:spMkLst>
            <pc:docMk/>
            <pc:sldMk cId="2119608900" sldId="375"/>
            <ac:spMk id="2" creationId="{06BD62CC-7561-EA49-8031-F95E676CC12A}"/>
          </ac:spMkLst>
        </pc:spChg>
      </pc:sldChg>
    </pc:docChg>
  </pc:docChgLst>
  <pc:docChgLst>
    <pc:chgData name="Richard Kirschner" userId="3a4c5f8b-0fe6-457d-ae5f-3a2d9d698604" providerId="ADAL" clId="{C5F47051-D748-9242-A64B-0A3ECF5A8105}"/>
    <pc:docChg chg="undo custSel addSld delSld modSld sldOrd">
      <pc:chgData name="Richard Kirschner" userId="3a4c5f8b-0fe6-457d-ae5f-3a2d9d698604" providerId="ADAL" clId="{C5F47051-D748-9242-A64B-0A3ECF5A8105}" dt="2022-11-02T20:38:18.231" v="11969" actId="313"/>
      <pc:docMkLst>
        <pc:docMk/>
      </pc:docMkLst>
      <pc:sldChg chg="modSp mod modCm">
        <pc:chgData name="Richard Kirschner" userId="3a4c5f8b-0fe6-457d-ae5f-3a2d9d698604" providerId="ADAL" clId="{C5F47051-D748-9242-A64B-0A3ECF5A8105}" dt="2022-11-02T14:06:48.659" v="2876" actId="1076"/>
        <pc:sldMkLst>
          <pc:docMk/>
          <pc:sldMk cId="1793614431" sldId="322"/>
        </pc:sldMkLst>
        <pc:spChg chg="mod">
          <ac:chgData name="Richard Kirschner" userId="3a4c5f8b-0fe6-457d-ae5f-3a2d9d698604" providerId="ADAL" clId="{C5F47051-D748-9242-A64B-0A3ECF5A8105}" dt="2022-10-28T15:58:39.613" v="1681" actId="1076"/>
          <ac:spMkLst>
            <pc:docMk/>
            <pc:sldMk cId="1793614431" sldId="322"/>
            <ac:spMk id="6" creationId="{76E78B78-103D-52C0-1166-8DEE7B0D7FAB}"/>
          </ac:spMkLst>
        </pc:spChg>
        <pc:spChg chg="mod">
          <ac:chgData name="Richard Kirschner" userId="3a4c5f8b-0fe6-457d-ae5f-3a2d9d698604" providerId="ADAL" clId="{C5F47051-D748-9242-A64B-0A3ECF5A8105}" dt="2022-10-28T15:07:54.789" v="992" actId="207"/>
          <ac:spMkLst>
            <pc:docMk/>
            <pc:sldMk cId="1793614431" sldId="322"/>
            <ac:spMk id="7" creationId="{EED83A53-6FC0-6B4E-3682-9AE0752A2DEA}"/>
          </ac:spMkLst>
        </pc:spChg>
        <pc:picChg chg="mod">
          <ac:chgData name="Richard Kirschner" userId="3a4c5f8b-0fe6-457d-ae5f-3a2d9d698604" providerId="ADAL" clId="{C5F47051-D748-9242-A64B-0A3ECF5A8105}" dt="2022-11-02T14:06:48.659" v="2876" actId="1076"/>
          <ac:picMkLst>
            <pc:docMk/>
            <pc:sldMk cId="1793614431" sldId="322"/>
            <ac:picMk id="11" creationId="{A98ACE4C-54CF-C9A1-64FA-B5C16B7D4F8D}"/>
          </ac:picMkLst>
        </pc:picChg>
      </pc:sldChg>
      <pc:sldChg chg="modSp mod delCm modCm modNotesTx">
        <pc:chgData name="Richard Kirschner" userId="3a4c5f8b-0fe6-457d-ae5f-3a2d9d698604" providerId="ADAL" clId="{C5F47051-D748-9242-A64B-0A3ECF5A8105}" dt="2022-11-02T14:07:05.232" v="2877"/>
        <pc:sldMkLst>
          <pc:docMk/>
          <pc:sldMk cId="303988991" sldId="325"/>
        </pc:sldMkLst>
        <pc:spChg chg="mod">
          <ac:chgData name="Richard Kirschner" userId="3a4c5f8b-0fe6-457d-ae5f-3a2d9d698604" providerId="ADAL" clId="{C5F47051-D748-9242-A64B-0A3ECF5A8105}" dt="2022-10-28T15:58:25.741" v="1679" actId="1076"/>
          <ac:spMkLst>
            <pc:docMk/>
            <pc:sldMk cId="303988991" sldId="325"/>
            <ac:spMk id="3" creationId="{95401612-4334-0D49-9492-8FC9F9D98379}"/>
          </ac:spMkLst>
        </pc:spChg>
      </pc:sldChg>
      <pc:sldChg chg="modSp mod modCm">
        <pc:chgData name="Richard Kirschner" userId="3a4c5f8b-0fe6-457d-ae5f-3a2d9d698604" providerId="ADAL" clId="{C5F47051-D748-9242-A64B-0A3ECF5A8105}" dt="2022-11-01T21:50:36.564" v="2873"/>
        <pc:sldMkLst>
          <pc:docMk/>
          <pc:sldMk cId="3545497486" sldId="326"/>
        </pc:sldMkLst>
        <pc:spChg chg="mod">
          <ac:chgData name="Richard Kirschner" userId="3a4c5f8b-0fe6-457d-ae5f-3a2d9d698604" providerId="ADAL" clId="{C5F47051-D748-9242-A64B-0A3ECF5A8105}" dt="2022-10-28T15:57:11.302" v="1671" actId="1076"/>
          <ac:spMkLst>
            <pc:docMk/>
            <pc:sldMk cId="3545497486" sldId="326"/>
            <ac:spMk id="4" creationId="{B0D20313-D59D-5D2E-2191-78AFD97369C4}"/>
          </ac:spMkLst>
        </pc:spChg>
        <pc:graphicFrameChg chg="modGraphic">
          <ac:chgData name="Richard Kirschner" userId="3a4c5f8b-0fe6-457d-ae5f-3a2d9d698604" providerId="ADAL" clId="{C5F47051-D748-9242-A64B-0A3ECF5A8105}" dt="2022-10-28T15:08:07.475" v="993" actId="207"/>
          <ac:graphicFrameMkLst>
            <pc:docMk/>
            <pc:sldMk cId="3545497486" sldId="326"/>
            <ac:graphicFrameMk id="345" creationId="{28D4AAF6-09B3-CAD0-C6D9-682DB1D01682}"/>
          </ac:graphicFrameMkLst>
        </pc:graphicFrameChg>
      </pc:sldChg>
      <pc:sldChg chg="addSp delSp modSp mod delCm modCm modNotesTx">
        <pc:chgData name="Richard Kirschner" userId="3a4c5f8b-0fe6-457d-ae5f-3a2d9d698604" providerId="ADAL" clId="{C5F47051-D748-9242-A64B-0A3ECF5A8105}" dt="2022-11-02T14:07:22.549" v="2878"/>
        <pc:sldMkLst>
          <pc:docMk/>
          <pc:sldMk cId="3744690684" sldId="327"/>
        </pc:sldMkLst>
        <pc:spChg chg="mod">
          <ac:chgData name="Richard Kirschner" userId="3a4c5f8b-0fe6-457d-ae5f-3a2d9d698604" providerId="ADAL" clId="{C5F47051-D748-9242-A64B-0A3ECF5A8105}" dt="2022-10-28T15:56:57.934" v="1669" actId="1076"/>
          <ac:spMkLst>
            <pc:docMk/>
            <pc:sldMk cId="3744690684" sldId="327"/>
            <ac:spMk id="3" creationId="{95401612-4334-0D49-9492-8FC9F9D98379}"/>
          </ac:spMkLst>
        </pc:spChg>
        <pc:spChg chg="add mod">
          <ac:chgData name="Richard Kirschner" userId="3a4c5f8b-0fe6-457d-ae5f-3a2d9d698604" providerId="ADAL" clId="{C5F47051-D748-9242-A64B-0A3ECF5A8105}" dt="2022-10-28T15:51:16.823" v="1641" actId="207"/>
          <ac:spMkLst>
            <pc:docMk/>
            <pc:sldMk cId="3744690684" sldId="327"/>
            <ac:spMk id="6" creationId="{D652BFB9-E74E-0440-8795-0091F2D6D2D1}"/>
          </ac:spMkLst>
        </pc:spChg>
        <pc:graphicFrameChg chg="mod modGraphic">
          <ac:chgData name="Richard Kirschner" userId="3a4c5f8b-0fe6-457d-ae5f-3a2d9d698604" providerId="ADAL" clId="{C5F47051-D748-9242-A64B-0A3ECF5A8105}" dt="2022-10-28T15:51:59.455" v="1643" actId="207"/>
          <ac:graphicFrameMkLst>
            <pc:docMk/>
            <pc:sldMk cId="3744690684" sldId="327"/>
            <ac:graphicFrameMk id="4" creationId="{68C6EAEC-27CE-7556-8D5A-8398D6CAD98B}"/>
          </ac:graphicFrameMkLst>
        </pc:graphicFrameChg>
        <pc:picChg chg="add del mod">
          <ac:chgData name="Richard Kirschner" userId="3a4c5f8b-0fe6-457d-ae5f-3a2d9d698604" providerId="ADAL" clId="{C5F47051-D748-9242-A64B-0A3ECF5A8105}" dt="2022-10-28T15:49:27.811" v="1627" actId="478"/>
          <ac:picMkLst>
            <pc:docMk/>
            <pc:sldMk cId="3744690684" sldId="327"/>
            <ac:picMk id="5" creationId="{24AFEDA9-3CDE-5047-9663-79FD01BF59CA}"/>
          </ac:picMkLst>
        </pc:picChg>
        <pc:picChg chg="del">
          <ac:chgData name="Richard Kirschner" userId="3a4c5f8b-0fe6-457d-ae5f-3a2d9d698604" providerId="ADAL" clId="{C5F47051-D748-9242-A64B-0A3ECF5A8105}" dt="2022-10-28T15:49:02.396" v="1622" actId="478"/>
          <ac:picMkLst>
            <pc:docMk/>
            <pc:sldMk cId="3744690684" sldId="327"/>
            <ac:picMk id="5101" creationId="{C6AF18D7-84F8-082A-CF56-5A67B45A4D3D}"/>
          </ac:picMkLst>
        </pc:picChg>
        <pc:picChg chg="del">
          <ac:chgData name="Richard Kirschner" userId="3a4c5f8b-0fe6-457d-ae5f-3a2d9d698604" providerId="ADAL" clId="{C5F47051-D748-9242-A64B-0A3ECF5A8105}" dt="2022-10-28T15:49:03.877" v="1623" actId="478"/>
          <ac:picMkLst>
            <pc:docMk/>
            <pc:sldMk cId="3744690684" sldId="327"/>
            <ac:picMk id="5102" creationId="{BE6CCEA9-5C9C-E9EA-48C7-01869F777426}"/>
          </ac:picMkLst>
        </pc:picChg>
        <pc:picChg chg="del">
          <ac:chgData name="Richard Kirschner" userId="3a4c5f8b-0fe6-457d-ae5f-3a2d9d698604" providerId="ADAL" clId="{C5F47051-D748-9242-A64B-0A3ECF5A8105}" dt="2022-10-28T15:49:05.350" v="1624" actId="478"/>
          <ac:picMkLst>
            <pc:docMk/>
            <pc:sldMk cId="3744690684" sldId="327"/>
            <ac:picMk id="5103" creationId="{BEBE1645-36D1-FD5C-CE4D-44120AACCFC1}"/>
          </ac:picMkLst>
        </pc:picChg>
      </pc:sldChg>
      <pc:sldChg chg="modSp mod delCm modNotesTx">
        <pc:chgData name="Richard Kirschner" userId="3a4c5f8b-0fe6-457d-ae5f-3a2d9d698604" providerId="ADAL" clId="{C5F47051-D748-9242-A64B-0A3ECF5A8105}" dt="2022-10-28T15:56:45.462" v="1667" actId="1076"/>
        <pc:sldMkLst>
          <pc:docMk/>
          <pc:sldMk cId="3496980891" sldId="328"/>
        </pc:sldMkLst>
        <pc:spChg chg="mod">
          <ac:chgData name="Richard Kirschner" userId="3a4c5f8b-0fe6-457d-ae5f-3a2d9d698604" providerId="ADAL" clId="{C5F47051-D748-9242-A64B-0A3ECF5A8105}" dt="2022-10-28T15:56:45.462" v="1667" actId="1076"/>
          <ac:spMkLst>
            <pc:docMk/>
            <pc:sldMk cId="3496980891" sldId="328"/>
            <ac:spMk id="3" creationId="{95401612-4334-0D49-9492-8FC9F9D98379}"/>
          </ac:spMkLst>
        </pc:spChg>
      </pc:sldChg>
      <pc:sldChg chg="del">
        <pc:chgData name="Richard Kirschner" userId="3a4c5f8b-0fe6-457d-ae5f-3a2d9d698604" providerId="ADAL" clId="{C5F47051-D748-9242-A64B-0A3ECF5A8105}" dt="2022-10-28T14:31:35.104" v="448" actId="2696"/>
        <pc:sldMkLst>
          <pc:docMk/>
          <pc:sldMk cId="28571149" sldId="329"/>
        </pc:sldMkLst>
      </pc:sldChg>
      <pc:sldChg chg="addSp delSp modSp mod ord addCm delCm modCm modNotesTx">
        <pc:chgData name="Richard Kirschner" userId="3a4c5f8b-0fe6-457d-ae5f-3a2d9d698604" providerId="ADAL" clId="{C5F47051-D748-9242-A64B-0A3ECF5A8105}" dt="2022-11-02T19:47:50.393" v="6531" actId="20577"/>
        <pc:sldMkLst>
          <pc:docMk/>
          <pc:sldMk cId="2034889335" sldId="331"/>
        </pc:sldMkLst>
        <pc:spChg chg="mod">
          <ac:chgData name="Richard Kirschner" userId="3a4c5f8b-0fe6-457d-ae5f-3a2d9d698604" providerId="ADAL" clId="{C5F47051-D748-9242-A64B-0A3ECF5A8105}" dt="2022-10-28T16:06:05.718" v="1739" actId="1076"/>
          <ac:spMkLst>
            <pc:docMk/>
            <pc:sldMk cId="2034889335" sldId="331"/>
            <ac:spMk id="3" creationId="{95401612-4334-0D49-9492-8FC9F9D98379}"/>
          </ac:spMkLst>
        </pc:spChg>
        <pc:spChg chg="add mod">
          <ac:chgData name="Richard Kirschner" userId="3a4c5f8b-0fe6-457d-ae5f-3a2d9d698604" providerId="ADAL" clId="{C5F47051-D748-9242-A64B-0A3ECF5A8105}" dt="2022-11-02T19:47:50.393" v="6531" actId="20577"/>
          <ac:spMkLst>
            <pc:docMk/>
            <pc:sldMk cId="2034889335" sldId="331"/>
            <ac:spMk id="14" creationId="{EB2B0213-78B1-654F-A91C-E5DC20D3A296}"/>
          </ac:spMkLst>
        </pc:spChg>
        <pc:spChg chg="mod">
          <ac:chgData name="Richard Kirschner" userId="3a4c5f8b-0fe6-457d-ae5f-3a2d9d698604" providerId="ADAL" clId="{C5F47051-D748-9242-A64B-0A3ECF5A8105}" dt="2022-10-31T18:32:56.838" v="2088" actId="1076"/>
          <ac:spMkLst>
            <pc:docMk/>
            <pc:sldMk cId="2034889335" sldId="331"/>
            <ac:spMk id="16" creationId="{E305E073-A375-5B47-81E9-F8236BAB0988}"/>
          </ac:spMkLst>
        </pc:spChg>
        <pc:spChg chg="mod">
          <ac:chgData name="Richard Kirschner" userId="3a4c5f8b-0fe6-457d-ae5f-3a2d9d698604" providerId="ADAL" clId="{C5F47051-D748-9242-A64B-0A3ECF5A8105}" dt="2022-10-31T18:34:42.156" v="2104" actId="1076"/>
          <ac:spMkLst>
            <pc:docMk/>
            <pc:sldMk cId="2034889335" sldId="331"/>
            <ac:spMk id="17" creationId="{C3EBDBA0-B616-EF43-B2E1-15E83CD5D82E}"/>
          </ac:spMkLst>
        </pc:spChg>
        <pc:spChg chg="mod">
          <ac:chgData name="Richard Kirschner" userId="3a4c5f8b-0fe6-457d-ae5f-3a2d9d698604" providerId="ADAL" clId="{C5F47051-D748-9242-A64B-0A3ECF5A8105}" dt="2022-10-31T18:34:30.957" v="2102" actId="1076"/>
          <ac:spMkLst>
            <pc:docMk/>
            <pc:sldMk cId="2034889335" sldId="331"/>
            <ac:spMk id="18" creationId="{6802EBA5-001D-E745-8AA3-37E22A5C8EAC}"/>
          </ac:spMkLst>
        </pc:spChg>
        <pc:spChg chg="mod">
          <ac:chgData name="Richard Kirschner" userId="3a4c5f8b-0fe6-457d-ae5f-3a2d9d698604" providerId="ADAL" clId="{C5F47051-D748-9242-A64B-0A3ECF5A8105}" dt="2022-10-31T18:34:59.404" v="2107" actId="1076"/>
          <ac:spMkLst>
            <pc:docMk/>
            <pc:sldMk cId="2034889335" sldId="331"/>
            <ac:spMk id="19" creationId="{EC69E48D-31B6-AE4F-A27B-71EC3F17CF02}"/>
          </ac:spMkLst>
        </pc:spChg>
        <pc:picChg chg="del">
          <ac:chgData name="Richard Kirschner" userId="3a4c5f8b-0fe6-457d-ae5f-3a2d9d698604" providerId="ADAL" clId="{C5F47051-D748-9242-A64B-0A3ECF5A8105}" dt="2022-10-31T18:08:40.905" v="1985" actId="478"/>
          <ac:picMkLst>
            <pc:docMk/>
            <pc:sldMk cId="2034889335" sldId="331"/>
            <ac:picMk id="4" creationId="{9C5BC1AE-D0FB-2749-B3D1-6A2593CCDA94}"/>
          </ac:picMkLst>
        </pc:picChg>
        <pc:picChg chg="add mod modCrop">
          <ac:chgData name="Richard Kirschner" userId="3a4c5f8b-0fe6-457d-ae5f-3a2d9d698604" providerId="ADAL" clId="{C5F47051-D748-9242-A64B-0A3ECF5A8105}" dt="2022-10-31T18:31:42.961" v="2077" actId="1076"/>
          <ac:picMkLst>
            <pc:docMk/>
            <pc:sldMk cId="2034889335" sldId="331"/>
            <ac:picMk id="5" creationId="{5315BDA7-3322-8F40-8D58-11507A0CB77D}"/>
          </ac:picMkLst>
        </pc:picChg>
        <pc:picChg chg="del">
          <ac:chgData name="Richard Kirschner" userId="3a4c5f8b-0fe6-457d-ae5f-3a2d9d698604" providerId="ADAL" clId="{C5F47051-D748-9242-A64B-0A3ECF5A8105}" dt="2022-10-31T18:15:29.276" v="2012" actId="478"/>
          <ac:picMkLst>
            <pc:docMk/>
            <pc:sldMk cId="2034889335" sldId="331"/>
            <ac:picMk id="6" creationId="{FBAE955D-0A1F-9E41-BBD2-CFAEB3EDE4E6}"/>
          </ac:picMkLst>
        </pc:picChg>
        <pc:picChg chg="del mod">
          <ac:chgData name="Richard Kirschner" userId="3a4c5f8b-0fe6-457d-ae5f-3a2d9d698604" providerId="ADAL" clId="{C5F47051-D748-9242-A64B-0A3ECF5A8105}" dt="2022-10-31T18:16:07.908" v="2018" actId="478"/>
          <ac:picMkLst>
            <pc:docMk/>
            <pc:sldMk cId="2034889335" sldId="331"/>
            <ac:picMk id="8" creationId="{6A0ACF60-192D-0642-A415-2CB84D1AA1F0}"/>
          </ac:picMkLst>
        </pc:picChg>
        <pc:picChg chg="add mod modCrop">
          <ac:chgData name="Richard Kirschner" userId="3a4c5f8b-0fe6-457d-ae5f-3a2d9d698604" providerId="ADAL" clId="{C5F47051-D748-9242-A64B-0A3ECF5A8105}" dt="2022-10-31T18:34:35.907" v="2103" actId="1076"/>
          <ac:picMkLst>
            <pc:docMk/>
            <pc:sldMk cId="2034889335" sldId="331"/>
            <ac:picMk id="9" creationId="{5E1F214D-E196-5E42-91C5-C89379F3D971}"/>
          </ac:picMkLst>
        </pc:picChg>
        <pc:picChg chg="del">
          <ac:chgData name="Richard Kirschner" userId="3a4c5f8b-0fe6-457d-ae5f-3a2d9d698604" providerId="ADAL" clId="{C5F47051-D748-9242-A64B-0A3ECF5A8105}" dt="2022-10-31T18:29:59.765" v="2061" actId="478"/>
          <ac:picMkLst>
            <pc:docMk/>
            <pc:sldMk cId="2034889335" sldId="331"/>
            <ac:picMk id="10" creationId="{2399D686-07A6-244F-ABB7-6C1AAA69A6DD}"/>
          </ac:picMkLst>
        </pc:picChg>
        <pc:picChg chg="del">
          <ac:chgData name="Richard Kirschner" userId="3a4c5f8b-0fe6-457d-ae5f-3a2d9d698604" providerId="ADAL" clId="{C5F47051-D748-9242-A64B-0A3ECF5A8105}" dt="2022-10-31T18:10:05.882" v="2001" actId="478"/>
          <ac:picMkLst>
            <pc:docMk/>
            <pc:sldMk cId="2034889335" sldId="331"/>
            <ac:picMk id="12" creationId="{77303E1C-8911-3E47-9652-B1AFFB846BE1}"/>
          </ac:picMkLst>
        </pc:picChg>
        <pc:picChg chg="add mod modCrop">
          <ac:chgData name="Richard Kirschner" userId="3a4c5f8b-0fe6-457d-ae5f-3a2d9d698604" providerId="ADAL" clId="{C5F47051-D748-9242-A64B-0A3ECF5A8105}" dt="2022-10-31T18:34:24.857" v="2101" actId="1076"/>
          <ac:picMkLst>
            <pc:docMk/>
            <pc:sldMk cId="2034889335" sldId="331"/>
            <ac:picMk id="13" creationId="{A53627C2-0925-354B-897E-393FA6C7615A}"/>
          </ac:picMkLst>
        </pc:picChg>
        <pc:picChg chg="add mod modCrop">
          <ac:chgData name="Richard Kirschner" userId="3a4c5f8b-0fe6-457d-ae5f-3a2d9d698604" providerId="ADAL" clId="{C5F47051-D748-9242-A64B-0A3ECF5A8105}" dt="2022-10-31T18:32:59.359" v="2089" actId="1076"/>
          <ac:picMkLst>
            <pc:docMk/>
            <pc:sldMk cId="2034889335" sldId="331"/>
            <ac:picMk id="20" creationId="{E3B7F8C2-0B8A-6A4B-A47C-43BB483BDD62}"/>
          </ac:picMkLst>
        </pc:picChg>
        <pc:picChg chg="del">
          <ac:chgData name="Richard Kirschner" userId="3a4c5f8b-0fe6-457d-ae5f-3a2d9d698604" providerId="ADAL" clId="{C5F47051-D748-9242-A64B-0A3ECF5A8105}" dt="2022-10-28T15:15:08.571" v="1263" actId="478"/>
          <ac:picMkLst>
            <pc:docMk/>
            <pc:sldMk cId="2034889335" sldId="331"/>
            <ac:picMk id="22" creationId="{C2E364BF-BEB4-244B-A3F9-EA5109F86216}"/>
          </ac:picMkLst>
        </pc:picChg>
        <pc:picChg chg="add mod modCrop">
          <ac:chgData name="Richard Kirschner" userId="3a4c5f8b-0fe6-457d-ae5f-3a2d9d698604" providerId="ADAL" clId="{C5F47051-D748-9242-A64B-0A3ECF5A8105}" dt="2022-10-31T18:34:56.454" v="2106" actId="14100"/>
          <ac:picMkLst>
            <pc:docMk/>
            <pc:sldMk cId="2034889335" sldId="331"/>
            <ac:picMk id="22" creationId="{CA7E84B4-8934-534A-8C4C-08C00CB266FC}"/>
          </ac:picMkLst>
        </pc:picChg>
        <pc:picChg chg="mod">
          <ac:chgData name="Richard Kirschner" userId="3a4c5f8b-0fe6-457d-ae5f-3a2d9d698604" providerId="ADAL" clId="{C5F47051-D748-9242-A64B-0A3ECF5A8105}" dt="2022-10-31T18:34:48.806" v="2105" actId="1076"/>
          <ac:picMkLst>
            <pc:docMk/>
            <pc:sldMk cId="2034889335" sldId="331"/>
            <ac:picMk id="23" creationId="{1B606341-8C56-B746-B716-17969E2681FC}"/>
          </ac:picMkLst>
        </pc:picChg>
      </pc:sldChg>
      <pc:sldChg chg="addSp delSp modSp mod ord addCm delCm modCm">
        <pc:chgData name="Richard Kirschner" userId="3a4c5f8b-0fe6-457d-ae5f-3a2d9d698604" providerId="ADAL" clId="{C5F47051-D748-9242-A64B-0A3ECF5A8105}" dt="2022-11-02T19:48:26.057" v="6546"/>
        <pc:sldMkLst>
          <pc:docMk/>
          <pc:sldMk cId="3304190178" sldId="332"/>
        </pc:sldMkLst>
        <pc:spChg chg="mod">
          <ac:chgData name="Richard Kirschner" userId="3a4c5f8b-0fe6-457d-ae5f-3a2d9d698604" providerId="ADAL" clId="{C5F47051-D748-9242-A64B-0A3ECF5A8105}" dt="2022-10-28T16:05:47.231" v="1737" actId="1076"/>
          <ac:spMkLst>
            <pc:docMk/>
            <pc:sldMk cId="3304190178" sldId="332"/>
            <ac:spMk id="4" creationId="{576E79EA-A406-E248-B80C-1D73F1CCCA2D}"/>
          </ac:spMkLst>
        </pc:spChg>
        <pc:spChg chg="mod">
          <ac:chgData name="Richard Kirschner" userId="3a4c5f8b-0fe6-457d-ae5f-3a2d9d698604" providerId="ADAL" clId="{C5F47051-D748-9242-A64B-0A3ECF5A8105}" dt="2022-10-31T18:19:12.089" v="2049" actId="1076"/>
          <ac:spMkLst>
            <pc:docMk/>
            <pc:sldMk cId="3304190178" sldId="332"/>
            <ac:spMk id="5" creationId="{74D03FF6-3A05-E648-8FF3-28ED44BF63B8}"/>
          </ac:spMkLst>
        </pc:spChg>
        <pc:spChg chg="mod">
          <ac:chgData name="Richard Kirschner" userId="3a4c5f8b-0fe6-457d-ae5f-3a2d9d698604" providerId="ADAL" clId="{C5F47051-D748-9242-A64B-0A3ECF5A8105}" dt="2022-10-31T18:19:16.656" v="2050" actId="1076"/>
          <ac:spMkLst>
            <pc:docMk/>
            <pc:sldMk cId="3304190178" sldId="332"/>
            <ac:spMk id="7" creationId="{B6BB104B-F71D-934E-9E73-9B6C94F9B16C}"/>
          </ac:spMkLst>
        </pc:spChg>
        <pc:spChg chg="add del mod">
          <ac:chgData name="Richard Kirschner" userId="3a4c5f8b-0fe6-457d-ae5f-3a2d9d698604" providerId="ADAL" clId="{C5F47051-D748-9242-A64B-0A3ECF5A8105}" dt="2022-11-02T19:48:25.504" v="6545" actId="478"/>
          <ac:spMkLst>
            <pc:docMk/>
            <pc:sldMk cId="3304190178" sldId="332"/>
            <ac:spMk id="8" creationId="{8F2F2FF2-309D-CD4E-B23B-A7C82B027DCC}"/>
          </ac:spMkLst>
        </pc:spChg>
        <pc:spChg chg="add mod">
          <ac:chgData name="Richard Kirschner" userId="3a4c5f8b-0fe6-457d-ae5f-3a2d9d698604" providerId="ADAL" clId="{C5F47051-D748-9242-A64B-0A3ECF5A8105}" dt="2022-11-02T19:48:26.057" v="6546"/>
          <ac:spMkLst>
            <pc:docMk/>
            <pc:sldMk cId="3304190178" sldId="332"/>
            <ac:spMk id="9" creationId="{E18CB085-1830-5B4D-A470-5A6D5E8813AA}"/>
          </ac:spMkLst>
        </pc:spChg>
        <pc:picChg chg="add mod modCrop">
          <ac:chgData name="Richard Kirschner" userId="3a4c5f8b-0fe6-457d-ae5f-3a2d9d698604" providerId="ADAL" clId="{C5F47051-D748-9242-A64B-0A3ECF5A8105}" dt="2022-10-31T18:19:08.206" v="2048" actId="1076"/>
          <ac:picMkLst>
            <pc:docMk/>
            <pc:sldMk cId="3304190178" sldId="332"/>
            <ac:picMk id="3" creationId="{40AC058E-2762-3946-89FA-826D15C88B4C}"/>
          </ac:picMkLst>
        </pc:picChg>
        <pc:picChg chg="del">
          <ac:chgData name="Richard Kirschner" userId="3a4c5f8b-0fe6-457d-ae5f-3a2d9d698604" providerId="ADAL" clId="{C5F47051-D748-9242-A64B-0A3ECF5A8105}" dt="2022-10-31T18:16:48.746" v="2022" actId="478"/>
          <ac:picMkLst>
            <pc:docMk/>
            <pc:sldMk cId="3304190178" sldId="332"/>
            <ac:picMk id="6" creationId="{788411D7-BDB2-3D46-AA9B-85572A8B4C69}"/>
          </ac:picMkLst>
        </pc:picChg>
        <pc:picChg chg="del">
          <ac:chgData name="Richard Kirschner" userId="3a4c5f8b-0fe6-457d-ae5f-3a2d9d698604" providerId="ADAL" clId="{C5F47051-D748-9242-A64B-0A3ECF5A8105}" dt="2022-10-31T18:17:59.738" v="2038" actId="478"/>
          <ac:picMkLst>
            <pc:docMk/>
            <pc:sldMk cId="3304190178" sldId="332"/>
            <ac:picMk id="9" creationId="{53CC20D8-4B95-174F-BD67-32E6E6A56919}"/>
          </ac:picMkLst>
        </pc:picChg>
        <pc:picChg chg="add mod">
          <ac:chgData name="Richard Kirschner" userId="3a4c5f8b-0fe6-457d-ae5f-3a2d9d698604" providerId="ADAL" clId="{C5F47051-D748-9242-A64B-0A3ECF5A8105}" dt="2022-10-31T18:17:48.001" v="2035" actId="1076"/>
          <ac:picMkLst>
            <pc:docMk/>
            <pc:sldMk cId="3304190178" sldId="332"/>
            <ac:picMk id="10" creationId="{B9730F57-982B-3E4B-9C56-D24029BFCDFD}"/>
          </ac:picMkLst>
        </pc:picChg>
        <pc:picChg chg="del">
          <ac:chgData name="Richard Kirschner" userId="3a4c5f8b-0fe6-457d-ae5f-3a2d9d698604" providerId="ADAL" clId="{C5F47051-D748-9242-A64B-0A3ECF5A8105}" dt="2022-10-31T18:17:37.747" v="2031" actId="478"/>
          <ac:picMkLst>
            <pc:docMk/>
            <pc:sldMk cId="3304190178" sldId="332"/>
            <ac:picMk id="11" creationId="{41BFA501-FDB5-AF4A-8893-BF40E1C4339E}"/>
          </ac:picMkLst>
        </pc:picChg>
        <pc:picChg chg="add mod modCrop">
          <ac:chgData name="Richard Kirschner" userId="3a4c5f8b-0fe6-457d-ae5f-3a2d9d698604" providerId="ADAL" clId="{C5F47051-D748-9242-A64B-0A3ECF5A8105}" dt="2022-10-31T18:19:22.056" v="2051" actId="1076"/>
          <ac:picMkLst>
            <pc:docMk/>
            <pc:sldMk cId="3304190178" sldId="332"/>
            <ac:picMk id="12" creationId="{366CC569-2207-B64C-BC47-18ED46F4E6E3}"/>
          </ac:picMkLst>
        </pc:picChg>
      </pc:sldChg>
      <pc:sldChg chg="addSp delSp modSp mod ord delCm">
        <pc:chgData name="Richard Kirschner" userId="3a4c5f8b-0fe6-457d-ae5f-3a2d9d698604" providerId="ADAL" clId="{C5F47051-D748-9242-A64B-0A3ECF5A8105}" dt="2022-11-02T19:48:48.536" v="6554"/>
        <pc:sldMkLst>
          <pc:docMk/>
          <pc:sldMk cId="2671594107" sldId="333"/>
        </pc:sldMkLst>
        <pc:spChg chg="add mod">
          <ac:chgData name="Richard Kirschner" userId="3a4c5f8b-0fe6-457d-ae5f-3a2d9d698604" providerId="ADAL" clId="{C5F47051-D748-9242-A64B-0A3ECF5A8105}" dt="2022-10-28T15:21:55.939" v="1298" actId="767"/>
          <ac:spMkLst>
            <pc:docMk/>
            <pc:sldMk cId="2671594107" sldId="333"/>
            <ac:spMk id="2" creationId="{EBAF758E-8B23-7549-AB64-287257CAD78E}"/>
          </ac:spMkLst>
        </pc:spChg>
        <pc:spChg chg="mod">
          <ac:chgData name="Richard Kirschner" userId="3a4c5f8b-0fe6-457d-ae5f-3a2d9d698604" providerId="ADAL" clId="{C5F47051-D748-9242-A64B-0A3ECF5A8105}" dt="2022-10-28T15:56:00.751" v="1663" actId="1076"/>
          <ac:spMkLst>
            <pc:docMk/>
            <pc:sldMk cId="2671594107" sldId="333"/>
            <ac:spMk id="8" creationId="{1536ECB0-8BAC-F345-9AE6-19A9D55595F3}"/>
          </ac:spMkLst>
        </pc:spChg>
        <pc:spChg chg="del">
          <ac:chgData name="Richard Kirschner" userId="3a4c5f8b-0fe6-457d-ae5f-3a2d9d698604" providerId="ADAL" clId="{C5F47051-D748-9242-A64B-0A3ECF5A8105}" dt="2022-11-01T16:32:34.185" v="2764" actId="478"/>
          <ac:spMkLst>
            <pc:docMk/>
            <pc:sldMk cId="2671594107" sldId="333"/>
            <ac:spMk id="11" creationId="{7CBCAA38-8620-9A4F-8013-EA0324551868}"/>
          </ac:spMkLst>
        </pc:spChg>
        <pc:spChg chg="add mod">
          <ac:chgData name="Richard Kirschner" userId="3a4c5f8b-0fe6-457d-ae5f-3a2d9d698604" providerId="ADAL" clId="{C5F47051-D748-9242-A64B-0A3ECF5A8105}" dt="2022-11-02T19:48:48.536" v="6554"/>
          <ac:spMkLst>
            <pc:docMk/>
            <pc:sldMk cId="2671594107" sldId="333"/>
            <ac:spMk id="11" creationId="{92066D9A-8CC3-1B40-8114-78BAAE1D63E6}"/>
          </ac:spMkLst>
        </pc:spChg>
        <pc:spChg chg="add del mod">
          <ac:chgData name="Richard Kirschner" userId="3a4c5f8b-0fe6-457d-ae5f-3a2d9d698604" providerId="ADAL" clId="{C5F47051-D748-9242-A64B-0A3ECF5A8105}" dt="2022-11-02T19:48:47.512" v="6553" actId="478"/>
          <ac:spMkLst>
            <pc:docMk/>
            <pc:sldMk cId="2671594107" sldId="333"/>
            <ac:spMk id="12" creationId="{CC8D1063-9801-0742-A250-9D54C5920F81}"/>
          </ac:spMkLst>
        </pc:spChg>
        <pc:spChg chg="add mod">
          <ac:chgData name="Richard Kirschner" userId="3a4c5f8b-0fe6-457d-ae5f-3a2d9d698604" providerId="ADAL" clId="{C5F47051-D748-9242-A64B-0A3ECF5A8105}" dt="2022-10-31T18:45:39.304" v="2182" actId="20577"/>
          <ac:spMkLst>
            <pc:docMk/>
            <pc:sldMk cId="2671594107" sldId="333"/>
            <ac:spMk id="14" creationId="{E6749C50-01A6-354D-9ECC-8F3C6DFD0C2D}"/>
          </ac:spMkLst>
        </pc:spChg>
        <pc:graphicFrameChg chg="mod">
          <ac:chgData name="Richard Kirschner" userId="3a4c5f8b-0fe6-457d-ae5f-3a2d9d698604" providerId="ADAL" clId="{C5F47051-D748-9242-A64B-0A3ECF5A8105}" dt="2022-10-28T15:22:16.568" v="1300" actId="1076"/>
          <ac:graphicFrameMkLst>
            <pc:docMk/>
            <pc:sldMk cId="2671594107" sldId="333"/>
            <ac:graphicFrameMk id="10" creationId="{D5C4AA51-824D-9D55-BF9E-8CEEF6F8FC49}"/>
          </ac:graphicFrameMkLst>
        </pc:graphicFrameChg>
        <pc:picChg chg="add mod">
          <ac:chgData name="Richard Kirschner" userId="3a4c5f8b-0fe6-457d-ae5f-3a2d9d698604" providerId="ADAL" clId="{C5F47051-D748-9242-A64B-0A3ECF5A8105}" dt="2022-10-31T18:43:45.176" v="2153" actId="1076"/>
          <ac:picMkLst>
            <pc:docMk/>
            <pc:sldMk cId="2671594107" sldId="333"/>
            <ac:picMk id="4" creationId="{0B29D0C6-A99E-0146-8FAC-E0A63FFDD27E}"/>
          </ac:picMkLst>
        </pc:picChg>
        <pc:picChg chg="del mod">
          <ac:chgData name="Richard Kirschner" userId="3a4c5f8b-0fe6-457d-ae5f-3a2d9d698604" providerId="ADAL" clId="{C5F47051-D748-9242-A64B-0A3ECF5A8105}" dt="2022-10-31T18:41:03.978" v="2138" actId="478"/>
          <ac:picMkLst>
            <pc:docMk/>
            <pc:sldMk cId="2671594107" sldId="333"/>
            <ac:picMk id="6" creationId="{93005F59-4CBB-844B-A502-FF84BB6128C5}"/>
          </ac:picMkLst>
        </pc:picChg>
        <pc:picChg chg="add mod">
          <ac:chgData name="Richard Kirschner" userId="3a4c5f8b-0fe6-457d-ae5f-3a2d9d698604" providerId="ADAL" clId="{C5F47051-D748-9242-A64B-0A3ECF5A8105}" dt="2022-10-31T18:51:09.198" v="2206" actId="1076"/>
          <ac:picMkLst>
            <pc:docMk/>
            <pc:sldMk cId="2671594107" sldId="333"/>
            <ac:picMk id="7" creationId="{C5B5FC39-F91F-3147-A042-9269D5123D6E}"/>
          </ac:picMkLst>
        </pc:picChg>
        <pc:picChg chg="add del mod">
          <ac:chgData name="Richard Kirschner" userId="3a4c5f8b-0fe6-457d-ae5f-3a2d9d698604" providerId="ADAL" clId="{C5F47051-D748-9242-A64B-0A3ECF5A8105}" dt="2022-10-31T18:42:07.430" v="2146" actId="478"/>
          <ac:picMkLst>
            <pc:docMk/>
            <pc:sldMk cId="2671594107" sldId="333"/>
            <ac:picMk id="9" creationId="{EE97BB96-C433-F942-AA6F-3854439DEDD5}"/>
          </ac:picMkLst>
        </pc:picChg>
        <pc:picChg chg="add del mod">
          <ac:chgData name="Richard Kirschner" userId="3a4c5f8b-0fe6-457d-ae5f-3a2d9d698604" providerId="ADAL" clId="{C5F47051-D748-9242-A64B-0A3ECF5A8105}" dt="2022-10-31T18:42:17.567" v="2148" actId="478"/>
          <ac:picMkLst>
            <pc:docMk/>
            <pc:sldMk cId="2671594107" sldId="333"/>
            <ac:picMk id="12" creationId="{7F9C6C46-2A32-9E4A-9B16-7C7FFE9CD0C1}"/>
          </ac:picMkLst>
        </pc:picChg>
        <pc:picChg chg="add mod modCrop">
          <ac:chgData name="Richard Kirschner" userId="3a4c5f8b-0fe6-457d-ae5f-3a2d9d698604" providerId="ADAL" clId="{C5F47051-D748-9242-A64B-0A3ECF5A8105}" dt="2022-10-31T18:54:03.694" v="2225" actId="14100"/>
          <ac:picMkLst>
            <pc:docMk/>
            <pc:sldMk cId="2671594107" sldId="333"/>
            <ac:picMk id="13" creationId="{BAF75745-6AC6-8B46-8A01-D4264D9A8B41}"/>
          </ac:picMkLst>
        </pc:picChg>
      </pc:sldChg>
      <pc:sldChg chg="addSp delSp modSp mod ord addCm delCm modCm modNotesTx">
        <pc:chgData name="Richard Kirschner" userId="3a4c5f8b-0fe6-457d-ae5f-3a2d9d698604" providerId="ADAL" clId="{C5F47051-D748-9242-A64B-0A3ECF5A8105}" dt="2022-11-02T20:38:18.231" v="11969" actId="313"/>
        <pc:sldMkLst>
          <pc:docMk/>
          <pc:sldMk cId="2921026405" sldId="334"/>
        </pc:sldMkLst>
        <pc:spChg chg="mod">
          <ac:chgData name="Richard Kirschner" userId="3a4c5f8b-0fe6-457d-ae5f-3a2d9d698604" providerId="ADAL" clId="{C5F47051-D748-9242-A64B-0A3ECF5A8105}" dt="2022-10-28T16:03:42.793" v="1723" actId="14100"/>
          <ac:spMkLst>
            <pc:docMk/>
            <pc:sldMk cId="2921026405" sldId="334"/>
            <ac:spMk id="4" creationId="{EE914D5C-5427-F5C0-9C1E-1208A5CA4EFC}"/>
          </ac:spMkLst>
        </pc:spChg>
        <pc:spChg chg="add del mod">
          <ac:chgData name="Richard Kirschner" userId="3a4c5f8b-0fe6-457d-ae5f-3a2d9d698604" providerId="ADAL" clId="{C5F47051-D748-9242-A64B-0A3ECF5A8105}" dt="2022-10-28T15:06:27.652" v="984" actId="478"/>
          <ac:spMkLst>
            <pc:docMk/>
            <pc:sldMk cId="2921026405" sldId="334"/>
            <ac:spMk id="6" creationId="{B733E78F-A37F-7D46-9106-B1C6E342FE3E}"/>
          </ac:spMkLst>
        </pc:spChg>
        <pc:spChg chg="mod">
          <ac:chgData name="Richard Kirschner" userId="3a4c5f8b-0fe6-457d-ae5f-3a2d9d698604" providerId="ADAL" clId="{C5F47051-D748-9242-A64B-0A3ECF5A8105}" dt="2022-11-02T20:16:21.876" v="10522" actId="20577"/>
          <ac:spMkLst>
            <pc:docMk/>
            <pc:sldMk cId="2921026405" sldId="334"/>
            <ac:spMk id="14" creationId="{1BFECFD1-C2C6-17A6-D7D5-10BFA368D7AB}"/>
          </ac:spMkLst>
        </pc:spChg>
        <pc:spChg chg="add mod">
          <ac:chgData name="Richard Kirschner" userId="3a4c5f8b-0fe6-457d-ae5f-3a2d9d698604" providerId="ADAL" clId="{C5F47051-D748-9242-A64B-0A3ECF5A8105}" dt="2022-11-02T20:17:09.214" v="10531" actId="14100"/>
          <ac:spMkLst>
            <pc:docMk/>
            <pc:sldMk cId="2921026405" sldId="334"/>
            <ac:spMk id="18" creationId="{9A535D4D-CE54-424D-8BAA-70FEE6CD89CD}"/>
          </ac:spMkLst>
        </pc:spChg>
        <pc:spChg chg="add mod">
          <ac:chgData name="Richard Kirschner" userId="3a4c5f8b-0fe6-457d-ae5f-3a2d9d698604" providerId="ADAL" clId="{C5F47051-D748-9242-A64B-0A3ECF5A8105}" dt="2022-11-02T20:19:25.657" v="10592" actId="14100"/>
          <ac:spMkLst>
            <pc:docMk/>
            <pc:sldMk cId="2921026405" sldId="334"/>
            <ac:spMk id="20" creationId="{46031C27-59AC-5145-B22F-2CA330CBE9EF}"/>
          </ac:spMkLst>
        </pc:spChg>
        <pc:spChg chg="add mod">
          <ac:chgData name="Richard Kirschner" userId="3a4c5f8b-0fe6-457d-ae5f-3a2d9d698604" providerId="ADAL" clId="{C5F47051-D748-9242-A64B-0A3ECF5A8105}" dt="2022-11-02T18:27:11.300" v="6468" actId="1076"/>
          <ac:spMkLst>
            <pc:docMk/>
            <pc:sldMk cId="2921026405" sldId="334"/>
            <ac:spMk id="27" creationId="{42C12489-D12B-5B49-8126-CF1984318AA2}"/>
          </ac:spMkLst>
        </pc:spChg>
        <pc:spChg chg="del">
          <ac:chgData name="Richard Kirschner" userId="3a4c5f8b-0fe6-457d-ae5f-3a2d9d698604" providerId="ADAL" clId="{C5F47051-D748-9242-A64B-0A3ECF5A8105}" dt="2022-11-01T16:43:37.410" v="2872" actId="478"/>
          <ac:spMkLst>
            <pc:docMk/>
            <pc:sldMk cId="2921026405" sldId="334"/>
            <ac:spMk id="511" creationId="{3EEAD370-21C8-9679-E3C4-503741DF0F24}"/>
          </ac:spMkLst>
        </pc:spChg>
        <pc:graphicFrameChg chg="add del mod modGraphic">
          <ac:chgData name="Richard Kirschner" userId="3a4c5f8b-0fe6-457d-ae5f-3a2d9d698604" providerId="ADAL" clId="{C5F47051-D748-9242-A64B-0A3ECF5A8105}" dt="2022-11-02T16:59:01.653" v="4558" actId="20577"/>
          <ac:graphicFrameMkLst>
            <pc:docMk/>
            <pc:sldMk cId="2921026405" sldId="334"/>
            <ac:graphicFrameMk id="15" creationId="{A09AAA91-55FD-43BA-650A-680F719C8F09}"/>
          </ac:graphicFrameMkLst>
        </pc:graphicFrameChg>
        <pc:picChg chg="add mod modCrop">
          <ac:chgData name="Richard Kirschner" userId="3a4c5f8b-0fe6-457d-ae5f-3a2d9d698604" providerId="ADAL" clId="{C5F47051-D748-9242-A64B-0A3ECF5A8105}" dt="2022-11-02T18:29:49.095" v="6482" actId="1076"/>
          <ac:picMkLst>
            <pc:docMk/>
            <pc:sldMk cId="2921026405" sldId="334"/>
            <ac:picMk id="3" creationId="{0A7E946F-0DF7-934D-8334-0F37EDF24D10}"/>
          </ac:picMkLst>
        </pc:picChg>
        <pc:picChg chg="add del mod">
          <ac:chgData name="Richard Kirschner" userId="3a4c5f8b-0fe6-457d-ae5f-3a2d9d698604" providerId="ADAL" clId="{C5F47051-D748-9242-A64B-0A3ECF5A8105}" dt="2022-11-02T16:46:47.454" v="4425" actId="478"/>
          <ac:picMkLst>
            <pc:docMk/>
            <pc:sldMk cId="2921026405" sldId="334"/>
            <ac:picMk id="5" creationId="{3465096B-E117-C040-9D5B-5BB2CFFA7160}"/>
          </ac:picMkLst>
        </pc:picChg>
        <pc:picChg chg="mod modCrop">
          <ac:chgData name="Richard Kirschner" userId="3a4c5f8b-0fe6-457d-ae5f-3a2d9d698604" providerId="ADAL" clId="{C5F47051-D748-9242-A64B-0A3ECF5A8105}" dt="2022-11-02T20:17:38.069" v="10537" actId="14100"/>
          <ac:picMkLst>
            <pc:docMk/>
            <pc:sldMk cId="2921026405" sldId="334"/>
            <ac:picMk id="5" creationId="{EA8B8477-6705-BBD4-D8A8-362F7BFD536F}"/>
          </ac:picMkLst>
        </pc:picChg>
        <pc:picChg chg="mod modCrop">
          <ac:chgData name="Richard Kirschner" userId="3a4c5f8b-0fe6-457d-ae5f-3a2d9d698604" providerId="ADAL" clId="{C5F47051-D748-9242-A64B-0A3ECF5A8105}" dt="2022-11-02T20:18:05.522" v="10540" actId="732"/>
          <ac:picMkLst>
            <pc:docMk/>
            <pc:sldMk cId="2921026405" sldId="334"/>
            <ac:picMk id="6" creationId="{9419717C-E02F-52DC-98B1-1E3460197A0F}"/>
          </ac:picMkLst>
        </pc:picChg>
        <pc:picChg chg="add del mod">
          <ac:chgData name="Richard Kirschner" userId="3a4c5f8b-0fe6-457d-ae5f-3a2d9d698604" providerId="ADAL" clId="{C5F47051-D748-9242-A64B-0A3ECF5A8105}" dt="2022-11-02T18:22:56.415" v="6446" actId="478"/>
          <ac:picMkLst>
            <pc:docMk/>
            <pc:sldMk cId="2921026405" sldId="334"/>
            <ac:picMk id="6" creationId="{A941D037-C24E-ED4B-880D-EEC093D529A0}"/>
          </ac:picMkLst>
        </pc:picChg>
        <pc:picChg chg="add mod modCrop">
          <ac:chgData name="Richard Kirschner" userId="3a4c5f8b-0fe6-457d-ae5f-3a2d9d698604" providerId="ADAL" clId="{C5F47051-D748-9242-A64B-0A3ECF5A8105}" dt="2022-11-02T20:11:10.414" v="10215" actId="1076"/>
          <ac:picMkLst>
            <pc:docMk/>
            <pc:sldMk cId="2921026405" sldId="334"/>
            <ac:picMk id="8" creationId="{1C72204E-0C4E-044A-A949-4E65614E0AB8}"/>
          </ac:picMkLst>
        </pc:picChg>
        <pc:picChg chg="add mod">
          <ac:chgData name="Richard Kirschner" userId="3a4c5f8b-0fe6-457d-ae5f-3a2d9d698604" providerId="ADAL" clId="{C5F47051-D748-9242-A64B-0A3ECF5A8105}" dt="2022-11-02T18:26:30.051" v="6461" actId="1076"/>
          <ac:picMkLst>
            <pc:docMk/>
            <pc:sldMk cId="2921026405" sldId="334"/>
            <ac:picMk id="12" creationId="{A6F5B9E7-D5D7-C54F-B226-9683CBC17F35}"/>
          </ac:picMkLst>
        </pc:picChg>
        <pc:picChg chg="add mod">
          <ac:chgData name="Richard Kirschner" userId="3a4c5f8b-0fe6-457d-ae5f-3a2d9d698604" providerId="ADAL" clId="{C5F47051-D748-9242-A64B-0A3ECF5A8105}" dt="2022-11-02T18:27:08.614" v="6467" actId="1076"/>
          <ac:picMkLst>
            <pc:docMk/>
            <pc:sldMk cId="2921026405" sldId="334"/>
            <ac:picMk id="26" creationId="{019C42E4-68B6-0345-B307-435746364EF5}"/>
          </ac:picMkLst>
        </pc:picChg>
        <pc:picChg chg="add mod">
          <ac:chgData name="Richard Kirschner" userId="3a4c5f8b-0fe6-457d-ae5f-3a2d9d698604" providerId="ADAL" clId="{C5F47051-D748-9242-A64B-0A3ECF5A8105}" dt="2022-11-02T18:40:06.125" v="6516" actId="1076"/>
          <ac:picMkLst>
            <pc:docMk/>
            <pc:sldMk cId="2921026405" sldId="334"/>
            <ac:picMk id="28" creationId="{718A7367-AAD8-B34B-B72A-CCA913472644}"/>
          </ac:picMkLst>
        </pc:picChg>
        <pc:picChg chg="del">
          <ac:chgData name="Richard Kirschner" userId="3a4c5f8b-0fe6-457d-ae5f-3a2d9d698604" providerId="ADAL" clId="{C5F47051-D748-9242-A64B-0A3ECF5A8105}" dt="2022-11-01T16:43:34.075" v="2871" actId="478"/>
          <ac:picMkLst>
            <pc:docMk/>
            <pc:sldMk cId="2921026405" sldId="334"/>
            <ac:picMk id="509" creationId="{BD7C8694-C9B7-16CC-0AEA-E935234C7BB8}"/>
          </ac:picMkLst>
        </pc:picChg>
        <pc:cxnChg chg="add mod">
          <ac:chgData name="Richard Kirschner" userId="3a4c5f8b-0fe6-457d-ae5f-3a2d9d698604" providerId="ADAL" clId="{C5F47051-D748-9242-A64B-0A3ECF5A8105}" dt="2022-11-02T18:30:57.562" v="6491" actId="692"/>
          <ac:cxnSpMkLst>
            <pc:docMk/>
            <pc:sldMk cId="2921026405" sldId="334"/>
            <ac:cxnSpMk id="7" creationId="{D740CA97-2999-624A-BC90-2739D154E904}"/>
          </ac:cxnSpMkLst>
        </pc:cxnChg>
        <pc:cxnChg chg="add mod">
          <ac:chgData name="Richard Kirschner" userId="3a4c5f8b-0fe6-457d-ae5f-3a2d9d698604" providerId="ADAL" clId="{C5F47051-D748-9242-A64B-0A3ECF5A8105}" dt="2022-11-02T18:31:21.994" v="6500" actId="14100"/>
          <ac:cxnSpMkLst>
            <pc:docMk/>
            <pc:sldMk cId="2921026405" sldId="334"/>
            <ac:cxnSpMk id="10" creationId="{F888D3CF-CF45-FE48-98F7-DF198010B4A6}"/>
          </ac:cxnSpMkLst>
        </pc:cxnChg>
        <pc:cxnChg chg="add mod">
          <ac:chgData name="Richard Kirschner" userId="3a4c5f8b-0fe6-457d-ae5f-3a2d9d698604" providerId="ADAL" clId="{C5F47051-D748-9242-A64B-0A3ECF5A8105}" dt="2022-11-02T18:32:15.302" v="6511" actId="14100"/>
          <ac:cxnSpMkLst>
            <pc:docMk/>
            <pc:sldMk cId="2921026405" sldId="334"/>
            <ac:cxnSpMk id="19" creationId="{79B36DF7-92AD-3548-A183-FC1AE77E92BB}"/>
          </ac:cxnSpMkLst>
        </pc:cxnChg>
        <pc:cxnChg chg="add mod">
          <ac:chgData name="Richard Kirschner" userId="3a4c5f8b-0fe6-457d-ae5f-3a2d9d698604" providerId="ADAL" clId="{C5F47051-D748-9242-A64B-0A3ECF5A8105}" dt="2022-11-02T18:31:55.792" v="6510" actId="14100"/>
          <ac:cxnSpMkLst>
            <pc:docMk/>
            <pc:sldMk cId="2921026405" sldId="334"/>
            <ac:cxnSpMk id="22" creationId="{38F1B27D-92FF-9341-B9A6-B3AFD90BE9B7}"/>
          </ac:cxnSpMkLst>
        </pc:cxnChg>
      </pc:sldChg>
      <pc:sldChg chg="addSp delSp modSp del mod setBg delCm modNotesTx">
        <pc:chgData name="Richard Kirschner" userId="3a4c5f8b-0fe6-457d-ae5f-3a2d9d698604" providerId="ADAL" clId="{C5F47051-D748-9242-A64B-0A3ECF5A8105}" dt="2022-11-02T18:01:33.912" v="6426" actId="2696"/>
        <pc:sldMkLst>
          <pc:docMk/>
          <pc:sldMk cId="316699363" sldId="335"/>
        </pc:sldMkLst>
        <pc:spChg chg="mod">
          <ac:chgData name="Richard Kirschner" userId="3a4c5f8b-0fe6-457d-ae5f-3a2d9d698604" providerId="ADAL" clId="{C5F47051-D748-9242-A64B-0A3ECF5A8105}" dt="2022-11-02T17:32:06.506" v="6407" actId="26606"/>
          <ac:spMkLst>
            <pc:docMk/>
            <pc:sldMk cId="316699363" sldId="335"/>
            <ac:spMk id="5" creationId="{6EE2F205-0FA8-B2BD-6177-7D847BB5E889}"/>
          </ac:spMkLst>
        </pc:spChg>
        <pc:spChg chg="del mod">
          <ac:chgData name="Richard Kirschner" userId="3a4c5f8b-0fe6-457d-ae5f-3a2d9d698604" providerId="ADAL" clId="{C5F47051-D748-9242-A64B-0A3ECF5A8105}" dt="2022-11-02T17:30:58.655" v="6403" actId="478"/>
          <ac:spMkLst>
            <pc:docMk/>
            <pc:sldMk cId="316699363" sldId="335"/>
            <ac:spMk id="1245" creationId="{E49B30E8-BA5C-EF43-B967-6A4A0841356B}"/>
          </ac:spMkLst>
        </pc:spChg>
        <pc:spChg chg="add del">
          <ac:chgData name="Richard Kirschner" userId="3a4c5f8b-0fe6-457d-ae5f-3a2d9d698604" providerId="ADAL" clId="{C5F47051-D748-9242-A64B-0A3ECF5A8105}" dt="2022-11-02T17:32:06.506" v="6407" actId="26606"/>
          <ac:spMkLst>
            <pc:docMk/>
            <pc:sldMk cId="316699363" sldId="335"/>
            <ac:spMk id="1252" creationId="{BACC6370-2D7E-4714-9D71-7542949D7D5D}"/>
          </ac:spMkLst>
        </pc:spChg>
        <pc:spChg chg="add del">
          <ac:chgData name="Richard Kirschner" userId="3a4c5f8b-0fe6-457d-ae5f-3a2d9d698604" providerId="ADAL" clId="{C5F47051-D748-9242-A64B-0A3ECF5A8105}" dt="2022-11-02T17:32:06.506" v="6407" actId="26606"/>
          <ac:spMkLst>
            <pc:docMk/>
            <pc:sldMk cId="316699363" sldId="335"/>
            <ac:spMk id="1254" creationId="{F68B3F68-107C-434F-AA38-110D5EA91B85}"/>
          </ac:spMkLst>
        </pc:spChg>
        <pc:spChg chg="add del">
          <ac:chgData name="Richard Kirschner" userId="3a4c5f8b-0fe6-457d-ae5f-3a2d9d698604" providerId="ADAL" clId="{C5F47051-D748-9242-A64B-0A3ECF5A8105}" dt="2022-11-02T17:32:06.506" v="6407" actId="26606"/>
          <ac:spMkLst>
            <pc:docMk/>
            <pc:sldMk cId="316699363" sldId="335"/>
            <ac:spMk id="1256" creationId="{AAD0DBB9-1A4B-4391-81D4-CB19F9AB918A}"/>
          </ac:spMkLst>
        </pc:spChg>
        <pc:spChg chg="add del">
          <ac:chgData name="Richard Kirschner" userId="3a4c5f8b-0fe6-457d-ae5f-3a2d9d698604" providerId="ADAL" clId="{C5F47051-D748-9242-A64B-0A3ECF5A8105}" dt="2022-11-02T17:32:06.506" v="6407" actId="26606"/>
          <ac:spMkLst>
            <pc:docMk/>
            <pc:sldMk cId="316699363" sldId="335"/>
            <ac:spMk id="1258" creationId="{063BBA22-50EA-4C4D-BE05-F1CE4E63AA56}"/>
          </ac:spMkLst>
        </pc:spChg>
        <pc:graphicFrameChg chg="del mod">
          <ac:chgData name="Richard Kirschner" userId="3a4c5f8b-0fe6-457d-ae5f-3a2d9d698604" providerId="ADAL" clId="{C5F47051-D748-9242-A64B-0A3ECF5A8105}" dt="2022-10-28T15:36:08.954" v="1451" actId="478"/>
          <ac:graphicFrameMkLst>
            <pc:docMk/>
            <pc:sldMk cId="316699363" sldId="335"/>
            <ac:graphicFrameMk id="2" creationId="{42275741-0D57-236D-4A80-AAC17B3D88FA}"/>
          </ac:graphicFrameMkLst>
        </pc:graphicFrameChg>
        <pc:graphicFrameChg chg="add del mod">
          <ac:chgData name="Richard Kirschner" userId="3a4c5f8b-0fe6-457d-ae5f-3a2d9d698604" providerId="ADAL" clId="{C5F47051-D748-9242-A64B-0A3ECF5A8105}" dt="2022-11-02T16:59:57.343" v="4559" actId="26606"/>
          <ac:graphicFrameMkLst>
            <pc:docMk/>
            <pc:sldMk cId="316699363" sldId="335"/>
            <ac:graphicFrameMk id="6" creationId="{54500C0C-81DB-CE43-B7FD-DB5DE4C440DB}"/>
          </ac:graphicFrameMkLst>
        </pc:graphicFrameChg>
        <pc:graphicFrameChg chg="add mod modGraphic">
          <ac:chgData name="Richard Kirschner" userId="3a4c5f8b-0fe6-457d-ae5f-3a2d9d698604" providerId="ADAL" clId="{C5F47051-D748-9242-A64B-0A3ECF5A8105}" dt="2022-11-02T17:32:06.506" v="6407" actId="26606"/>
          <ac:graphicFrameMkLst>
            <pc:docMk/>
            <pc:sldMk cId="316699363" sldId="335"/>
            <ac:graphicFrameMk id="1247" creationId="{6966F2DE-E7E7-D792-5B0E-E438DC4AB565}"/>
          </ac:graphicFrameMkLst>
        </pc:graphicFrameChg>
      </pc:sldChg>
      <pc:sldChg chg="delSp del mod delCm modCm">
        <pc:chgData name="Richard Kirschner" userId="3a4c5f8b-0fe6-457d-ae5f-3a2d9d698604" providerId="ADAL" clId="{C5F47051-D748-9242-A64B-0A3ECF5A8105}" dt="2022-10-28T15:42:50.439" v="1555" actId="2696"/>
        <pc:sldMkLst>
          <pc:docMk/>
          <pc:sldMk cId="2327922596" sldId="336"/>
        </pc:sldMkLst>
        <pc:picChg chg="del">
          <ac:chgData name="Richard Kirschner" userId="3a4c5f8b-0fe6-457d-ae5f-3a2d9d698604" providerId="ADAL" clId="{C5F47051-D748-9242-A64B-0A3ECF5A8105}" dt="2022-10-28T15:37:26.709" v="1539" actId="478"/>
          <ac:picMkLst>
            <pc:docMk/>
            <pc:sldMk cId="2327922596" sldId="336"/>
            <ac:picMk id="10" creationId="{B25F72EC-B685-44FA-BB0D-4130E78DC449}"/>
          </ac:picMkLst>
        </pc:picChg>
      </pc:sldChg>
      <pc:sldChg chg="addSp delSp modSp mod modNotesTx">
        <pc:chgData name="Richard Kirschner" userId="3a4c5f8b-0fe6-457d-ae5f-3a2d9d698604" providerId="ADAL" clId="{C5F47051-D748-9242-A64B-0A3ECF5A8105}" dt="2022-11-02T19:54:36.469" v="7567" actId="313"/>
        <pc:sldMkLst>
          <pc:docMk/>
          <pc:sldMk cId="199587525" sldId="337"/>
        </pc:sldMkLst>
        <pc:spChg chg="mod">
          <ac:chgData name="Richard Kirschner" userId="3a4c5f8b-0fe6-457d-ae5f-3a2d9d698604" providerId="ADAL" clId="{C5F47051-D748-9242-A64B-0A3ECF5A8105}" dt="2022-10-28T16:04:56.199" v="1733" actId="1076"/>
          <ac:spMkLst>
            <pc:docMk/>
            <pc:sldMk cId="199587525" sldId="337"/>
            <ac:spMk id="3" creationId="{95401612-4334-0D49-9492-8FC9F9D98379}"/>
          </ac:spMkLst>
        </pc:spChg>
        <pc:spChg chg="add mod">
          <ac:chgData name="Richard Kirschner" userId="3a4c5f8b-0fe6-457d-ae5f-3a2d9d698604" providerId="ADAL" clId="{C5F47051-D748-9242-A64B-0A3ECF5A8105}" dt="2022-11-02T17:30:07.941" v="6400" actId="20577"/>
          <ac:spMkLst>
            <pc:docMk/>
            <pc:sldMk cId="199587525" sldId="337"/>
            <ac:spMk id="4" creationId="{DA3A284B-96F8-054C-9D81-67B3D69D6464}"/>
          </ac:spMkLst>
        </pc:spChg>
        <pc:spChg chg="add mod">
          <ac:chgData name="Richard Kirschner" userId="3a4c5f8b-0fe6-457d-ae5f-3a2d9d698604" providerId="ADAL" clId="{C5F47051-D748-9242-A64B-0A3ECF5A8105}" dt="2022-11-02T17:27:33.161" v="6370" actId="207"/>
          <ac:spMkLst>
            <pc:docMk/>
            <pc:sldMk cId="199587525" sldId="337"/>
            <ac:spMk id="5" creationId="{1241D32B-1B66-6041-8F14-2D876F43F01B}"/>
          </ac:spMkLst>
        </pc:spChg>
        <pc:spChg chg="add del mod">
          <ac:chgData name="Richard Kirschner" userId="3a4c5f8b-0fe6-457d-ae5f-3a2d9d698604" providerId="ADAL" clId="{C5F47051-D748-9242-A64B-0A3ECF5A8105}" dt="2022-11-02T17:23:51.312" v="6343"/>
          <ac:spMkLst>
            <pc:docMk/>
            <pc:sldMk cId="199587525" sldId="337"/>
            <ac:spMk id="7" creationId="{442BFD28-E75F-0040-A798-97F8783127F1}"/>
          </ac:spMkLst>
        </pc:spChg>
        <pc:spChg chg="add del mod">
          <ac:chgData name="Richard Kirschner" userId="3a4c5f8b-0fe6-457d-ae5f-3a2d9d698604" providerId="ADAL" clId="{C5F47051-D748-9242-A64B-0A3ECF5A8105}" dt="2022-11-02T17:24:27.830" v="6349" actId="478"/>
          <ac:spMkLst>
            <pc:docMk/>
            <pc:sldMk cId="199587525" sldId="337"/>
            <ac:spMk id="8" creationId="{8F79ABE0-819C-944B-AD69-704F96205F79}"/>
          </ac:spMkLst>
        </pc:spChg>
        <pc:spChg chg="add mod">
          <ac:chgData name="Richard Kirschner" userId="3a4c5f8b-0fe6-457d-ae5f-3a2d9d698604" providerId="ADAL" clId="{C5F47051-D748-9242-A64B-0A3ECF5A8105}" dt="2022-11-02T17:29:23.756" v="6389" actId="14100"/>
          <ac:spMkLst>
            <pc:docMk/>
            <pc:sldMk cId="199587525" sldId="337"/>
            <ac:spMk id="9" creationId="{E62EB8FE-8EAF-B74F-AC83-5B5C359CB0BA}"/>
          </ac:spMkLst>
        </pc:spChg>
        <pc:spChg chg="add mod">
          <ac:chgData name="Richard Kirschner" userId="3a4c5f8b-0fe6-457d-ae5f-3a2d9d698604" providerId="ADAL" clId="{C5F47051-D748-9242-A64B-0A3ECF5A8105}" dt="2022-11-02T17:29:42.835" v="6391" actId="1076"/>
          <ac:spMkLst>
            <pc:docMk/>
            <pc:sldMk cId="199587525" sldId="337"/>
            <ac:spMk id="10" creationId="{87AC67A1-401E-6745-95AE-A810C3D6AE73}"/>
          </ac:spMkLst>
        </pc:spChg>
        <pc:graphicFrameChg chg="add del modGraphic">
          <ac:chgData name="Richard Kirschner" userId="3a4c5f8b-0fe6-457d-ae5f-3a2d9d698604" providerId="ADAL" clId="{C5F47051-D748-9242-A64B-0A3ECF5A8105}" dt="2022-11-02T17:23:23.268" v="6340" actId="478"/>
          <ac:graphicFrameMkLst>
            <pc:docMk/>
            <pc:sldMk cId="199587525" sldId="337"/>
            <ac:graphicFrameMk id="2" creationId="{568D92C7-6C4F-2E44-8ABD-6AF8210B0DC0}"/>
          </ac:graphicFrameMkLst>
        </pc:graphicFrameChg>
        <pc:graphicFrameChg chg="add del mod modGraphic">
          <ac:chgData name="Richard Kirschner" userId="3a4c5f8b-0fe6-457d-ae5f-3a2d9d698604" providerId="ADAL" clId="{C5F47051-D748-9242-A64B-0A3ECF5A8105}" dt="2022-11-02T17:25:00.083" v="6353" actId="478"/>
          <ac:graphicFrameMkLst>
            <pc:docMk/>
            <pc:sldMk cId="199587525" sldId="337"/>
            <ac:graphicFrameMk id="6" creationId="{D4DE8C4A-1F12-9E42-9478-A24283D3E2CB}"/>
          </ac:graphicFrameMkLst>
        </pc:graphicFrameChg>
      </pc:sldChg>
      <pc:sldChg chg="addSp delSp modSp mod ord addCm delCm modCm">
        <pc:chgData name="Richard Kirschner" userId="3a4c5f8b-0fe6-457d-ae5f-3a2d9d698604" providerId="ADAL" clId="{C5F47051-D748-9242-A64B-0A3ECF5A8105}" dt="2022-11-02T19:48:31.341" v="6548"/>
        <pc:sldMkLst>
          <pc:docMk/>
          <pc:sldMk cId="2592033815" sldId="338"/>
        </pc:sldMkLst>
        <pc:spChg chg="mod">
          <ac:chgData name="Richard Kirschner" userId="3a4c5f8b-0fe6-457d-ae5f-3a2d9d698604" providerId="ADAL" clId="{C5F47051-D748-9242-A64B-0A3ECF5A8105}" dt="2022-10-28T16:05:27.830" v="1735" actId="1076"/>
          <ac:spMkLst>
            <pc:docMk/>
            <pc:sldMk cId="2592033815" sldId="338"/>
            <ac:spMk id="4" creationId="{576E79EA-A406-E248-B80C-1D73F1CCCA2D}"/>
          </ac:spMkLst>
        </pc:spChg>
        <pc:spChg chg="add del mod">
          <ac:chgData name="Richard Kirschner" userId="3a4c5f8b-0fe6-457d-ae5f-3a2d9d698604" providerId="ADAL" clId="{C5F47051-D748-9242-A64B-0A3ECF5A8105}" dt="2022-11-02T19:48:30.840" v="6547" actId="478"/>
          <ac:spMkLst>
            <pc:docMk/>
            <pc:sldMk cId="2592033815" sldId="338"/>
            <ac:spMk id="14" creationId="{A0F321D1-50CF-DD4D-AD36-C3C890617F00}"/>
          </ac:spMkLst>
        </pc:spChg>
        <pc:spChg chg="mod">
          <ac:chgData name="Richard Kirschner" userId="3a4c5f8b-0fe6-457d-ae5f-3a2d9d698604" providerId="ADAL" clId="{C5F47051-D748-9242-A64B-0A3ECF5A8105}" dt="2022-10-31T18:40:39.304" v="2136" actId="1076"/>
          <ac:spMkLst>
            <pc:docMk/>
            <pc:sldMk cId="2592033815" sldId="338"/>
            <ac:spMk id="16" creationId="{439BFB79-EE54-1E45-9345-817241986C03}"/>
          </ac:spMkLst>
        </pc:spChg>
        <pc:spChg chg="add mod">
          <ac:chgData name="Richard Kirschner" userId="3a4c5f8b-0fe6-457d-ae5f-3a2d9d698604" providerId="ADAL" clId="{C5F47051-D748-9242-A64B-0A3ECF5A8105}" dt="2022-11-02T19:48:31.341" v="6548"/>
          <ac:spMkLst>
            <pc:docMk/>
            <pc:sldMk cId="2592033815" sldId="338"/>
            <ac:spMk id="17" creationId="{0937C892-B72E-BC45-8FB1-0E2F54EA3761}"/>
          </ac:spMkLst>
        </pc:spChg>
        <pc:picChg chg="add mod modCrop">
          <ac:chgData name="Richard Kirschner" userId="3a4c5f8b-0fe6-457d-ae5f-3a2d9d698604" providerId="ADAL" clId="{C5F47051-D748-9242-A64B-0A3ECF5A8105}" dt="2022-10-31T18:40:17.580" v="2132" actId="1076"/>
          <ac:picMkLst>
            <pc:docMk/>
            <pc:sldMk cId="2592033815" sldId="338"/>
            <ac:picMk id="3" creationId="{16A58A3D-5570-114C-8F07-B4FC3A23F7D3}"/>
          </ac:picMkLst>
        </pc:picChg>
        <pc:picChg chg="del">
          <ac:chgData name="Richard Kirschner" userId="3a4c5f8b-0fe6-457d-ae5f-3a2d9d698604" providerId="ADAL" clId="{C5F47051-D748-9242-A64B-0A3ECF5A8105}" dt="2022-10-31T18:38:29.856" v="2121" actId="478"/>
          <ac:picMkLst>
            <pc:docMk/>
            <pc:sldMk cId="2592033815" sldId="338"/>
            <ac:picMk id="9" creationId="{53CC20D8-4B95-174F-BD67-32E6E6A56919}"/>
          </ac:picMkLst>
        </pc:picChg>
        <pc:picChg chg="del">
          <ac:chgData name="Richard Kirschner" userId="3a4c5f8b-0fe6-457d-ae5f-3a2d9d698604" providerId="ADAL" clId="{C5F47051-D748-9242-A64B-0A3ECF5A8105}" dt="2022-10-31T18:37:54.969" v="2117" actId="478"/>
          <ac:picMkLst>
            <pc:docMk/>
            <pc:sldMk cId="2592033815" sldId="338"/>
            <ac:picMk id="10" creationId="{379A81D1-92D4-2A4B-B790-0FB44CF4F827}"/>
          </ac:picMkLst>
        </pc:picChg>
        <pc:picChg chg="add mod">
          <ac:chgData name="Richard Kirschner" userId="3a4c5f8b-0fe6-457d-ae5f-3a2d9d698604" providerId="ADAL" clId="{C5F47051-D748-9242-A64B-0A3ECF5A8105}" dt="2022-10-31T18:40:27.031" v="2133" actId="14100"/>
          <ac:picMkLst>
            <pc:docMk/>
            <pc:sldMk cId="2592033815" sldId="338"/>
            <ac:picMk id="11" creationId="{043F6070-6518-EC45-9726-D2E0F285F96B}"/>
          </ac:picMkLst>
        </pc:picChg>
        <pc:picChg chg="add mod">
          <ac:chgData name="Richard Kirschner" userId="3a4c5f8b-0fe6-457d-ae5f-3a2d9d698604" providerId="ADAL" clId="{C5F47051-D748-9242-A64B-0A3ECF5A8105}" dt="2022-10-31T18:40:36.804" v="2135" actId="14100"/>
          <ac:picMkLst>
            <pc:docMk/>
            <pc:sldMk cId="2592033815" sldId="338"/>
            <ac:picMk id="13" creationId="{0169B7BF-8F5C-BE4D-A62A-3EC4A70915CD}"/>
          </ac:picMkLst>
        </pc:picChg>
        <pc:picChg chg="del">
          <ac:chgData name="Richard Kirschner" userId="3a4c5f8b-0fe6-457d-ae5f-3a2d9d698604" providerId="ADAL" clId="{C5F47051-D748-9242-A64B-0A3ECF5A8105}" dt="2022-10-31T18:36:26.003" v="2111" actId="478"/>
          <ac:picMkLst>
            <pc:docMk/>
            <pc:sldMk cId="2592033815" sldId="338"/>
            <ac:picMk id="18" creationId="{3CE690A7-CCA7-9B4B-B63D-B105744AC461}"/>
          </ac:picMkLst>
        </pc:picChg>
      </pc:sldChg>
      <pc:sldChg chg="addSp delSp modSp mod ord addCm delCm modNotesTx">
        <pc:chgData name="Richard Kirschner" userId="3a4c5f8b-0fe6-457d-ae5f-3a2d9d698604" providerId="ADAL" clId="{C5F47051-D748-9242-A64B-0A3ECF5A8105}" dt="2022-11-02T19:48:42.870" v="6552"/>
        <pc:sldMkLst>
          <pc:docMk/>
          <pc:sldMk cId="869217988" sldId="339"/>
        </pc:sldMkLst>
        <pc:spChg chg="mod">
          <ac:chgData name="Richard Kirschner" userId="3a4c5f8b-0fe6-457d-ae5f-3a2d9d698604" providerId="ADAL" clId="{C5F47051-D748-9242-A64B-0A3ECF5A8105}" dt="2022-10-28T16:02:51.763" v="1716" actId="255"/>
          <ac:spMkLst>
            <pc:docMk/>
            <pc:sldMk cId="869217988" sldId="339"/>
            <ac:spMk id="4" creationId="{046EC5EA-9CD0-F645-A477-F5D2363705C5}"/>
          </ac:spMkLst>
        </pc:spChg>
        <pc:spChg chg="del">
          <ac:chgData name="Richard Kirschner" userId="3a4c5f8b-0fe6-457d-ae5f-3a2d9d698604" providerId="ADAL" clId="{C5F47051-D748-9242-A64B-0A3ECF5A8105}" dt="2022-11-01T16:38:15.890" v="2790" actId="478"/>
          <ac:spMkLst>
            <pc:docMk/>
            <pc:sldMk cId="869217988" sldId="339"/>
            <ac:spMk id="7" creationId="{C1642471-1432-B24D-AD23-BB2811B2FC1A}"/>
          </ac:spMkLst>
        </pc:spChg>
        <pc:spChg chg="add mod">
          <ac:chgData name="Richard Kirschner" userId="3a4c5f8b-0fe6-457d-ae5f-3a2d9d698604" providerId="ADAL" clId="{C5F47051-D748-9242-A64B-0A3ECF5A8105}" dt="2022-11-02T19:48:42.870" v="6552"/>
          <ac:spMkLst>
            <pc:docMk/>
            <pc:sldMk cId="869217988" sldId="339"/>
            <ac:spMk id="10" creationId="{FE3D8072-D332-1E47-9148-0E7835C7D41D}"/>
          </ac:spMkLst>
        </pc:spChg>
        <pc:spChg chg="add mod">
          <ac:chgData name="Richard Kirschner" userId="3a4c5f8b-0fe6-457d-ae5f-3a2d9d698604" providerId="ADAL" clId="{C5F47051-D748-9242-A64B-0A3ECF5A8105}" dt="2022-11-01T16:38:01.759" v="2789" actId="1076"/>
          <ac:spMkLst>
            <pc:docMk/>
            <pc:sldMk cId="869217988" sldId="339"/>
            <ac:spMk id="12" creationId="{47B6C134-31D4-F74C-A867-894400A87E81}"/>
          </ac:spMkLst>
        </pc:spChg>
        <pc:spChg chg="add del mod">
          <ac:chgData name="Richard Kirschner" userId="3a4c5f8b-0fe6-457d-ae5f-3a2d9d698604" providerId="ADAL" clId="{C5F47051-D748-9242-A64B-0A3ECF5A8105}" dt="2022-11-02T19:48:42.064" v="6551" actId="478"/>
          <ac:spMkLst>
            <pc:docMk/>
            <pc:sldMk cId="869217988" sldId="339"/>
            <ac:spMk id="13" creationId="{D72BDBBD-B9A5-AA43-9AA2-2F037D54114D}"/>
          </ac:spMkLst>
        </pc:spChg>
        <pc:graphicFrameChg chg="mod">
          <ac:chgData name="Richard Kirschner" userId="3a4c5f8b-0fe6-457d-ae5f-3a2d9d698604" providerId="ADAL" clId="{C5F47051-D748-9242-A64B-0A3ECF5A8105}" dt="2022-11-01T16:33:24.411" v="2767" actId="1076"/>
          <ac:graphicFrameMkLst>
            <pc:docMk/>
            <pc:sldMk cId="869217988" sldId="339"/>
            <ac:graphicFrameMk id="11" creationId="{14A98916-5CC0-6947-8F71-033A9EA7F1B3}"/>
          </ac:graphicFrameMkLst>
        </pc:graphicFrameChg>
        <pc:picChg chg="add mod">
          <ac:chgData name="Richard Kirschner" userId="3a4c5f8b-0fe6-457d-ae5f-3a2d9d698604" providerId="ADAL" clId="{C5F47051-D748-9242-A64B-0A3ECF5A8105}" dt="2022-11-01T16:37:51.359" v="2787" actId="1076"/>
          <ac:picMkLst>
            <pc:docMk/>
            <pc:sldMk cId="869217988" sldId="339"/>
            <ac:picMk id="3" creationId="{33FEFFA1-D1F2-0644-9809-60EEB1B8B923}"/>
          </ac:picMkLst>
        </pc:picChg>
        <pc:picChg chg="add mod modCrop">
          <ac:chgData name="Richard Kirschner" userId="3a4c5f8b-0fe6-457d-ae5f-3a2d9d698604" providerId="ADAL" clId="{C5F47051-D748-9242-A64B-0A3ECF5A8105}" dt="2022-11-01T16:37:09.885" v="2782" actId="1076"/>
          <ac:picMkLst>
            <pc:docMk/>
            <pc:sldMk cId="869217988" sldId="339"/>
            <ac:picMk id="5" creationId="{89F0191B-8F75-AB43-983C-D3E58EBD5E10}"/>
          </ac:picMkLst>
        </pc:picChg>
        <pc:picChg chg="del">
          <ac:chgData name="Richard Kirschner" userId="3a4c5f8b-0fe6-457d-ae5f-3a2d9d698604" providerId="ADAL" clId="{C5F47051-D748-9242-A64B-0A3ECF5A8105}" dt="2022-10-31T18:49:57.557" v="2201" actId="478"/>
          <ac:picMkLst>
            <pc:docMk/>
            <pc:sldMk cId="869217988" sldId="339"/>
            <ac:picMk id="6" creationId="{029F79A3-289A-254E-B819-6372F49E1C4C}"/>
          </ac:picMkLst>
        </pc:picChg>
        <pc:picChg chg="add del mod">
          <ac:chgData name="Richard Kirschner" userId="3a4c5f8b-0fe6-457d-ae5f-3a2d9d698604" providerId="ADAL" clId="{C5F47051-D748-9242-A64B-0A3ECF5A8105}" dt="2022-11-01T16:33:31.873" v="2768" actId="478"/>
          <ac:picMkLst>
            <pc:docMk/>
            <pc:sldMk cId="869217988" sldId="339"/>
            <ac:picMk id="8" creationId="{73BB08FA-6CC3-2A42-8F9A-AB7A189DEC2A}"/>
          </ac:picMkLst>
        </pc:picChg>
        <pc:picChg chg="add mod">
          <ac:chgData name="Richard Kirschner" userId="3a4c5f8b-0fe6-457d-ae5f-3a2d9d698604" providerId="ADAL" clId="{C5F47051-D748-9242-A64B-0A3ECF5A8105}" dt="2022-11-01T16:37:21.372" v="2785" actId="1076"/>
          <ac:picMkLst>
            <pc:docMk/>
            <pc:sldMk cId="869217988" sldId="339"/>
            <ac:picMk id="9" creationId="{84DA3C59-D2C2-194C-9E66-D7EB9C60B32F}"/>
          </ac:picMkLst>
        </pc:picChg>
        <pc:picChg chg="add del mod">
          <ac:chgData name="Richard Kirschner" userId="3a4c5f8b-0fe6-457d-ae5f-3a2d9d698604" providerId="ADAL" clId="{C5F47051-D748-9242-A64B-0A3ECF5A8105}" dt="2022-10-31T19:01:26.656" v="2324" actId="478"/>
          <ac:picMkLst>
            <pc:docMk/>
            <pc:sldMk cId="869217988" sldId="339"/>
            <ac:picMk id="10" creationId="{88E1FE04-42A6-2549-8507-90DE7B74492B}"/>
          </ac:picMkLst>
        </pc:picChg>
      </pc:sldChg>
      <pc:sldChg chg="addSp delSp modSp mod delCm">
        <pc:chgData name="Richard Kirschner" userId="3a4c5f8b-0fe6-457d-ae5f-3a2d9d698604" providerId="ADAL" clId="{C5F47051-D748-9242-A64B-0A3ECF5A8105}" dt="2022-11-02T20:30:42.320" v="10596"/>
        <pc:sldMkLst>
          <pc:docMk/>
          <pc:sldMk cId="3711154121" sldId="340"/>
        </pc:sldMkLst>
        <pc:spChg chg="mod">
          <ac:chgData name="Richard Kirschner" userId="3a4c5f8b-0fe6-457d-ae5f-3a2d9d698604" providerId="ADAL" clId="{C5F47051-D748-9242-A64B-0A3ECF5A8105}" dt="2022-11-01T16:22:31.082" v="2615" actId="1076"/>
          <ac:spMkLst>
            <pc:docMk/>
            <pc:sldMk cId="3711154121" sldId="340"/>
            <ac:spMk id="5" creationId="{BEA7F538-30DE-9345-AD72-DCB914A9CFBD}"/>
          </ac:spMkLst>
        </pc:spChg>
        <pc:spChg chg="del">
          <ac:chgData name="Richard Kirschner" userId="3a4c5f8b-0fe6-457d-ae5f-3a2d9d698604" providerId="ADAL" clId="{C5F47051-D748-9242-A64B-0A3ECF5A8105}" dt="2022-11-01T16:21:09.859" v="2603" actId="478"/>
          <ac:spMkLst>
            <pc:docMk/>
            <pc:sldMk cId="3711154121" sldId="340"/>
            <ac:spMk id="10" creationId="{0C6EC930-9ECC-1145-BB55-E4693FBFAAAB}"/>
          </ac:spMkLst>
        </pc:spChg>
        <pc:spChg chg="add mod">
          <ac:chgData name="Richard Kirschner" userId="3a4c5f8b-0fe6-457d-ae5f-3a2d9d698604" providerId="ADAL" clId="{C5F47051-D748-9242-A64B-0A3ECF5A8105}" dt="2022-11-02T20:18:30.890" v="10541"/>
          <ac:spMkLst>
            <pc:docMk/>
            <pc:sldMk cId="3711154121" sldId="340"/>
            <ac:spMk id="10" creationId="{437C1A8B-AE2A-EA42-B6F5-EC6D82772AFC}"/>
          </ac:spMkLst>
        </pc:spChg>
        <pc:spChg chg="add mod">
          <ac:chgData name="Richard Kirschner" userId="3a4c5f8b-0fe6-457d-ae5f-3a2d9d698604" providerId="ADAL" clId="{C5F47051-D748-9242-A64B-0A3ECF5A8105}" dt="2022-11-01T16:26:54.657" v="2733" actId="1076"/>
          <ac:spMkLst>
            <pc:docMk/>
            <pc:sldMk cId="3711154121" sldId="340"/>
            <ac:spMk id="11" creationId="{771A6FF8-ACCA-E043-8D43-9EF2BE71634A}"/>
          </ac:spMkLst>
        </pc:spChg>
        <pc:spChg chg="add mod">
          <ac:chgData name="Richard Kirschner" userId="3a4c5f8b-0fe6-457d-ae5f-3a2d9d698604" providerId="ADAL" clId="{C5F47051-D748-9242-A64B-0A3ECF5A8105}" dt="2022-11-01T16:28:53.516" v="2758" actId="1076"/>
          <ac:spMkLst>
            <pc:docMk/>
            <pc:sldMk cId="3711154121" sldId="340"/>
            <ac:spMk id="14" creationId="{8C8BC620-10CA-734A-BA12-B7F1146424B2}"/>
          </ac:spMkLst>
        </pc:spChg>
        <pc:graphicFrameChg chg="mod">
          <ac:chgData name="Richard Kirschner" userId="3a4c5f8b-0fe6-457d-ae5f-3a2d9d698604" providerId="ADAL" clId="{C5F47051-D748-9242-A64B-0A3ECF5A8105}" dt="2022-11-02T17:55:35.303" v="6422" actId="1076"/>
          <ac:graphicFrameMkLst>
            <pc:docMk/>
            <pc:sldMk cId="3711154121" sldId="340"/>
            <ac:graphicFrameMk id="9" creationId="{26DE84B7-CBBC-C8D6-9D6A-EF739C3B1363}"/>
          </ac:graphicFrameMkLst>
        </pc:graphicFrameChg>
        <pc:picChg chg="add mod">
          <ac:chgData name="Richard Kirschner" userId="3a4c5f8b-0fe6-457d-ae5f-3a2d9d698604" providerId="ADAL" clId="{C5F47051-D748-9242-A64B-0A3ECF5A8105}" dt="2022-11-01T16:25:55.214" v="2718" actId="1076"/>
          <ac:picMkLst>
            <pc:docMk/>
            <pc:sldMk cId="3711154121" sldId="340"/>
            <ac:picMk id="3" creationId="{74282F13-194C-9741-8835-85477BFFC807}"/>
          </ac:picMkLst>
        </pc:picChg>
        <pc:picChg chg="del">
          <ac:chgData name="Richard Kirschner" userId="3a4c5f8b-0fe6-457d-ae5f-3a2d9d698604" providerId="ADAL" clId="{C5F47051-D748-9242-A64B-0A3ECF5A8105}" dt="2022-11-01T16:20:46.340" v="2598" actId="478"/>
          <ac:picMkLst>
            <pc:docMk/>
            <pc:sldMk cId="3711154121" sldId="340"/>
            <ac:picMk id="4" creationId="{0BE6DDA5-6C79-5740-A2BC-B0EAFBC0A5BE}"/>
          </ac:picMkLst>
        </pc:picChg>
        <pc:picChg chg="add mod">
          <ac:chgData name="Richard Kirschner" userId="3a4c5f8b-0fe6-457d-ae5f-3a2d9d698604" providerId="ADAL" clId="{C5F47051-D748-9242-A64B-0A3ECF5A8105}" dt="2022-11-01T16:27:54.947" v="2741" actId="1076"/>
          <ac:picMkLst>
            <pc:docMk/>
            <pc:sldMk cId="3711154121" sldId="340"/>
            <ac:picMk id="6" creationId="{F1911C61-0F82-D24F-AFFD-586E8111476F}"/>
          </ac:picMkLst>
        </pc:picChg>
        <pc:picChg chg="add mod">
          <ac:chgData name="Richard Kirschner" userId="3a4c5f8b-0fe6-457d-ae5f-3a2d9d698604" providerId="ADAL" clId="{C5F47051-D748-9242-A64B-0A3ECF5A8105}" dt="2022-11-01T16:28:59.799" v="2760" actId="1076"/>
          <ac:picMkLst>
            <pc:docMk/>
            <pc:sldMk cId="3711154121" sldId="340"/>
            <ac:picMk id="12" creationId="{1AC09447-0C35-6B42-9934-43F487DE0D39}"/>
          </ac:picMkLst>
        </pc:picChg>
        <pc:picChg chg="add del mod">
          <ac:chgData name="Richard Kirschner" userId="3a4c5f8b-0fe6-457d-ae5f-3a2d9d698604" providerId="ADAL" clId="{C5F47051-D748-9242-A64B-0A3ECF5A8105}" dt="2022-11-01T16:28:01.595" v="2744"/>
          <ac:picMkLst>
            <pc:docMk/>
            <pc:sldMk cId="3711154121" sldId="340"/>
            <ac:picMk id="13" creationId="{DE6D6765-7A7A-464B-B6B1-7F5D86040D29}"/>
          </ac:picMkLst>
        </pc:picChg>
      </pc:sldChg>
      <pc:sldChg chg="addSp delSp modSp mod ord addCm delCm modNotesTx">
        <pc:chgData name="Richard Kirschner" userId="3a4c5f8b-0fe6-457d-ae5f-3a2d9d698604" providerId="ADAL" clId="{C5F47051-D748-9242-A64B-0A3ECF5A8105}" dt="2022-11-02T19:48:37.840" v="6550"/>
        <pc:sldMkLst>
          <pc:docMk/>
          <pc:sldMk cId="1801397786" sldId="341"/>
        </pc:sldMkLst>
        <pc:spChg chg="mod">
          <ac:chgData name="Richard Kirschner" userId="3a4c5f8b-0fe6-457d-ae5f-3a2d9d698604" providerId="ADAL" clId="{C5F47051-D748-9242-A64B-0A3ECF5A8105}" dt="2022-10-28T16:02:56.530" v="1717" actId="255"/>
          <ac:spMkLst>
            <pc:docMk/>
            <pc:sldMk cId="1801397786" sldId="341"/>
            <ac:spMk id="4" creationId="{046EC5EA-9CD0-F645-A477-F5D2363705C5}"/>
          </ac:spMkLst>
        </pc:spChg>
        <pc:spChg chg="del">
          <ac:chgData name="Richard Kirschner" userId="3a4c5f8b-0fe6-457d-ae5f-3a2d9d698604" providerId="ADAL" clId="{C5F47051-D748-9242-A64B-0A3ECF5A8105}" dt="2022-11-01T16:32:39.242" v="2765" actId="478"/>
          <ac:spMkLst>
            <pc:docMk/>
            <pc:sldMk cId="1801397786" sldId="341"/>
            <ac:spMk id="7" creationId="{C1642471-1432-B24D-AD23-BB2811B2FC1A}"/>
          </ac:spMkLst>
        </pc:spChg>
        <pc:spChg chg="add del mod">
          <ac:chgData name="Richard Kirschner" userId="3a4c5f8b-0fe6-457d-ae5f-3a2d9d698604" providerId="ADAL" clId="{C5F47051-D748-9242-A64B-0A3ECF5A8105}" dt="2022-11-02T19:48:37.297" v="6549" actId="478"/>
          <ac:spMkLst>
            <pc:docMk/>
            <pc:sldMk cId="1801397786" sldId="341"/>
            <ac:spMk id="9" creationId="{D0D94FA0-3747-9E44-8143-343BD4256F5F}"/>
          </ac:spMkLst>
        </pc:spChg>
        <pc:spChg chg="add mod">
          <ac:chgData name="Richard Kirschner" userId="3a4c5f8b-0fe6-457d-ae5f-3a2d9d698604" providerId="ADAL" clId="{C5F47051-D748-9242-A64B-0A3ECF5A8105}" dt="2022-10-31T18:54:53.544" v="2238" actId="20577"/>
          <ac:spMkLst>
            <pc:docMk/>
            <pc:sldMk cId="1801397786" sldId="341"/>
            <ac:spMk id="11" creationId="{CA7E5FAC-8754-F840-940B-51BD2B22A74A}"/>
          </ac:spMkLst>
        </pc:spChg>
        <pc:spChg chg="add mod">
          <ac:chgData name="Richard Kirschner" userId="3a4c5f8b-0fe6-457d-ae5f-3a2d9d698604" providerId="ADAL" clId="{C5F47051-D748-9242-A64B-0A3ECF5A8105}" dt="2022-11-02T19:48:37.840" v="6550"/>
          <ac:spMkLst>
            <pc:docMk/>
            <pc:sldMk cId="1801397786" sldId="341"/>
            <ac:spMk id="12" creationId="{4AB40CE2-3187-774A-919E-FEB259A5CFBE}"/>
          </ac:spMkLst>
        </pc:spChg>
        <pc:graphicFrameChg chg="mod modGraphic">
          <ac:chgData name="Richard Kirschner" userId="3a4c5f8b-0fe6-457d-ae5f-3a2d9d698604" providerId="ADAL" clId="{C5F47051-D748-9242-A64B-0A3ECF5A8105}" dt="2022-11-02T17:58:07.989" v="6423"/>
          <ac:graphicFrameMkLst>
            <pc:docMk/>
            <pc:sldMk cId="1801397786" sldId="341"/>
            <ac:graphicFrameMk id="10" creationId="{1B0555C7-4C39-A046-8CB5-4CC8890786E1}"/>
          </ac:graphicFrameMkLst>
        </pc:graphicFrameChg>
        <pc:picChg chg="del">
          <ac:chgData name="Richard Kirschner" userId="3a4c5f8b-0fe6-457d-ae5f-3a2d9d698604" providerId="ADAL" clId="{C5F47051-D748-9242-A64B-0A3ECF5A8105}" dt="2022-10-31T18:48:55.319" v="2194" actId="478"/>
          <ac:picMkLst>
            <pc:docMk/>
            <pc:sldMk cId="1801397786" sldId="341"/>
            <ac:picMk id="3" creationId="{E3A08213-CC3F-4148-B812-7841DF142E9D}"/>
          </ac:picMkLst>
        </pc:picChg>
        <pc:picChg chg="add mod modCrop">
          <ac:chgData name="Richard Kirschner" userId="3a4c5f8b-0fe6-457d-ae5f-3a2d9d698604" providerId="ADAL" clId="{C5F47051-D748-9242-A64B-0A3ECF5A8105}" dt="2022-10-31T18:54:17.845" v="2227" actId="1076"/>
          <ac:picMkLst>
            <pc:docMk/>
            <pc:sldMk cId="1801397786" sldId="341"/>
            <ac:picMk id="5" creationId="{81E94AC8-4AF8-AD47-9A4F-1240CC7F8BFA}"/>
          </ac:picMkLst>
        </pc:picChg>
        <pc:picChg chg="add mod modCrop">
          <ac:chgData name="Richard Kirschner" userId="3a4c5f8b-0fe6-457d-ae5f-3a2d9d698604" providerId="ADAL" clId="{C5F47051-D748-9242-A64B-0A3ECF5A8105}" dt="2022-11-01T16:36:30.801" v="2780" actId="1076"/>
          <ac:picMkLst>
            <pc:docMk/>
            <pc:sldMk cId="1801397786" sldId="341"/>
            <ac:picMk id="6" creationId="{B447DBC5-D662-D341-A63D-6819B5946162}"/>
          </ac:picMkLst>
        </pc:picChg>
        <pc:picChg chg="add mod">
          <ac:chgData name="Richard Kirschner" userId="3a4c5f8b-0fe6-457d-ae5f-3a2d9d698604" providerId="ADAL" clId="{C5F47051-D748-9242-A64B-0A3ECF5A8105}" dt="2022-10-31T18:49:47.904" v="2200"/>
          <ac:picMkLst>
            <pc:docMk/>
            <pc:sldMk cId="1801397786" sldId="341"/>
            <ac:picMk id="8" creationId="{48A1391E-C64E-8E4C-B4B8-BADECE554467}"/>
          </ac:picMkLst>
        </pc:picChg>
        <pc:picChg chg="add del mod">
          <ac:chgData name="Richard Kirschner" userId="3a4c5f8b-0fe6-457d-ae5f-3a2d9d698604" providerId="ADAL" clId="{C5F47051-D748-9242-A64B-0A3ECF5A8105}" dt="2022-10-31T18:51:59.565" v="2215"/>
          <ac:picMkLst>
            <pc:docMk/>
            <pc:sldMk cId="1801397786" sldId="341"/>
            <ac:picMk id="9" creationId="{36BDF73F-0A4C-D54A-A6C0-B09FE9FAA332}"/>
          </ac:picMkLst>
        </pc:picChg>
      </pc:sldChg>
      <pc:sldChg chg="modSp mod modNotesTx">
        <pc:chgData name="Richard Kirschner" userId="3a4c5f8b-0fe6-457d-ae5f-3a2d9d698604" providerId="ADAL" clId="{C5F47051-D748-9242-A64B-0A3ECF5A8105}" dt="2022-10-28T15:58:00.835" v="1677" actId="1076"/>
        <pc:sldMkLst>
          <pc:docMk/>
          <pc:sldMk cId="1699643901" sldId="342"/>
        </pc:sldMkLst>
        <pc:spChg chg="mod">
          <ac:chgData name="Richard Kirschner" userId="3a4c5f8b-0fe6-457d-ae5f-3a2d9d698604" providerId="ADAL" clId="{C5F47051-D748-9242-A64B-0A3ECF5A8105}" dt="2022-10-28T15:58:00.835" v="1677" actId="1076"/>
          <ac:spMkLst>
            <pc:docMk/>
            <pc:sldMk cId="1699643901" sldId="342"/>
            <ac:spMk id="3" creationId="{95401612-4334-0D49-9492-8FC9F9D98379}"/>
          </ac:spMkLst>
        </pc:spChg>
        <pc:spChg chg="mod">
          <ac:chgData name="Richard Kirschner" userId="3a4c5f8b-0fe6-457d-ae5f-3a2d9d698604" providerId="ADAL" clId="{C5F47051-D748-9242-A64B-0A3ECF5A8105}" dt="2022-10-28T15:07:37.486" v="990" actId="207"/>
          <ac:spMkLst>
            <pc:docMk/>
            <pc:sldMk cId="1699643901" sldId="342"/>
            <ac:spMk id="12" creationId="{FF78DED7-E560-C10C-CD1E-0FB808796B24}"/>
          </ac:spMkLst>
        </pc:spChg>
        <pc:spChg chg="mod">
          <ac:chgData name="Richard Kirschner" userId="3a4c5f8b-0fe6-457d-ae5f-3a2d9d698604" providerId="ADAL" clId="{C5F47051-D748-9242-A64B-0A3ECF5A8105}" dt="2022-10-28T15:07:18.834" v="987" actId="207"/>
          <ac:spMkLst>
            <pc:docMk/>
            <pc:sldMk cId="1699643901" sldId="342"/>
            <ac:spMk id="15" creationId="{3F15997A-AB30-2F5E-25FD-C2AA2907A21A}"/>
          </ac:spMkLst>
        </pc:spChg>
        <pc:spChg chg="mod">
          <ac:chgData name="Richard Kirschner" userId="3a4c5f8b-0fe6-457d-ae5f-3a2d9d698604" providerId="ADAL" clId="{C5F47051-D748-9242-A64B-0A3ECF5A8105}" dt="2022-10-28T15:07:31.669" v="989" actId="207"/>
          <ac:spMkLst>
            <pc:docMk/>
            <pc:sldMk cId="1699643901" sldId="342"/>
            <ac:spMk id="16" creationId="{B3D5F3C8-B7CD-5B54-AA30-9A96EBED2C7A}"/>
          </ac:spMkLst>
        </pc:spChg>
      </pc:sldChg>
      <pc:sldChg chg="addSp delSp modSp mod delCm modCm">
        <pc:chgData name="Richard Kirschner" userId="3a4c5f8b-0fe6-457d-ae5f-3a2d9d698604" providerId="ADAL" clId="{C5F47051-D748-9242-A64B-0A3ECF5A8105}" dt="2022-11-02T20:18:35.964" v="10542"/>
        <pc:sldMkLst>
          <pc:docMk/>
          <pc:sldMk cId="1016335261" sldId="343"/>
        </pc:sldMkLst>
        <pc:spChg chg="mod">
          <ac:chgData name="Richard Kirschner" userId="3a4c5f8b-0fe6-457d-ae5f-3a2d9d698604" providerId="ADAL" clId="{C5F47051-D748-9242-A64B-0A3ECF5A8105}" dt="2022-10-28T16:03:19.116" v="1720" actId="255"/>
          <ac:spMkLst>
            <pc:docMk/>
            <pc:sldMk cId="1016335261" sldId="343"/>
            <ac:spMk id="4" creationId="{046EC5EA-9CD0-F645-A477-F5D2363705C5}"/>
          </ac:spMkLst>
        </pc:spChg>
        <pc:spChg chg="add mod">
          <ac:chgData name="Richard Kirschner" userId="3a4c5f8b-0fe6-457d-ae5f-3a2d9d698604" providerId="ADAL" clId="{C5F47051-D748-9242-A64B-0A3ECF5A8105}" dt="2022-10-28T14:38:38.363" v="722"/>
          <ac:spMkLst>
            <pc:docMk/>
            <pc:sldMk cId="1016335261" sldId="343"/>
            <ac:spMk id="27" creationId="{920E3DFF-2C8F-9A48-9A67-08B608640B4D}"/>
          </ac:spMkLst>
        </pc:spChg>
        <pc:spChg chg="add mod">
          <ac:chgData name="Richard Kirschner" userId="3a4c5f8b-0fe6-457d-ae5f-3a2d9d698604" providerId="ADAL" clId="{C5F47051-D748-9242-A64B-0A3ECF5A8105}" dt="2022-10-28T14:47:31.783" v="743" actId="571"/>
          <ac:spMkLst>
            <pc:docMk/>
            <pc:sldMk cId="1016335261" sldId="343"/>
            <ac:spMk id="29" creationId="{1C62EB0A-B1B2-434F-BB81-9537D1A07331}"/>
          </ac:spMkLst>
        </pc:spChg>
        <pc:spChg chg="mod">
          <ac:chgData name="Richard Kirschner" userId="3a4c5f8b-0fe6-457d-ae5f-3a2d9d698604" providerId="ADAL" clId="{C5F47051-D748-9242-A64B-0A3ECF5A8105}" dt="2022-10-28T14:37:55.570" v="720" actId="207"/>
          <ac:spMkLst>
            <pc:docMk/>
            <pc:sldMk cId="1016335261" sldId="343"/>
            <ac:spMk id="40" creationId="{4A360D0C-2806-ACCE-C506-68E500E5B96B}"/>
          </ac:spMkLst>
        </pc:spChg>
        <pc:spChg chg="add mod">
          <ac:chgData name="Richard Kirschner" userId="3a4c5f8b-0fe6-457d-ae5f-3a2d9d698604" providerId="ADAL" clId="{C5F47051-D748-9242-A64B-0A3ECF5A8105}" dt="2022-11-02T20:18:35.964" v="10542"/>
          <ac:spMkLst>
            <pc:docMk/>
            <pc:sldMk cId="1016335261" sldId="343"/>
            <ac:spMk id="48" creationId="{EDB68F0E-AE46-EB44-BFCC-771F2D1DAB42}"/>
          </ac:spMkLst>
        </pc:spChg>
        <pc:graphicFrameChg chg="add mod modGraphic">
          <ac:chgData name="Richard Kirschner" userId="3a4c5f8b-0fe6-457d-ae5f-3a2d9d698604" providerId="ADAL" clId="{C5F47051-D748-9242-A64B-0A3ECF5A8105}" dt="2022-10-28T15:27:15.339" v="1351"/>
          <ac:graphicFrameMkLst>
            <pc:docMk/>
            <pc:sldMk cId="1016335261" sldId="343"/>
            <ac:graphicFrameMk id="28" creationId="{34B51EFD-9A07-2D40-9BF5-F4C350C42D22}"/>
          </ac:graphicFrameMkLst>
        </pc:graphicFrameChg>
        <pc:graphicFrameChg chg="del mod modGraphic">
          <ac:chgData name="Richard Kirschner" userId="3a4c5f8b-0fe6-457d-ae5f-3a2d9d698604" providerId="ADAL" clId="{C5F47051-D748-9242-A64B-0A3ECF5A8105}" dt="2022-10-28T14:41:18.761" v="737" actId="478"/>
          <ac:graphicFrameMkLst>
            <pc:docMk/>
            <pc:sldMk cId="1016335261" sldId="343"/>
            <ac:graphicFrameMk id="740" creationId="{3904B61D-2FB9-F793-BE02-E3D56AEE6318}"/>
          </ac:graphicFrameMkLst>
        </pc:graphicFrameChg>
        <pc:picChg chg="mod">
          <ac:chgData name="Richard Kirschner" userId="3a4c5f8b-0fe6-457d-ae5f-3a2d9d698604" providerId="ADAL" clId="{C5F47051-D748-9242-A64B-0A3ECF5A8105}" dt="2022-10-28T14:47:33.687" v="745" actId="1076"/>
          <ac:picMkLst>
            <pc:docMk/>
            <pc:sldMk cId="1016335261" sldId="343"/>
            <ac:picMk id="31" creationId="{8EC37D04-0DC3-C4A5-532F-28BAA14700A3}"/>
          </ac:picMkLst>
        </pc:picChg>
        <pc:picChg chg="mod">
          <ac:chgData name="Richard Kirschner" userId="3a4c5f8b-0fe6-457d-ae5f-3a2d9d698604" providerId="ADAL" clId="{C5F47051-D748-9242-A64B-0A3ECF5A8105}" dt="2022-10-28T14:47:32.461" v="744" actId="1076"/>
          <ac:picMkLst>
            <pc:docMk/>
            <pc:sldMk cId="1016335261" sldId="343"/>
            <ac:picMk id="61" creationId="{4F68FF8B-58EB-C673-D5C7-CA216948CB30}"/>
          </ac:picMkLst>
        </pc:picChg>
      </pc:sldChg>
      <pc:sldChg chg="modSp mod delCm modCm">
        <pc:chgData name="Richard Kirschner" userId="3a4c5f8b-0fe6-457d-ae5f-3a2d9d698604" providerId="ADAL" clId="{C5F47051-D748-9242-A64B-0A3ECF5A8105}" dt="2022-11-02T18:30:58.410" v="6492" actId="2056"/>
        <pc:sldMkLst>
          <pc:docMk/>
          <pc:sldMk cId="639555439" sldId="344"/>
        </pc:sldMkLst>
        <pc:spChg chg="mod">
          <ac:chgData name="Richard Kirschner" userId="3a4c5f8b-0fe6-457d-ae5f-3a2d9d698604" providerId="ADAL" clId="{C5F47051-D748-9242-A64B-0A3ECF5A8105}" dt="2022-10-28T16:03:26.869" v="1721" actId="255"/>
          <ac:spMkLst>
            <pc:docMk/>
            <pc:sldMk cId="639555439" sldId="344"/>
            <ac:spMk id="4" creationId="{046EC5EA-9CD0-F645-A477-F5D2363705C5}"/>
          </ac:spMkLst>
        </pc:spChg>
        <pc:spChg chg="mod">
          <ac:chgData name="Richard Kirschner" userId="3a4c5f8b-0fe6-457d-ae5f-3a2d9d698604" providerId="ADAL" clId="{C5F47051-D748-9242-A64B-0A3ECF5A8105}" dt="2022-10-28T15:32:58.131" v="1419" actId="1076"/>
          <ac:spMkLst>
            <pc:docMk/>
            <pc:sldMk cId="639555439" sldId="344"/>
            <ac:spMk id="7" creationId="{C1642471-1432-B24D-AD23-BB2811B2FC1A}"/>
          </ac:spMkLst>
        </pc:spChg>
        <pc:spChg chg="mod">
          <ac:chgData name="Richard Kirschner" userId="3a4c5f8b-0fe6-457d-ae5f-3a2d9d698604" providerId="ADAL" clId="{C5F47051-D748-9242-A64B-0A3ECF5A8105}" dt="2022-10-28T15:29:06.656" v="1378" actId="255"/>
          <ac:spMkLst>
            <pc:docMk/>
            <pc:sldMk cId="639555439" sldId="344"/>
            <ac:spMk id="22" creationId="{C2401B0F-A9F0-40D3-1075-6CB1A506F01A}"/>
          </ac:spMkLst>
        </pc:spChg>
        <pc:spChg chg="mod">
          <ac:chgData name="Richard Kirschner" userId="3a4c5f8b-0fe6-457d-ae5f-3a2d9d698604" providerId="ADAL" clId="{C5F47051-D748-9242-A64B-0A3ECF5A8105}" dt="2022-10-28T15:29:24.631" v="1381" actId="1076"/>
          <ac:spMkLst>
            <pc:docMk/>
            <pc:sldMk cId="639555439" sldId="344"/>
            <ac:spMk id="35" creationId="{CF9433E8-A6E2-9B2D-7887-04423C23E8A3}"/>
          </ac:spMkLst>
        </pc:spChg>
        <pc:spChg chg="mod">
          <ac:chgData name="Richard Kirschner" userId="3a4c5f8b-0fe6-457d-ae5f-3a2d9d698604" providerId="ADAL" clId="{C5F47051-D748-9242-A64B-0A3ECF5A8105}" dt="2022-10-28T15:29:38.628" v="1383" actId="255"/>
          <ac:spMkLst>
            <pc:docMk/>
            <pc:sldMk cId="639555439" sldId="344"/>
            <ac:spMk id="36" creationId="{4C2E6E84-4C73-CAAE-CD8B-B7EEBC8E2084}"/>
          </ac:spMkLst>
        </pc:spChg>
        <pc:spChg chg="mod">
          <ac:chgData name="Richard Kirschner" userId="3a4c5f8b-0fe6-457d-ae5f-3a2d9d698604" providerId="ADAL" clId="{C5F47051-D748-9242-A64B-0A3ECF5A8105}" dt="2022-10-28T15:29:51.335" v="1385" actId="1076"/>
          <ac:spMkLst>
            <pc:docMk/>
            <pc:sldMk cId="639555439" sldId="344"/>
            <ac:spMk id="37" creationId="{3D9CFFD1-F46D-729F-DB52-75949C2D4557}"/>
          </ac:spMkLst>
        </pc:spChg>
        <pc:spChg chg="mod">
          <ac:chgData name="Richard Kirschner" userId="3a4c5f8b-0fe6-457d-ae5f-3a2d9d698604" providerId="ADAL" clId="{C5F47051-D748-9242-A64B-0A3ECF5A8105}" dt="2022-10-28T15:30:02.753" v="1387" actId="1076"/>
          <ac:spMkLst>
            <pc:docMk/>
            <pc:sldMk cId="639555439" sldId="344"/>
            <ac:spMk id="38" creationId="{8E74DF8C-1BA5-3609-AD67-3D26BA27022C}"/>
          </ac:spMkLst>
        </pc:spChg>
        <pc:spChg chg="mod">
          <ac:chgData name="Richard Kirschner" userId="3a4c5f8b-0fe6-457d-ae5f-3a2d9d698604" providerId="ADAL" clId="{C5F47051-D748-9242-A64B-0A3ECF5A8105}" dt="2022-10-28T15:30:08.331" v="1388" actId="255"/>
          <ac:spMkLst>
            <pc:docMk/>
            <pc:sldMk cId="639555439" sldId="344"/>
            <ac:spMk id="57" creationId="{7D8B6274-A59A-62F8-F4FB-F914A7DF4528}"/>
          </ac:spMkLst>
        </pc:spChg>
        <pc:spChg chg="mod">
          <ac:chgData name="Richard Kirschner" userId="3a4c5f8b-0fe6-457d-ae5f-3a2d9d698604" providerId="ADAL" clId="{C5F47051-D748-9242-A64B-0A3ECF5A8105}" dt="2022-10-28T15:32:18.202" v="1412" actId="20577"/>
          <ac:spMkLst>
            <pc:docMk/>
            <pc:sldMk cId="639555439" sldId="344"/>
            <ac:spMk id="58" creationId="{D49DECBE-17B6-1F17-9A53-8D8B8C22B8DD}"/>
          </ac:spMkLst>
        </pc:spChg>
        <pc:spChg chg="mod">
          <ac:chgData name="Richard Kirschner" userId="3a4c5f8b-0fe6-457d-ae5f-3a2d9d698604" providerId="ADAL" clId="{C5F47051-D748-9242-A64B-0A3ECF5A8105}" dt="2022-10-28T15:32:12.617" v="1405" actId="255"/>
          <ac:spMkLst>
            <pc:docMk/>
            <pc:sldMk cId="639555439" sldId="344"/>
            <ac:spMk id="59" creationId="{E0B69817-1AE6-AC0C-8D11-D823585EFFB9}"/>
          </ac:spMkLst>
        </pc:spChg>
        <pc:spChg chg="mod">
          <ac:chgData name="Richard Kirschner" userId="3a4c5f8b-0fe6-457d-ae5f-3a2d9d698604" providerId="ADAL" clId="{C5F47051-D748-9242-A64B-0A3ECF5A8105}" dt="2022-10-28T15:32:42.548" v="1417" actId="1076"/>
          <ac:spMkLst>
            <pc:docMk/>
            <pc:sldMk cId="639555439" sldId="344"/>
            <ac:spMk id="60" creationId="{0F4030F9-E916-197C-35EA-AFFFD18CA2E2}"/>
          </ac:spMkLst>
        </pc:spChg>
        <pc:graphicFrameChg chg="mod">
          <ac:chgData name="Richard Kirschner" userId="3a4c5f8b-0fe6-457d-ae5f-3a2d9d698604" providerId="ADAL" clId="{C5F47051-D748-9242-A64B-0A3ECF5A8105}" dt="2022-10-28T15:31:57.879" v="1404" actId="255"/>
          <ac:graphicFrameMkLst>
            <pc:docMk/>
            <pc:sldMk cId="639555439" sldId="344"/>
            <ac:graphicFrameMk id="737" creationId="{21743879-8C27-966B-3757-3113D210F0A3}"/>
          </ac:graphicFrameMkLst>
        </pc:graphicFrameChg>
      </pc:sldChg>
      <pc:sldChg chg="addSp delSp modSp mod addCm modCm">
        <pc:chgData name="Richard Kirschner" userId="3a4c5f8b-0fe6-457d-ae5f-3a2d9d698604" providerId="ADAL" clId="{C5F47051-D748-9242-A64B-0A3ECF5A8105}" dt="2022-11-02T20:18:38.294" v="10543"/>
        <pc:sldMkLst>
          <pc:docMk/>
          <pc:sldMk cId="2079269680" sldId="345"/>
        </pc:sldMkLst>
        <pc:spChg chg="add mod">
          <ac:chgData name="Richard Kirschner" userId="3a4c5f8b-0fe6-457d-ae5f-3a2d9d698604" providerId="ADAL" clId="{C5F47051-D748-9242-A64B-0A3ECF5A8105}" dt="2022-11-02T20:18:38.294" v="10543"/>
          <ac:spMkLst>
            <pc:docMk/>
            <pc:sldMk cId="2079269680" sldId="345"/>
            <ac:spMk id="28" creationId="{CBC93D27-A334-2D4F-A8EA-DF523C47727F}"/>
          </ac:spMkLst>
        </pc:spChg>
        <pc:spChg chg="mod">
          <ac:chgData name="Richard Kirschner" userId="3a4c5f8b-0fe6-457d-ae5f-3a2d9d698604" providerId="ADAL" clId="{C5F47051-D748-9242-A64B-0A3ECF5A8105}" dt="2022-10-28T16:03:13.734" v="1719" actId="255"/>
          <ac:spMkLst>
            <pc:docMk/>
            <pc:sldMk cId="2079269680" sldId="345"/>
            <ac:spMk id="39" creationId="{A450074C-92E4-D8FC-B225-2B30EDFAA305}"/>
          </ac:spMkLst>
        </pc:spChg>
        <pc:graphicFrameChg chg="mod">
          <ac:chgData name="Richard Kirschner" userId="3a4c5f8b-0fe6-457d-ae5f-3a2d9d698604" providerId="ADAL" clId="{C5F47051-D748-9242-A64B-0A3ECF5A8105}" dt="2022-10-28T15:26:37.830" v="1324" actId="14100"/>
          <ac:graphicFrameMkLst>
            <pc:docMk/>
            <pc:sldMk cId="2079269680" sldId="345"/>
            <ac:graphicFrameMk id="2" creationId="{E2D424FB-3501-9913-181F-BD95A7219EAB}"/>
          </ac:graphicFrameMkLst>
        </pc:graphicFrameChg>
        <pc:graphicFrameChg chg="add del mod">
          <ac:chgData name="Richard Kirschner" userId="3a4c5f8b-0fe6-457d-ae5f-3a2d9d698604" providerId="ADAL" clId="{C5F47051-D748-9242-A64B-0A3ECF5A8105}" dt="2022-10-28T15:00:05.514" v="762" actId="478"/>
          <ac:graphicFrameMkLst>
            <pc:docMk/>
            <pc:sldMk cId="2079269680" sldId="345"/>
            <ac:graphicFrameMk id="8" creationId="{8CB6B008-646E-3D47-9480-F17BD0253019}"/>
          </ac:graphicFrameMkLst>
        </pc:graphicFrameChg>
      </pc:sldChg>
      <pc:sldChg chg="modSp mod delCm">
        <pc:chgData name="Richard Kirschner" userId="3a4c5f8b-0fe6-457d-ae5f-3a2d9d698604" providerId="ADAL" clId="{C5F47051-D748-9242-A64B-0A3ECF5A8105}" dt="2022-10-28T15:43:43.902" v="1561"/>
        <pc:sldMkLst>
          <pc:docMk/>
          <pc:sldMk cId="2551184738" sldId="351"/>
        </pc:sldMkLst>
        <pc:spChg chg="mod">
          <ac:chgData name="Richard Kirschner" userId="3a4c5f8b-0fe6-457d-ae5f-3a2d9d698604" providerId="ADAL" clId="{C5F47051-D748-9242-A64B-0A3ECF5A8105}" dt="2022-10-28T15:43:33.228" v="1560" actId="1076"/>
          <ac:spMkLst>
            <pc:docMk/>
            <pc:sldMk cId="2551184738" sldId="351"/>
            <ac:spMk id="2" creationId="{06BD62CC-7561-EA49-8031-F95E676CC12A}"/>
          </ac:spMkLst>
        </pc:spChg>
      </pc:sldChg>
      <pc:sldChg chg="del">
        <pc:chgData name="Richard Kirschner" userId="3a4c5f8b-0fe6-457d-ae5f-3a2d9d698604" providerId="ADAL" clId="{C5F47051-D748-9242-A64B-0A3ECF5A8105}" dt="2022-10-28T15:33:51.771" v="1422" actId="2696"/>
        <pc:sldMkLst>
          <pc:docMk/>
          <pc:sldMk cId="982160440" sldId="352"/>
        </pc:sldMkLst>
      </pc:sldChg>
      <pc:sldChg chg="addSp delSp modSp mod ord modNotesTx">
        <pc:chgData name="Richard Kirschner" userId="3a4c5f8b-0fe6-457d-ae5f-3a2d9d698604" providerId="ADAL" clId="{C5F47051-D748-9242-A64B-0A3ECF5A8105}" dt="2022-11-02T20:30:16.440" v="10594" actId="20578"/>
        <pc:sldMkLst>
          <pc:docMk/>
          <pc:sldMk cId="2091468662" sldId="353"/>
        </pc:sldMkLst>
        <pc:spChg chg="mod">
          <ac:chgData name="Richard Kirschner" userId="3a4c5f8b-0fe6-457d-ae5f-3a2d9d698604" providerId="ADAL" clId="{C5F47051-D748-9242-A64B-0A3ECF5A8105}" dt="2022-11-01T16:18:56.110" v="2588" actId="1076"/>
          <ac:spMkLst>
            <pc:docMk/>
            <pc:sldMk cId="2091468662" sldId="353"/>
            <ac:spMk id="2" creationId="{2AD4CD53-17AD-5903-8594-3FAF5E2011AE}"/>
          </ac:spMkLst>
        </pc:spChg>
        <pc:spChg chg="add mod">
          <ac:chgData name="Richard Kirschner" userId="3a4c5f8b-0fe6-457d-ae5f-3a2d9d698604" providerId="ADAL" clId="{C5F47051-D748-9242-A64B-0A3ECF5A8105}" dt="2022-11-01T16:19:51.487" v="2597" actId="1076"/>
          <ac:spMkLst>
            <pc:docMk/>
            <pc:sldMk cId="2091468662" sldId="353"/>
            <ac:spMk id="17" creationId="{003753BA-7413-3F45-BF27-9658FC6AA53A}"/>
          </ac:spMkLst>
        </pc:spChg>
        <pc:spChg chg="add mod">
          <ac:chgData name="Richard Kirschner" userId="3a4c5f8b-0fe6-457d-ae5f-3a2d9d698604" providerId="ADAL" clId="{C5F47051-D748-9242-A64B-0A3ECF5A8105}" dt="2022-11-01T16:19:41.052" v="2595" actId="1076"/>
          <ac:spMkLst>
            <pc:docMk/>
            <pc:sldMk cId="2091468662" sldId="353"/>
            <ac:spMk id="18" creationId="{0D16C0D0-130D-E343-A85E-AB9183916D5E}"/>
          </ac:spMkLst>
        </pc:spChg>
        <pc:spChg chg="add mod">
          <ac:chgData name="Richard Kirschner" userId="3a4c5f8b-0fe6-457d-ae5f-3a2d9d698604" providerId="ADAL" clId="{C5F47051-D748-9242-A64B-0A3ECF5A8105}" dt="2022-11-01T16:19:29.400" v="2593" actId="1076"/>
          <ac:spMkLst>
            <pc:docMk/>
            <pc:sldMk cId="2091468662" sldId="353"/>
            <ac:spMk id="19" creationId="{323533B6-274B-B14E-AAE8-1A7717DEF7E6}"/>
          </ac:spMkLst>
        </pc:spChg>
        <pc:spChg chg="mod">
          <ac:chgData name="Richard Kirschner" userId="3a4c5f8b-0fe6-457d-ae5f-3a2d9d698604" providerId="ADAL" clId="{C5F47051-D748-9242-A64B-0A3ECF5A8105}" dt="2022-11-01T16:14:26.064" v="2540" actId="1076"/>
          <ac:spMkLst>
            <pc:docMk/>
            <pc:sldMk cId="2091468662" sldId="353"/>
            <ac:spMk id="774" creationId="{73354242-86EB-39ED-FDBA-892E5D9DE268}"/>
          </ac:spMkLst>
        </pc:spChg>
        <pc:spChg chg="del">
          <ac:chgData name="Richard Kirschner" userId="3a4c5f8b-0fe6-457d-ae5f-3a2d9d698604" providerId="ADAL" clId="{C5F47051-D748-9242-A64B-0A3ECF5A8105}" dt="2022-11-01T16:07:57.203" v="2452" actId="478"/>
          <ac:spMkLst>
            <pc:docMk/>
            <pc:sldMk cId="2091468662" sldId="353"/>
            <ac:spMk id="783" creationId="{6AAC4132-9962-FF53-4BB3-CD6F068F91CF}"/>
          </ac:spMkLst>
        </pc:spChg>
        <pc:spChg chg="del">
          <ac:chgData name="Richard Kirschner" userId="3a4c5f8b-0fe6-457d-ae5f-3a2d9d698604" providerId="ADAL" clId="{C5F47051-D748-9242-A64B-0A3ECF5A8105}" dt="2022-11-01T16:08:59.578" v="2464" actId="478"/>
          <ac:spMkLst>
            <pc:docMk/>
            <pc:sldMk cId="2091468662" sldId="353"/>
            <ac:spMk id="785" creationId="{6DAAEDCE-B7F6-19AE-6879-5BC220C3310B}"/>
          </ac:spMkLst>
        </pc:spChg>
        <pc:spChg chg="del">
          <ac:chgData name="Richard Kirschner" userId="3a4c5f8b-0fe6-457d-ae5f-3a2d9d698604" providerId="ADAL" clId="{C5F47051-D748-9242-A64B-0A3ECF5A8105}" dt="2022-11-01T16:09:26.658" v="2471" actId="478"/>
          <ac:spMkLst>
            <pc:docMk/>
            <pc:sldMk cId="2091468662" sldId="353"/>
            <ac:spMk id="787" creationId="{B91AF00D-14DB-C2DF-8C42-D62203007690}"/>
          </ac:spMkLst>
        </pc:spChg>
        <pc:graphicFrameChg chg="mod modGraphic">
          <ac:chgData name="Richard Kirschner" userId="3a4c5f8b-0fe6-457d-ae5f-3a2d9d698604" providerId="ADAL" clId="{C5F47051-D748-9242-A64B-0A3ECF5A8105}" dt="2022-11-01T16:09:59.998" v="2476" actId="1076"/>
          <ac:graphicFrameMkLst>
            <pc:docMk/>
            <pc:sldMk cId="2091468662" sldId="353"/>
            <ac:graphicFrameMk id="781" creationId="{8F0D5547-C1BF-1252-E837-FF82148D41BB}"/>
          </ac:graphicFrameMkLst>
        </pc:graphicFrameChg>
        <pc:picChg chg="add mod modCrop">
          <ac:chgData name="Richard Kirschner" userId="3a4c5f8b-0fe6-457d-ae5f-3a2d9d698604" providerId="ADAL" clId="{C5F47051-D748-9242-A64B-0A3ECF5A8105}" dt="2022-11-01T16:16:07.640" v="2566" actId="1076"/>
          <ac:picMkLst>
            <pc:docMk/>
            <pc:sldMk cId="2091468662" sldId="353"/>
            <ac:picMk id="4" creationId="{F14719B4-6BAA-4745-B533-6782FC11F8EF}"/>
          </ac:picMkLst>
        </pc:picChg>
        <pc:picChg chg="add mod modCrop">
          <ac:chgData name="Richard Kirschner" userId="3a4c5f8b-0fe6-457d-ae5f-3a2d9d698604" providerId="ADAL" clId="{C5F47051-D748-9242-A64B-0A3ECF5A8105}" dt="2022-11-01T16:11:33.849" v="2497" actId="1076"/>
          <ac:picMkLst>
            <pc:docMk/>
            <pc:sldMk cId="2091468662" sldId="353"/>
            <ac:picMk id="6" creationId="{1944394D-1E44-1846-9D7F-3F2FF9977B14}"/>
          </ac:picMkLst>
        </pc:picChg>
        <pc:picChg chg="add mod modCrop">
          <ac:chgData name="Richard Kirschner" userId="3a4c5f8b-0fe6-457d-ae5f-3a2d9d698604" providerId="ADAL" clId="{C5F47051-D748-9242-A64B-0A3ECF5A8105}" dt="2022-11-01T16:11:31.397" v="2496" actId="1076"/>
          <ac:picMkLst>
            <pc:docMk/>
            <pc:sldMk cId="2091468662" sldId="353"/>
            <ac:picMk id="8" creationId="{0A0AFD26-278A-214C-ADCC-0838E0EEC53E}"/>
          </ac:picMkLst>
        </pc:picChg>
        <pc:picChg chg="add mod">
          <ac:chgData name="Richard Kirschner" userId="3a4c5f8b-0fe6-457d-ae5f-3a2d9d698604" providerId="ADAL" clId="{C5F47051-D748-9242-A64B-0A3ECF5A8105}" dt="2022-11-01T16:19:11.981" v="2589" actId="14100"/>
          <ac:picMkLst>
            <pc:docMk/>
            <pc:sldMk cId="2091468662" sldId="353"/>
            <ac:picMk id="14" creationId="{B1B1AC6C-3D10-AA46-A22F-499CF6201C85}"/>
          </ac:picMkLst>
        </pc:picChg>
        <pc:picChg chg="add mod">
          <ac:chgData name="Richard Kirschner" userId="3a4c5f8b-0fe6-457d-ae5f-3a2d9d698604" providerId="ADAL" clId="{C5F47051-D748-9242-A64B-0A3ECF5A8105}" dt="2022-11-01T16:19:15.380" v="2590" actId="14100"/>
          <ac:picMkLst>
            <pc:docMk/>
            <pc:sldMk cId="2091468662" sldId="353"/>
            <ac:picMk id="15" creationId="{8584E4BA-D6C9-7D4E-B51E-47653E35F246}"/>
          </ac:picMkLst>
        </pc:picChg>
        <pc:picChg chg="add mod">
          <ac:chgData name="Richard Kirschner" userId="3a4c5f8b-0fe6-457d-ae5f-3a2d9d698604" providerId="ADAL" clId="{C5F47051-D748-9242-A64B-0A3ECF5A8105}" dt="2022-11-01T16:19:18.848" v="2591" actId="14100"/>
          <ac:picMkLst>
            <pc:docMk/>
            <pc:sldMk cId="2091468662" sldId="353"/>
            <ac:picMk id="16" creationId="{C576BD33-E8B6-9A4C-8AA1-D4254F0CA49C}"/>
          </ac:picMkLst>
        </pc:picChg>
        <pc:picChg chg="add mod">
          <ac:chgData name="Richard Kirschner" userId="3a4c5f8b-0fe6-457d-ae5f-3a2d9d698604" providerId="ADAL" clId="{C5F47051-D748-9242-A64B-0A3ECF5A8105}" dt="2022-11-01T16:18:54.110" v="2587" actId="14100"/>
          <ac:picMkLst>
            <pc:docMk/>
            <pc:sldMk cId="2091468662" sldId="353"/>
            <ac:picMk id="20" creationId="{F697FD23-55B1-9D47-9DC4-A5F025DCD990}"/>
          </ac:picMkLst>
        </pc:picChg>
        <pc:picChg chg="add mod">
          <ac:chgData name="Richard Kirschner" userId="3a4c5f8b-0fe6-457d-ae5f-3a2d9d698604" providerId="ADAL" clId="{C5F47051-D748-9242-A64B-0A3ECF5A8105}" dt="2022-11-01T16:18:49.059" v="2586" actId="14100"/>
          <ac:picMkLst>
            <pc:docMk/>
            <pc:sldMk cId="2091468662" sldId="353"/>
            <ac:picMk id="21" creationId="{64AB26B6-14D0-A54D-AFC4-479601C1A938}"/>
          </ac:picMkLst>
        </pc:picChg>
        <pc:picChg chg="add mod">
          <ac:chgData name="Richard Kirschner" userId="3a4c5f8b-0fe6-457d-ae5f-3a2d9d698604" providerId="ADAL" clId="{C5F47051-D748-9242-A64B-0A3ECF5A8105}" dt="2022-11-01T16:18:41.783" v="2585" actId="14100"/>
          <ac:picMkLst>
            <pc:docMk/>
            <pc:sldMk cId="2091468662" sldId="353"/>
            <ac:picMk id="22" creationId="{E4C423FF-1E75-DF48-8503-0A1227DFF2F5}"/>
          </ac:picMkLst>
        </pc:picChg>
      </pc:sldChg>
      <pc:sldChg chg="modSp add del mod">
        <pc:chgData name="Richard Kirschner" userId="3a4c5f8b-0fe6-457d-ae5f-3a2d9d698604" providerId="ADAL" clId="{C5F47051-D748-9242-A64B-0A3ECF5A8105}" dt="2022-11-02T16:44:57.186" v="4418" actId="2696"/>
        <pc:sldMkLst>
          <pc:docMk/>
          <pc:sldMk cId="2445796171" sldId="354"/>
        </pc:sldMkLst>
        <pc:spChg chg="mod">
          <ac:chgData name="Richard Kirschner" userId="3a4c5f8b-0fe6-457d-ae5f-3a2d9d698604" providerId="ADAL" clId="{C5F47051-D748-9242-A64B-0A3ECF5A8105}" dt="2022-10-28T16:03:53.873" v="1724" actId="255"/>
          <ac:spMkLst>
            <pc:docMk/>
            <pc:sldMk cId="2445796171" sldId="354"/>
            <ac:spMk id="4" creationId="{EE914D5C-5427-F5C0-9C1E-1208A5CA4EFC}"/>
          </ac:spMkLst>
        </pc:spChg>
      </pc:sldChg>
      <pc:sldChg chg="addSp delSp modSp add mod setBg">
        <pc:chgData name="Richard Kirschner" userId="3a4c5f8b-0fe6-457d-ae5f-3a2d9d698604" providerId="ADAL" clId="{C5F47051-D748-9242-A64B-0A3ECF5A8105}" dt="2022-11-02T17:45:19.240" v="6418" actId="26606"/>
        <pc:sldMkLst>
          <pc:docMk/>
          <pc:sldMk cId="880618325" sldId="355"/>
        </pc:sldMkLst>
        <pc:spChg chg="del">
          <ac:chgData name="Richard Kirschner" userId="3a4c5f8b-0fe6-457d-ae5f-3a2d9d698604" providerId="ADAL" clId="{C5F47051-D748-9242-A64B-0A3ECF5A8105}" dt="2022-10-28T15:37:47.468" v="1542" actId="478"/>
          <ac:spMkLst>
            <pc:docMk/>
            <pc:sldMk cId="880618325" sldId="355"/>
            <ac:spMk id="3" creationId="{95401612-4334-0D49-9492-8FC9F9D98379}"/>
          </ac:spMkLst>
        </pc:spChg>
        <pc:spChg chg="add mod">
          <ac:chgData name="Richard Kirschner" userId="3a4c5f8b-0fe6-457d-ae5f-3a2d9d698604" providerId="ADAL" clId="{C5F47051-D748-9242-A64B-0A3ECF5A8105}" dt="2022-11-02T17:45:19.240" v="6418" actId="26606"/>
          <ac:spMkLst>
            <pc:docMk/>
            <pc:sldMk cId="880618325" sldId="355"/>
            <ac:spMk id="4" creationId="{B01CF541-9A75-B646-858D-758148C39741}"/>
          </ac:spMkLst>
        </pc:spChg>
        <pc:spChg chg="add">
          <ac:chgData name="Richard Kirschner" userId="3a4c5f8b-0fe6-457d-ae5f-3a2d9d698604" providerId="ADAL" clId="{C5F47051-D748-9242-A64B-0A3ECF5A8105}" dt="2022-11-02T17:45:19.240" v="6418" actId="26606"/>
          <ac:spMkLst>
            <pc:docMk/>
            <pc:sldMk cId="880618325" sldId="355"/>
            <ac:spMk id="10" creationId="{6C4028FD-8BAA-4A19-BFDE-594D991B7552}"/>
          </ac:spMkLst>
        </pc:spChg>
        <pc:graphicFrameChg chg="add mod modGraphic">
          <ac:chgData name="Richard Kirschner" userId="3a4c5f8b-0fe6-457d-ae5f-3a2d9d698604" providerId="ADAL" clId="{C5F47051-D748-9242-A64B-0A3ECF5A8105}" dt="2022-11-02T17:45:19.240" v="6418" actId="26606"/>
          <ac:graphicFrameMkLst>
            <pc:docMk/>
            <pc:sldMk cId="880618325" sldId="355"/>
            <ac:graphicFrameMk id="5" creationId="{3C6B2E77-B8A7-D343-B870-F1D3FAA97F96}"/>
          </ac:graphicFrameMkLst>
        </pc:graphicFrameChg>
      </pc:sldChg>
      <pc:sldChg chg="modSp add del mod">
        <pc:chgData name="Richard Kirschner" userId="3a4c5f8b-0fe6-457d-ae5f-3a2d9d698604" providerId="ADAL" clId="{C5F47051-D748-9242-A64B-0A3ECF5A8105}" dt="2022-10-31T18:48:39.251" v="2192" actId="2696"/>
        <pc:sldMkLst>
          <pc:docMk/>
          <pc:sldMk cId="781954952" sldId="369"/>
        </pc:sldMkLst>
        <pc:grpChg chg="mod">
          <ac:chgData name="Richard Kirschner" userId="3a4c5f8b-0fe6-457d-ae5f-3a2d9d698604" providerId="ADAL" clId="{C5F47051-D748-9242-A64B-0A3ECF5A8105}" dt="2022-10-31T17:45:49.120" v="1962" actId="1076"/>
          <ac:grpSpMkLst>
            <pc:docMk/>
            <pc:sldMk cId="781954952" sldId="369"/>
            <ac:grpSpMk id="2" creationId="{D373006A-89B3-5CF2-1AF9-AD665C1CFEF2}"/>
          </ac:grpSpMkLst>
        </pc:grpChg>
      </pc:sldChg>
      <pc:sldChg chg="addSp delSp modSp new mod ord modNotesTx">
        <pc:chgData name="Richard Kirschner" userId="3a4c5f8b-0fe6-457d-ae5f-3a2d9d698604" providerId="ADAL" clId="{C5F47051-D748-9242-A64B-0A3ECF5A8105}" dt="2022-11-02T19:48:54.235" v="6556"/>
        <pc:sldMkLst>
          <pc:docMk/>
          <pc:sldMk cId="2779087071" sldId="370"/>
        </pc:sldMkLst>
        <pc:spChg chg="add mod">
          <ac:chgData name="Richard Kirschner" userId="3a4c5f8b-0fe6-457d-ae5f-3a2d9d698604" providerId="ADAL" clId="{C5F47051-D748-9242-A64B-0A3ECF5A8105}" dt="2022-10-31T16:57:34.561" v="1777" actId="14100"/>
          <ac:spMkLst>
            <pc:docMk/>
            <pc:sldMk cId="2779087071" sldId="370"/>
            <ac:spMk id="2" creationId="{5D25A54E-03D3-444B-990E-482B66334D29}"/>
          </ac:spMkLst>
        </pc:spChg>
        <pc:spChg chg="add mod">
          <ac:chgData name="Richard Kirschner" userId="3a4c5f8b-0fe6-457d-ae5f-3a2d9d698604" providerId="ADAL" clId="{C5F47051-D748-9242-A64B-0A3ECF5A8105}" dt="2022-10-31T17:47:51.639" v="1984" actId="1076"/>
          <ac:spMkLst>
            <pc:docMk/>
            <pc:sldMk cId="2779087071" sldId="370"/>
            <ac:spMk id="13" creationId="{580290D0-8401-CB44-8A03-4D48B4D84162}"/>
          </ac:spMkLst>
        </pc:spChg>
        <pc:spChg chg="add mod">
          <ac:chgData name="Richard Kirschner" userId="3a4c5f8b-0fe6-457d-ae5f-3a2d9d698604" providerId="ADAL" clId="{C5F47051-D748-9242-A64B-0A3ECF5A8105}" dt="2022-11-02T19:48:54.235" v="6556"/>
          <ac:spMkLst>
            <pc:docMk/>
            <pc:sldMk cId="2779087071" sldId="370"/>
            <ac:spMk id="20" creationId="{FD397095-8F22-E542-8E16-7C108D3EA617}"/>
          </ac:spMkLst>
        </pc:spChg>
        <pc:spChg chg="add mod">
          <ac:chgData name="Richard Kirschner" userId="3a4c5f8b-0fe6-457d-ae5f-3a2d9d698604" providerId="ADAL" clId="{C5F47051-D748-9242-A64B-0A3ECF5A8105}" dt="2022-10-31T18:47:35.519" v="2187" actId="1076"/>
          <ac:spMkLst>
            <pc:docMk/>
            <pc:sldMk cId="2779087071" sldId="370"/>
            <ac:spMk id="25" creationId="{491313E7-955D-1D4B-AA73-29D62ABADD4F}"/>
          </ac:spMkLst>
        </pc:spChg>
        <pc:spChg chg="add mod">
          <ac:chgData name="Richard Kirschner" userId="3a4c5f8b-0fe6-457d-ae5f-3a2d9d698604" providerId="ADAL" clId="{C5F47051-D748-9242-A64B-0A3ECF5A8105}" dt="2022-10-31T18:47:47.605" v="2189" actId="1076"/>
          <ac:spMkLst>
            <pc:docMk/>
            <pc:sldMk cId="2779087071" sldId="370"/>
            <ac:spMk id="26" creationId="{BAC2D6EC-3B16-D74B-BFC7-24026BDD1041}"/>
          </ac:spMkLst>
        </pc:spChg>
        <pc:spChg chg="add mod">
          <ac:chgData name="Richard Kirschner" userId="3a4c5f8b-0fe6-457d-ae5f-3a2d9d698604" providerId="ADAL" clId="{C5F47051-D748-9242-A64B-0A3ECF5A8105}" dt="2022-10-31T18:48:02.807" v="2191" actId="1076"/>
          <ac:spMkLst>
            <pc:docMk/>
            <pc:sldMk cId="2779087071" sldId="370"/>
            <ac:spMk id="31" creationId="{856CEF8D-9E54-A145-97AD-29BEAC4B78F0}"/>
          </ac:spMkLst>
        </pc:spChg>
        <pc:spChg chg="add mod">
          <ac:chgData name="Richard Kirschner" userId="3a4c5f8b-0fe6-457d-ae5f-3a2d9d698604" providerId="ADAL" clId="{C5F47051-D748-9242-A64B-0A3ECF5A8105}" dt="2022-10-31T17:44:53.884" v="1957" actId="1076"/>
          <ac:spMkLst>
            <pc:docMk/>
            <pc:sldMk cId="2779087071" sldId="370"/>
            <ac:spMk id="32" creationId="{963BEAAF-8B3D-4646-8858-E81AEEC60B87}"/>
          </ac:spMkLst>
        </pc:spChg>
        <pc:spChg chg="add mod">
          <ac:chgData name="Richard Kirschner" userId="3a4c5f8b-0fe6-457d-ae5f-3a2d9d698604" providerId="ADAL" clId="{C5F47051-D748-9242-A64B-0A3ECF5A8105}" dt="2022-10-31T17:45:09.403" v="1959" actId="1076"/>
          <ac:spMkLst>
            <pc:docMk/>
            <pc:sldMk cId="2779087071" sldId="370"/>
            <ac:spMk id="33" creationId="{86A585E9-3ABC-FF45-AC3A-C8AA8D88A439}"/>
          </ac:spMkLst>
        </pc:spChg>
        <pc:spChg chg="add mod">
          <ac:chgData name="Richard Kirschner" userId="3a4c5f8b-0fe6-457d-ae5f-3a2d9d698604" providerId="ADAL" clId="{C5F47051-D748-9242-A64B-0A3ECF5A8105}" dt="2022-10-31T17:45:24.268" v="1961" actId="1076"/>
          <ac:spMkLst>
            <pc:docMk/>
            <pc:sldMk cId="2779087071" sldId="370"/>
            <ac:spMk id="34" creationId="{3A0113ED-E184-4145-863C-C54A1CB4331F}"/>
          </ac:spMkLst>
        </pc:spChg>
        <pc:spChg chg="add del mod">
          <ac:chgData name="Richard Kirschner" userId="3a4c5f8b-0fe6-457d-ae5f-3a2d9d698604" providerId="ADAL" clId="{C5F47051-D748-9242-A64B-0A3ECF5A8105}" dt="2022-11-02T19:48:53.472" v="6555" actId="478"/>
          <ac:spMkLst>
            <pc:docMk/>
            <pc:sldMk cId="2779087071" sldId="370"/>
            <ac:spMk id="35" creationId="{5470D69F-6FEA-0743-96B2-638B0D2CDFC2}"/>
          </ac:spMkLst>
        </pc:spChg>
        <pc:picChg chg="add mod modCrop">
          <ac:chgData name="Richard Kirschner" userId="3a4c5f8b-0fe6-457d-ae5f-3a2d9d698604" providerId="ADAL" clId="{C5F47051-D748-9242-A64B-0A3ECF5A8105}" dt="2022-10-31T17:47:44.154" v="1982" actId="14100"/>
          <ac:picMkLst>
            <pc:docMk/>
            <pc:sldMk cId="2779087071" sldId="370"/>
            <ac:picMk id="4" creationId="{5EDD40C4-C970-0140-AED6-9673F485038E}"/>
          </ac:picMkLst>
        </pc:picChg>
        <pc:picChg chg="add mod modCrop">
          <ac:chgData name="Richard Kirschner" userId="3a4c5f8b-0fe6-457d-ae5f-3a2d9d698604" providerId="ADAL" clId="{C5F47051-D748-9242-A64B-0A3ECF5A8105}" dt="2022-10-31T17:46:32.381" v="1969" actId="14100"/>
          <ac:picMkLst>
            <pc:docMk/>
            <pc:sldMk cId="2779087071" sldId="370"/>
            <ac:picMk id="15" creationId="{3FD93A69-00CB-624A-B761-769C10AAE212}"/>
          </ac:picMkLst>
        </pc:picChg>
        <pc:picChg chg="add mod modCrop">
          <ac:chgData name="Richard Kirschner" userId="3a4c5f8b-0fe6-457d-ae5f-3a2d9d698604" providerId="ADAL" clId="{C5F47051-D748-9242-A64B-0A3ECF5A8105}" dt="2022-10-31T17:46:57.382" v="1974" actId="1076"/>
          <ac:picMkLst>
            <pc:docMk/>
            <pc:sldMk cId="2779087071" sldId="370"/>
            <ac:picMk id="17" creationId="{D6FE8795-5208-D74C-B89B-C6E7424B3170}"/>
          </ac:picMkLst>
        </pc:picChg>
        <pc:picChg chg="add mod">
          <ac:chgData name="Richard Kirschner" userId="3a4c5f8b-0fe6-457d-ae5f-3a2d9d698604" providerId="ADAL" clId="{C5F47051-D748-9242-A64B-0A3ECF5A8105}" dt="2022-11-01T16:17:51.185" v="2577" actId="1076"/>
          <ac:picMkLst>
            <pc:docMk/>
            <pc:sldMk cId="2779087071" sldId="370"/>
            <ac:picMk id="19" creationId="{64462BB7-CC85-D247-9561-6D72551F1D7B}"/>
          </ac:picMkLst>
        </pc:picChg>
        <pc:picChg chg="add del mod modCrop">
          <ac:chgData name="Richard Kirschner" userId="3a4c5f8b-0fe6-457d-ae5f-3a2d9d698604" providerId="ADAL" clId="{C5F47051-D748-9242-A64B-0A3ECF5A8105}" dt="2022-10-31T17:20:50.822" v="1870" actId="478"/>
          <ac:picMkLst>
            <pc:docMk/>
            <pc:sldMk cId="2779087071" sldId="370"/>
            <ac:picMk id="19" creationId="{E6B2B2B4-ECD0-5047-8BC5-7BA19D146F51}"/>
          </ac:picMkLst>
        </pc:picChg>
        <pc:picChg chg="add mod modCrop">
          <ac:chgData name="Richard Kirschner" userId="3a4c5f8b-0fe6-457d-ae5f-3a2d9d698604" providerId="ADAL" clId="{C5F47051-D748-9242-A64B-0A3ECF5A8105}" dt="2022-10-31T18:47:30.203" v="2186" actId="1076"/>
          <ac:picMkLst>
            <pc:docMk/>
            <pc:sldMk cId="2779087071" sldId="370"/>
            <ac:picMk id="21" creationId="{6D2E3BA4-134E-0640-95BB-5745961D7DE6}"/>
          </ac:picMkLst>
        </pc:picChg>
        <pc:picChg chg="add del mod">
          <ac:chgData name="Richard Kirschner" userId="3a4c5f8b-0fe6-457d-ae5f-3a2d9d698604" providerId="ADAL" clId="{C5F47051-D748-9242-A64B-0A3ECF5A8105}" dt="2022-10-31T17:22:10.764" v="1885" actId="478"/>
          <ac:picMkLst>
            <pc:docMk/>
            <pc:sldMk cId="2779087071" sldId="370"/>
            <ac:picMk id="22" creationId="{69CF720E-4460-D347-A353-AF87D29AAB96}"/>
          </ac:picMkLst>
        </pc:picChg>
        <pc:picChg chg="add del mod">
          <ac:chgData name="Richard Kirschner" userId="3a4c5f8b-0fe6-457d-ae5f-3a2d9d698604" providerId="ADAL" clId="{C5F47051-D748-9242-A64B-0A3ECF5A8105}" dt="2022-10-31T17:22:26.287" v="1892" actId="478"/>
          <ac:picMkLst>
            <pc:docMk/>
            <pc:sldMk cId="2779087071" sldId="370"/>
            <ac:picMk id="23" creationId="{3289FF7F-C59F-7E4B-AAF9-75343178CC38}"/>
          </ac:picMkLst>
        </pc:picChg>
        <pc:picChg chg="add mod">
          <ac:chgData name="Richard Kirschner" userId="3a4c5f8b-0fe6-457d-ae5f-3a2d9d698604" providerId="ADAL" clId="{C5F47051-D748-9242-A64B-0A3ECF5A8105}" dt="2022-10-31T18:47:38.454" v="2188" actId="1076"/>
          <ac:picMkLst>
            <pc:docMk/>
            <pc:sldMk cId="2779087071" sldId="370"/>
            <ac:picMk id="24" creationId="{5D9B6727-B47C-FA4D-9335-69374BCB45FE}"/>
          </ac:picMkLst>
        </pc:picChg>
        <pc:picChg chg="add mod modCrop">
          <ac:chgData name="Richard Kirschner" userId="3a4c5f8b-0fe6-457d-ae5f-3a2d9d698604" providerId="ADAL" clId="{C5F47051-D748-9242-A64B-0A3ECF5A8105}" dt="2022-10-31T17:46:42.441" v="1971" actId="1076"/>
          <ac:picMkLst>
            <pc:docMk/>
            <pc:sldMk cId="2779087071" sldId="370"/>
            <ac:picMk id="28" creationId="{9F03BF5C-6F31-3D48-9AC0-3E746CC3A28B}"/>
          </ac:picMkLst>
        </pc:picChg>
        <pc:picChg chg="add mod">
          <ac:chgData name="Richard Kirschner" userId="3a4c5f8b-0fe6-457d-ae5f-3a2d9d698604" providerId="ADAL" clId="{C5F47051-D748-9242-A64B-0A3ECF5A8105}" dt="2022-10-31T18:47:56.923" v="2190" actId="1076"/>
          <ac:picMkLst>
            <pc:docMk/>
            <pc:sldMk cId="2779087071" sldId="370"/>
            <ac:picMk id="30" creationId="{B6D32069-8325-D940-964C-EA3119886F7B}"/>
          </ac:picMkLst>
        </pc:picChg>
        <pc:cxnChg chg="add del mod">
          <ac:chgData name="Richard Kirschner" userId="3a4c5f8b-0fe6-457d-ae5f-3a2d9d698604" providerId="ADAL" clId="{C5F47051-D748-9242-A64B-0A3ECF5A8105}" dt="2022-10-31T17:01:48.955" v="1830" actId="478"/>
          <ac:cxnSpMkLst>
            <pc:docMk/>
            <pc:sldMk cId="2779087071" sldId="370"/>
            <ac:cxnSpMk id="5" creationId="{411F4713-C060-AA4E-BD7B-D74DD4C2C2DC}"/>
          </ac:cxnSpMkLst>
        </pc:cxnChg>
        <pc:cxnChg chg="add mod">
          <ac:chgData name="Richard Kirschner" userId="3a4c5f8b-0fe6-457d-ae5f-3a2d9d698604" providerId="ADAL" clId="{C5F47051-D748-9242-A64B-0A3ECF5A8105}" dt="2022-10-31T17:47:48.022" v="1983" actId="1076"/>
          <ac:cxnSpMkLst>
            <pc:docMk/>
            <pc:sldMk cId="2779087071" sldId="370"/>
            <ac:cxnSpMk id="8" creationId="{53718275-8240-BB42-AEE3-00F7F748023F}"/>
          </ac:cxnSpMkLst>
        </pc:cxnChg>
      </pc:sldChg>
      <pc:sldChg chg="addSp delSp modSp new del mod setBg">
        <pc:chgData name="Richard Kirschner" userId="3a4c5f8b-0fe6-457d-ae5f-3a2d9d698604" providerId="ADAL" clId="{C5F47051-D748-9242-A64B-0A3ECF5A8105}" dt="2022-11-01T16:14:45.788" v="2541" actId="2696"/>
        <pc:sldMkLst>
          <pc:docMk/>
          <pc:sldMk cId="1288863905" sldId="371"/>
        </pc:sldMkLst>
        <pc:spChg chg="add mod">
          <ac:chgData name="Richard Kirschner" userId="3a4c5f8b-0fe6-457d-ae5f-3a2d9d698604" providerId="ADAL" clId="{C5F47051-D748-9242-A64B-0A3ECF5A8105}" dt="2022-11-01T15:16:05.647" v="2359" actId="1076"/>
          <ac:spMkLst>
            <pc:docMk/>
            <pc:sldMk cId="1288863905" sldId="371"/>
            <ac:spMk id="6" creationId="{147CEED7-F7C9-C348-AEC9-BBA8A23433C4}"/>
          </ac:spMkLst>
        </pc:spChg>
        <pc:spChg chg="add mod">
          <ac:chgData name="Richard Kirschner" userId="3a4c5f8b-0fe6-457d-ae5f-3a2d9d698604" providerId="ADAL" clId="{C5F47051-D748-9242-A64B-0A3ECF5A8105}" dt="2022-11-01T15:17:36.063" v="2414" actId="1076"/>
          <ac:spMkLst>
            <pc:docMk/>
            <pc:sldMk cId="1288863905" sldId="371"/>
            <ac:spMk id="7" creationId="{90076591-D1BA-DB4C-BC4A-97BC664E90EB}"/>
          </ac:spMkLst>
        </pc:spChg>
        <pc:spChg chg="add mod">
          <ac:chgData name="Richard Kirschner" userId="3a4c5f8b-0fe6-457d-ae5f-3a2d9d698604" providerId="ADAL" clId="{C5F47051-D748-9242-A64B-0A3ECF5A8105}" dt="2022-11-01T15:17:49.996" v="2438" actId="1076"/>
          <ac:spMkLst>
            <pc:docMk/>
            <pc:sldMk cId="1288863905" sldId="371"/>
            <ac:spMk id="9" creationId="{7399028B-CCCD-9647-8843-8710CF3C0266}"/>
          </ac:spMkLst>
        </pc:spChg>
        <pc:picChg chg="add mod ord">
          <ac:chgData name="Richard Kirschner" userId="3a4c5f8b-0fe6-457d-ae5f-3a2d9d698604" providerId="ADAL" clId="{C5F47051-D748-9242-A64B-0A3ECF5A8105}" dt="2022-11-01T14:43:25.236" v="2330" actId="27614"/>
          <ac:picMkLst>
            <pc:docMk/>
            <pc:sldMk cId="1288863905" sldId="371"/>
            <ac:picMk id="3" creationId="{15DB23E2-0E8B-0A4D-98F7-D156069C3AF7}"/>
          </ac:picMkLst>
        </pc:picChg>
        <pc:picChg chg="add mod">
          <ac:chgData name="Richard Kirschner" userId="3a4c5f8b-0fe6-457d-ae5f-3a2d9d698604" providerId="ADAL" clId="{C5F47051-D748-9242-A64B-0A3ECF5A8105}" dt="2022-11-01T14:43:25.234" v="2329" actId="27614"/>
          <ac:picMkLst>
            <pc:docMk/>
            <pc:sldMk cId="1288863905" sldId="371"/>
            <ac:picMk id="5" creationId="{7CFED38D-EEB0-CA4C-B9AF-2E267C5733E4}"/>
          </ac:picMkLst>
        </pc:picChg>
        <pc:picChg chg="add del mod">
          <ac:chgData name="Richard Kirschner" userId="3a4c5f8b-0fe6-457d-ae5f-3a2d9d698604" providerId="ADAL" clId="{C5F47051-D748-9242-A64B-0A3ECF5A8105}" dt="2022-11-01T16:12:23.675" v="2501" actId="478"/>
          <ac:picMkLst>
            <pc:docMk/>
            <pc:sldMk cId="1288863905" sldId="371"/>
            <ac:picMk id="11" creationId="{9A9CDCFD-F36C-4644-A4C2-D925130A9734}"/>
          </ac:picMkLst>
        </pc:picChg>
      </pc:sldChg>
      <pc:sldChg chg="addSp modSp mod ord modCm">
        <pc:chgData name="Richard Kirschner" userId="3a4c5f8b-0fe6-457d-ae5f-3a2d9d698604" providerId="ADAL" clId="{C5F47051-D748-9242-A64B-0A3ECF5A8105}" dt="2022-11-02T19:48:14.514" v="6544" actId="20577"/>
        <pc:sldMkLst>
          <pc:docMk/>
          <pc:sldMk cId="3379763569" sldId="371"/>
        </pc:sldMkLst>
        <pc:spChg chg="add mod">
          <ac:chgData name="Richard Kirschner" userId="3a4c5f8b-0fe6-457d-ae5f-3a2d9d698604" providerId="ADAL" clId="{C5F47051-D748-9242-A64B-0A3ECF5A8105}" dt="2022-11-02T19:48:14.514" v="6544" actId="20577"/>
          <ac:spMkLst>
            <pc:docMk/>
            <pc:sldMk cId="3379763569" sldId="371"/>
            <ac:spMk id="6" creationId="{8C0EACA0-B8DB-2841-9491-DD6738A20F7B}"/>
          </ac:spMkLst>
        </pc:spChg>
      </pc:sldChg>
      <pc:sldChg chg="add del">
        <pc:chgData name="Richard Kirschner" userId="3a4c5f8b-0fe6-457d-ae5f-3a2d9d698604" providerId="ADAL" clId="{C5F47051-D748-9242-A64B-0A3ECF5A8105}" dt="2022-10-31T16:57:04.999" v="1744"/>
        <pc:sldMkLst>
          <pc:docMk/>
          <pc:sldMk cId="3903609472" sldId="371"/>
        </pc:sldMkLst>
      </pc:sldChg>
      <pc:sldChg chg="ord">
        <pc:chgData name="Richard Kirschner" userId="3a4c5f8b-0fe6-457d-ae5f-3a2d9d698604" providerId="ADAL" clId="{C5F47051-D748-9242-A64B-0A3ECF5A8105}" dt="2022-11-02T14:15:22.002" v="3463" actId="20578"/>
        <pc:sldMkLst>
          <pc:docMk/>
          <pc:sldMk cId="4166113013" sldId="372"/>
        </pc:sldMkLst>
      </pc:sldChg>
      <pc:sldChg chg="addSp modSp add del mod setBg">
        <pc:chgData name="Richard Kirschner" userId="3a4c5f8b-0fe6-457d-ae5f-3a2d9d698604" providerId="ADAL" clId="{C5F47051-D748-9242-A64B-0A3ECF5A8105}" dt="2022-11-02T17:44:49.930" v="6416" actId="2696"/>
        <pc:sldMkLst>
          <pc:docMk/>
          <pc:sldMk cId="1316053101" sldId="373"/>
        </pc:sldMkLst>
        <pc:spChg chg="mod">
          <ac:chgData name="Richard Kirschner" userId="3a4c5f8b-0fe6-457d-ae5f-3a2d9d698604" providerId="ADAL" clId="{C5F47051-D748-9242-A64B-0A3ECF5A8105}" dt="2022-11-02T17:32:18.117" v="6409" actId="26606"/>
          <ac:spMkLst>
            <pc:docMk/>
            <pc:sldMk cId="1316053101" sldId="373"/>
            <ac:spMk id="5" creationId="{6EE2F205-0FA8-B2BD-6177-7D847BB5E889}"/>
          </ac:spMkLst>
        </pc:spChg>
        <pc:spChg chg="add">
          <ac:chgData name="Richard Kirschner" userId="3a4c5f8b-0fe6-457d-ae5f-3a2d9d698604" providerId="ADAL" clId="{C5F47051-D748-9242-A64B-0A3ECF5A8105}" dt="2022-11-02T17:32:18.117" v="6409" actId="26606"/>
          <ac:spMkLst>
            <pc:docMk/>
            <pc:sldMk cId="1316053101" sldId="373"/>
            <ac:spMk id="1252" creationId="{8408A62E-5888-4462-B3D5-F8078206F89C}"/>
          </ac:spMkLst>
        </pc:spChg>
        <pc:graphicFrameChg chg="mod modGraphic">
          <ac:chgData name="Richard Kirschner" userId="3a4c5f8b-0fe6-457d-ae5f-3a2d9d698604" providerId="ADAL" clId="{C5F47051-D748-9242-A64B-0A3ECF5A8105}" dt="2022-11-02T17:32:18.117" v="6409" actId="26606"/>
          <ac:graphicFrameMkLst>
            <pc:docMk/>
            <pc:sldMk cId="1316053101" sldId="373"/>
            <ac:graphicFrameMk id="1247" creationId="{6966F2DE-E7E7-D792-5B0E-E438DC4AB565}"/>
          </ac:graphicFrameMkLst>
        </pc:graphicFrameChg>
      </pc:sldChg>
      <pc:sldChg chg="addSp delSp modSp add mod modNotesTx">
        <pc:chgData name="Richard Kirschner" userId="3a4c5f8b-0fe6-457d-ae5f-3a2d9d698604" providerId="ADAL" clId="{C5F47051-D748-9242-A64B-0A3ECF5A8105}" dt="2022-11-02T20:01:25.266" v="8836" actId="313"/>
        <pc:sldMkLst>
          <pc:docMk/>
          <pc:sldMk cId="1696567136" sldId="374"/>
        </pc:sldMkLst>
        <pc:spChg chg="mod">
          <ac:chgData name="Richard Kirschner" userId="3a4c5f8b-0fe6-457d-ae5f-3a2d9d698604" providerId="ADAL" clId="{C5F47051-D748-9242-A64B-0A3ECF5A8105}" dt="2022-11-02T17:34:34.158" v="6414" actId="1076"/>
          <ac:spMkLst>
            <pc:docMk/>
            <pc:sldMk cId="1696567136" sldId="374"/>
            <ac:spMk id="5" creationId="{6EE2F205-0FA8-B2BD-6177-7D847BB5E889}"/>
          </ac:spMkLst>
        </pc:spChg>
        <pc:graphicFrameChg chg="add mod">
          <ac:chgData name="Richard Kirschner" userId="3a4c5f8b-0fe6-457d-ae5f-3a2d9d698604" providerId="ADAL" clId="{C5F47051-D748-9242-A64B-0A3ECF5A8105}" dt="2022-11-02T17:34:43.478" v="6415" actId="1076"/>
          <ac:graphicFrameMkLst>
            <pc:docMk/>
            <pc:sldMk cId="1696567136" sldId="374"/>
            <ac:graphicFrameMk id="4" creationId="{76C4D1D3-996A-E84C-9221-F5DCE55638B5}"/>
          </ac:graphicFrameMkLst>
        </pc:graphicFrameChg>
        <pc:graphicFrameChg chg="del">
          <ac:chgData name="Richard Kirschner" userId="3a4c5f8b-0fe6-457d-ae5f-3a2d9d698604" providerId="ADAL" clId="{C5F47051-D748-9242-A64B-0A3ECF5A8105}" dt="2022-11-02T17:32:42.056" v="6411" actId="478"/>
          <ac:graphicFrameMkLst>
            <pc:docMk/>
            <pc:sldMk cId="1696567136" sldId="374"/>
            <ac:graphicFrameMk id="1247" creationId="{6966F2DE-E7E7-D792-5B0E-E438DC4AB565}"/>
          </ac:graphicFrameMkLst>
        </pc:graphicFrameChg>
      </pc:sldChg>
      <pc:sldChg chg="add del">
        <pc:chgData name="Richard Kirschner" userId="3a4c5f8b-0fe6-457d-ae5f-3a2d9d698604" providerId="ADAL" clId="{C5F47051-D748-9242-A64B-0A3ECF5A8105}" dt="2022-11-02T18:00:32.579" v="6424" actId="2696"/>
        <pc:sldMkLst>
          <pc:docMk/>
          <pc:sldMk cId="684514437" sldId="375"/>
        </pc:sldMkLst>
      </pc:sldChg>
      <pc:sldChg chg="addSp delSp modSp add del mod">
        <pc:chgData name="Richard Kirschner" userId="3a4c5f8b-0fe6-457d-ae5f-3a2d9d698604" providerId="ADAL" clId="{C5F47051-D748-9242-A64B-0A3ECF5A8105}" dt="2022-11-02T18:00:35.768" v="6425" actId="2696"/>
        <pc:sldMkLst>
          <pc:docMk/>
          <pc:sldMk cId="3941152127" sldId="376"/>
        </pc:sldMkLst>
        <pc:graphicFrameChg chg="del">
          <ac:chgData name="Richard Kirschner" userId="3a4c5f8b-0fe6-457d-ae5f-3a2d9d698604" providerId="ADAL" clId="{C5F47051-D748-9242-A64B-0A3ECF5A8105}" dt="2022-11-02T17:50:56.804" v="6420" actId="478"/>
          <ac:graphicFrameMkLst>
            <pc:docMk/>
            <pc:sldMk cId="3941152127" sldId="376"/>
            <ac:graphicFrameMk id="5" creationId="{3C6B2E77-B8A7-D343-B870-F1D3FAA97F96}"/>
          </ac:graphicFrameMkLst>
        </pc:graphicFrameChg>
        <pc:graphicFrameChg chg="add mod">
          <ac:chgData name="Richard Kirschner" userId="3a4c5f8b-0fe6-457d-ae5f-3a2d9d698604" providerId="ADAL" clId="{C5F47051-D748-9242-A64B-0A3ECF5A8105}" dt="2022-11-02T17:50:58.116" v="6421"/>
          <ac:graphicFrameMkLst>
            <pc:docMk/>
            <pc:sldMk cId="3941152127" sldId="376"/>
            <ac:graphicFrameMk id="6" creationId="{2FB60EE5-C469-FC40-AF29-49BBE1C83789}"/>
          </ac:graphicFrameMkLst>
        </pc:graphicFrameChg>
      </pc:sldChg>
    </pc:docChg>
  </pc:docChgLst>
  <pc:docChgLst>
    <pc:chgData name="Ria Mukherjee" userId="S::ria.mukherjee@ssaihq.com::270bd93d-3f67-49c6-ab20-f3b67c897bf0" providerId="AD" clId="Web-{56D0DA3B-482A-01F6-3B12-E2E0FECF2536}"/>
    <pc:docChg chg="modSld">
      <pc:chgData name="Ria Mukherjee" userId="S::ria.mukherjee@ssaihq.com::270bd93d-3f67-49c6-ab20-f3b67c897bf0" providerId="AD" clId="Web-{56D0DA3B-482A-01F6-3B12-E2E0FECF2536}" dt="2022-11-02T08:23:37.683" v="28" actId="20577"/>
      <pc:docMkLst>
        <pc:docMk/>
      </pc:docMkLst>
      <pc:sldChg chg="modSp">
        <pc:chgData name="Ria Mukherjee" userId="S::ria.mukherjee@ssaihq.com::270bd93d-3f67-49c6-ab20-f3b67c897bf0" providerId="AD" clId="Web-{56D0DA3B-482A-01F6-3B12-E2E0FECF2536}" dt="2022-11-02T08:23:37.683" v="28" actId="20577"/>
        <pc:sldMkLst>
          <pc:docMk/>
          <pc:sldMk cId="1016335261" sldId="343"/>
        </pc:sldMkLst>
        <pc:graphicFrameChg chg="modGraphic">
          <ac:chgData name="Ria Mukherjee" userId="S::ria.mukherjee@ssaihq.com::270bd93d-3f67-49c6-ab20-f3b67c897bf0" providerId="AD" clId="Web-{56D0DA3B-482A-01F6-3B12-E2E0FECF2536}" dt="2022-11-02T08:23:37.683" v="28" actId="20577"/>
          <ac:graphicFrameMkLst>
            <pc:docMk/>
            <pc:sldMk cId="1016335261" sldId="343"/>
            <ac:graphicFrameMk id="28" creationId="{34B51EFD-9A07-2D40-9BF5-F4C350C42D22}"/>
          </ac:graphicFrameMkLst>
        </pc:graphicFrameChg>
      </pc:sldChg>
    </pc:docChg>
  </pc:docChgLst>
  <pc:docChgLst>
    <pc:chgData name="Ria Mukherjee" userId="S::ria.mukherjee@ssaihq.com::270bd93d-3f67-49c6-ab20-f3b67c897bf0" providerId="AD" clId="Web-{5B767E64-66FC-CC5F-3EE6-679224F756CC}"/>
    <pc:docChg chg="modSld">
      <pc:chgData name="Ria Mukherjee" userId="S::ria.mukherjee@ssaihq.com::270bd93d-3f67-49c6-ab20-f3b67c897bf0" providerId="AD" clId="Web-{5B767E64-66FC-CC5F-3EE6-679224F756CC}" dt="2022-11-03T20:50:10.571" v="69" actId="1076"/>
      <pc:docMkLst>
        <pc:docMk/>
      </pc:docMkLst>
      <pc:sldChg chg="addSp modSp">
        <pc:chgData name="Ria Mukherjee" userId="S::ria.mukherjee@ssaihq.com::270bd93d-3f67-49c6-ab20-f3b67c897bf0" providerId="AD" clId="Web-{5B767E64-66FC-CC5F-3EE6-679224F756CC}" dt="2022-11-03T20:50:10.571" v="69" actId="1076"/>
        <pc:sldMkLst>
          <pc:docMk/>
          <pc:sldMk cId="880618325" sldId="355"/>
        </pc:sldMkLst>
        <pc:spChg chg="mod">
          <ac:chgData name="Ria Mukherjee" userId="S::ria.mukherjee@ssaihq.com::270bd93d-3f67-49c6-ab20-f3b67c897bf0" providerId="AD" clId="Web-{5B767E64-66FC-CC5F-3EE6-679224F756CC}" dt="2022-11-03T20:50:10.571" v="69" actId="1076"/>
          <ac:spMkLst>
            <pc:docMk/>
            <pc:sldMk cId="880618325" sldId="355"/>
            <ac:spMk id="4" creationId="{B01CF541-9A75-B646-858D-758148C39741}"/>
          </ac:spMkLst>
        </pc:spChg>
        <pc:spChg chg="mod">
          <ac:chgData name="Ria Mukherjee" userId="S::ria.mukherjee@ssaihq.com::270bd93d-3f67-49c6-ab20-f3b67c897bf0" providerId="AD" clId="Web-{5B767E64-66FC-CC5F-3EE6-679224F756CC}" dt="2022-11-03T20:46:52.987" v="61"/>
          <ac:spMkLst>
            <pc:docMk/>
            <pc:sldMk cId="880618325" sldId="355"/>
            <ac:spMk id="19" creationId="{FB2067EA-BB74-141B-C01E-F5A0D21C9E12}"/>
          </ac:spMkLst>
        </pc:spChg>
        <pc:spChg chg="mod">
          <ac:chgData name="Ria Mukherjee" userId="S::ria.mukherjee@ssaihq.com::270bd93d-3f67-49c6-ab20-f3b67c897bf0" providerId="AD" clId="Web-{5B767E64-66FC-CC5F-3EE6-679224F756CC}" dt="2022-11-03T20:49:44.992" v="66" actId="20577"/>
          <ac:spMkLst>
            <pc:docMk/>
            <pc:sldMk cId="880618325" sldId="355"/>
            <ac:spMk id="20" creationId="{F21D8C26-3C59-DD04-D6A4-CFD00045BADD}"/>
          </ac:spMkLst>
        </pc:spChg>
        <pc:spChg chg="mod">
          <ac:chgData name="Ria Mukherjee" userId="S::ria.mukherjee@ssaihq.com::270bd93d-3f67-49c6-ab20-f3b67c897bf0" providerId="AD" clId="Web-{5B767E64-66FC-CC5F-3EE6-679224F756CC}" dt="2022-11-03T20:42:47.931" v="45" actId="1076"/>
          <ac:spMkLst>
            <pc:docMk/>
            <pc:sldMk cId="880618325" sldId="355"/>
            <ac:spMk id="21" creationId="{E854963B-B074-FCAF-5995-87D0379B0E99}"/>
          </ac:spMkLst>
        </pc:spChg>
        <pc:spChg chg="mod">
          <ac:chgData name="Ria Mukherjee" userId="S::ria.mukherjee@ssaihq.com::270bd93d-3f67-49c6-ab20-f3b67c897bf0" providerId="AD" clId="Web-{5B767E64-66FC-CC5F-3EE6-679224F756CC}" dt="2022-11-03T20:38:12.219" v="30" actId="1076"/>
          <ac:spMkLst>
            <pc:docMk/>
            <pc:sldMk cId="880618325" sldId="355"/>
            <ac:spMk id="36" creationId="{0F27F3DA-9C8E-C62F-F95A-65839A9E084C}"/>
          </ac:spMkLst>
        </pc:spChg>
        <pc:spChg chg="mod">
          <ac:chgData name="Ria Mukherjee" userId="S::ria.mukherjee@ssaihq.com::270bd93d-3f67-49c6-ab20-f3b67c897bf0" providerId="AD" clId="Web-{5B767E64-66FC-CC5F-3EE6-679224F756CC}" dt="2022-11-03T20:42:43.181" v="44" actId="1076"/>
          <ac:spMkLst>
            <pc:docMk/>
            <pc:sldMk cId="880618325" sldId="355"/>
            <ac:spMk id="37" creationId="{9EB03215-4D51-B9D8-0DD8-BA4BA3292992}"/>
          </ac:spMkLst>
        </pc:spChg>
        <pc:spChg chg="mod">
          <ac:chgData name="Ria Mukherjee" userId="S::ria.mukherjee@ssaihq.com::270bd93d-3f67-49c6-ab20-f3b67c897bf0" providerId="AD" clId="Web-{5B767E64-66FC-CC5F-3EE6-679224F756CC}" dt="2022-11-03T20:37:12.873" v="24" actId="1076"/>
          <ac:spMkLst>
            <pc:docMk/>
            <pc:sldMk cId="880618325" sldId="355"/>
            <ac:spMk id="52" creationId="{4ACDE18D-C96D-F783-962E-6BA4D60A285A}"/>
          </ac:spMkLst>
        </pc:spChg>
        <pc:spChg chg="mod">
          <ac:chgData name="Ria Mukherjee" userId="S::ria.mukherjee@ssaihq.com::270bd93d-3f67-49c6-ab20-f3b67c897bf0" providerId="AD" clId="Web-{5B767E64-66FC-CC5F-3EE6-679224F756CC}" dt="2022-11-03T20:49:49.836" v="67" actId="20577"/>
          <ac:spMkLst>
            <pc:docMk/>
            <pc:sldMk cId="880618325" sldId="355"/>
            <ac:spMk id="53" creationId="{DADECC70-8066-6798-5D80-8B1F3FEEEFF7}"/>
          </ac:spMkLst>
        </pc:spChg>
        <pc:spChg chg="mod">
          <ac:chgData name="Ria Mukherjee" userId="S::ria.mukherjee@ssaihq.com::270bd93d-3f67-49c6-ab20-f3b67c897bf0" providerId="AD" clId="Web-{5B767E64-66FC-CC5F-3EE6-679224F756CC}" dt="2022-11-03T20:47:09.018" v="63"/>
          <ac:spMkLst>
            <pc:docMk/>
            <pc:sldMk cId="880618325" sldId="355"/>
            <ac:spMk id="54" creationId="{337EACD0-ADB5-D313-1487-3A7DA6724165}"/>
          </ac:spMkLst>
        </pc:spChg>
        <pc:spChg chg="mod">
          <ac:chgData name="Ria Mukherjee" userId="S::ria.mukherjee@ssaihq.com::270bd93d-3f67-49c6-ab20-f3b67c897bf0" providerId="AD" clId="Web-{5B767E64-66FC-CC5F-3EE6-679224F756CC}" dt="2022-11-03T20:49:54.352" v="68" actId="20577"/>
          <ac:spMkLst>
            <pc:docMk/>
            <pc:sldMk cId="880618325" sldId="355"/>
            <ac:spMk id="55" creationId="{837A47D6-F0F1-6E94-79D4-8888C05964EF}"/>
          </ac:spMkLst>
        </pc:spChg>
        <pc:spChg chg="mod ord">
          <ac:chgData name="Ria Mukherjee" userId="S::ria.mukherjee@ssaihq.com::270bd93d-3f67-49c6-ab20-f3b67c897bf0" providerId="AD" clId="Web-{5B767E64-66FC-CC5F-3EE6-679224F756CC}" dt="2022-11-03T20:44:30.966" v="54"/>
          <ac:spMkLst>
            <pc:docMk/>
            <pc:sldMk cId="880618325" sldId="355"/>
            <ac:spMk id="70" creationId="{E5F89A19-FB3C-4DC7-7250-DCAD6F2CF6A6}"/>
          </ac:spMkLst>
        </pc:spChg>
        <pc:spChg chg="mod">
          <ac:chgData name="Ria Mukherjee" userId="S::ria.mukherjee@ssaihq.com::270bd93d-3f67-49c6-ab20-f3b67c897bf0" providerId="AD" clId="Web-{5B767E64-66FC-CC5F-3EE6-679224F756CC}" dt="2022-11-03T20:43:48.261" v="48" actId="14100"/>
          <ac:spMkLst>
            <pc:docMk/>
            <pc:sldMk cId="880618325" sldId="355"/>
            <ac:spMk id="72" creationId="{A63C91DD-4C97-8E5D-2203-67E3A11D03A4}"/>
          </ac:spMkLst>
        </pc:spChg>
        <pc:spChg chg="mod">
          <ac:chgData name="Ria Mukherjee" userId="S::ria.mukherjee@ssaihq.com::270bd93d-3f67-49c6-ab20-f3b67c897bf0" providerId="AD" clId="Web-{5B767E64-66FC-CC5F-3EE6-679224F756CC}" dt="2022-11-03T20:44:00.996" v="50" actId="14100"/>
          <ac:spMkLst>
            <pc:docMk/>
            <pc:sldMk cId="880618325" sldId="355"/>
            <ac:spMk id="73" creationId="{8650A627-A98D-7772-3426-231DE1357124}"/>
          </ac:spMkLst>
        </pc:spChg>
        <pc:grpChg chg="add">
          <ac:chgData name="Ria Mukherjee" userId="S::ria.mukherjee@ssaihq.com::270bd93d-3f67-49c6-ab20-f3b67c897bf0" providerId="AD" clId="Web-{5B767E64-66FC-CC5F-3EE6-679224F756CC}" dt="2022-11-03T20:44:56.654" v="55"/>
          <ac:grpSpMkLst>
            <pc:docMk/>
            <pc:sldMk cId="880618325" sldId="355"/>
            <ac:grpSpMk id="2" creationId="{FA571EAD-C04D-0E1C-8AB9-10B431370B80}"/>
          </ac:grpSpMkLst>
        </pc:grpChg>
        <pc:grpChg chg="add">
          <ac:chgData name="Ria Mukherjee" userId="S::ria.mukherjee@ssaihq.com::270bd93d-3f67-49c6-ab20-f3b67c897bf0" providerId="AD" clId="Web-{5B767E64-66FC-CC5F-3EE6-679224F756CC}" dt="2022-11-03T20:45:06.420" v="56"/>
          <ac:grpSpMkLst>
            <pc:docMk/>
            <pc:sldMk cId="880618325" sldId="355"/>
            <ac:grpSpMk id="3" creationId="{75085A41-E4F0-84DF-7CE1-FCA6EE92689C}"/>
          </ac:grpSpMkLst>
        </pc:grpChg>
        <pc:grpChg chg="add">
          <ac:chgData name="Ria Mukherjee" userId="S::ria.mukherjee@ssaihq.com::270bd93d-3f67-49c6-ab20-f3b67c897bf0" providerId="AD" clId="Web-{5B767E64-66FC-CC5F-3EE6-679224F756CC}" dt="2022-11-03T20:45:23.577" v="57"/>
          <ac:grpSpMkLst>
            <pc:docMk/>
            <pc:sldMk cId="880618325" sldId="355"/>
            <ac:grpSpMk id="5" creationId="{AF523D6A-731F-13FE-3F03-1ABB221BE4BC}"/>
          </ac:grpSpMkLst>
        </pc:grpChg>
        <pc:grpChg chg="add">
          <ac:chgData name="Ria Mukherjee" userId="S::ria.mukherjee@ssaihq.com::270bd93d-3f67-49c6-ab20-f3b67c897bf0" providerId="AD" clId="Web-{5B767E64-66FC-CC5F-3EE6-679224F756CC}" dt="2022-11-03T20:45:36.218" v="58"/>
          <ac:grpSpMkLst>
            <pc:docMk/>
            <pc:sldMk cId="880618325" sldId="355"/>
            <ac:grpSpMk id="6" creationId="{5954FD1A-D5C5-5547-D13B-7B27FAB6C5B7}"/>
          </ac:grpSpMkLst>
        </pc:grpChg>
        <pc:grpChg chg="add">
          <ac:chgData name="Ria Mukherjee" userId="S::ria.mukherjee@ssaihq.com::270bd93d-3f67-49c6-ab20-f3b67c897bf0" providerId="AD" clId="Web-{5B767E64-66FC-CC5F-3EE6-679224F756CC}" dt="2022-11-03T20:45:45.719" v="59"/>
          <ac:grpSpMkLst>
            <pc:docMk/>
            <pc:sldMk cId="880618325" sldId="355"/>
            <ac:grpSpMk id="7" creationId="{EB34C81C-E11B-0A9E-77FA-379C31B62510}"/>
          </ac:grpSpMkLst>
        </pc:grpChg>
        <pc:grpChg chg="add">
          <ac:chgData name="Ria Mukherjee" userId="S::ria.mukherjee@ssaihq.com::270bd93d-3f67-49c6-ab20-f3b67c897bf0" providerId="AD" clId="Web-{5B767E64-66FC-CC5F-3EE6-679224F756CC}" dt="2022-11-03T20:45:57.500" v="60"/>
          <ac:grpSpMkLst>
            <pc:docMk/>
            <pc:sldMk cId="880618325" sldId="355"/>
            <ac:grpSpMk id="8" creationId="{C314514D-EE59-9BF7-F162-4864E0351D7B}"/>
          </ac:grpSpMkLst>
        </pc:grpChg>
      </pc:sldChg>
    </pc:docChg>
  </pc:docChgLst>
  <pc:docChgLst>
    <pc:chgData name="Ria Mukherjee" userId="S::ria.mukherjee@ssaihq.com::270bd93d-3f67-49c6-ab20-f3b67c897bf0" providerId="AD" clId="Web-{2D5FDF04-3AED-FBE9-BFD2-B67F5A7E4735}"/>
    <pc:docChg chg="modSld">
      <pc:chgData name="Ria Mukherjee" userId="S::ria.mukherjee@ssaihq.com::270bd93d-3f67-49c6-ab20-f3b67c897bf0" providerId="AD" clId="Web-{2D5FDF04-3AED-FBE9-BFD2-B67F5A7E4735}" dt="2022-11-03T16:59:09.433" v="37"/>
      <pc:docMkLst>
        <pc:docMk/>
      </pc:docMkLst>
      <pc:sldChg chg="addSp delSp modSp addCm modCm">
        <pc:chgData name="Ria Mukherjee" userId="S::ria.mukherjee@ssaihq.com::270bd93d-3f67-49c6-ab20-f3b67c897bf0" providerId="AD" clId="Web-{2D5FDF04-3AED-FBE9-BFD2-B67F5A7E4735}" dt="2022-11-03T16:59:09.433" v="37"/>
        <pc:sldMkLst>
          <pc:docMk/>
          <pc:sldMk cId="1016335261" sldId="343"/>
        </pc:sldMkLst>
        <pc:spChg chg="add">
          <ac:chgData name="Ria Mukherjee" userId="S::ria.mukherjee@ssaihq.com::270bd93d-3f67-49c6-ab20-f3b67c897bf0" providerId="AD" clId="Web-{2D5FDF04-3AED-FBE9-BFD2-B67F5A7E4735}" dt="2022-11-03T16:52:12.435" v="0"/>
          <ac:spMkLst>
            <pc:docMk/>
            <pc:sldMk cId="1016335261" sldId="343"/>
            <ac:spMk id="22" creationId="{19FE5CBF-959F-D894-9D33-EED8DD284F37}"/>
          </ac:spMkLst>
        </pc:spChg>
        <pc:spChg chg="add">
          <ac:chgData name="Ria Mukherjee" userId="S::ria.mukherjee@ssaihq.com::270bd93d-3f67-49c6-ab20-f3b67c897bf0" providerId="AD" clId="Web-{2D5FDF04-3AED-FBE9-BFD2-B67F5A7E4735}" dt="2022-11-03T16:52:12.435" v="0"/>
          <ac:spMkLst>
            <pc:docMk/>
            <pc:sldMk cId="1016335261" sldId="343"/>
            <ac:spMk id="23" creationId="{29C18016-1EE8-E868-7B15-C9CD825BCE0D}"/>
          </ac:spMkLst>
        </pc:spChg>
        <pc:spChg chg="add">
          <ac:chgData name="Ria Mukherjee" userId="S::ria.mukherjee@ssaihq.com::270bd93d-3f67-49c6-ab20-f3b67c897bf0" providerId="AD" clId="Web-{2D5FDF04-3AED-FBE9-BFD2-B67F5A7E4735}" dt="2022-11-03T16:52:12.435" v="0"/>
          <ac:spMkLst>
            <pc:docMk/>
            <pc:sldMk cId="1016335261" sldId="343"/>
            <ac:spMk id="24" creationId="{B688E918-700B-DF9A-9770-97C518D51C29}"/>
          </ac:spMkLst>
        </pc:spChg>
        <pc:spChg chg="add">
          <ac:chgData name="Ria Mukherjee" userId="S::ria.mukherjee@ssaihq.com::270bd93d-3f67-49c6-ab20-f3b67c897bf0" providerId="AD" clId="Web-{2D5FDF04-3AED-FBE9-BFD2-B67F5A7E4735}" dt="2022-11-03T16:52:12.435" v="0"/>
          <ac:spMkLst>
            <pc:docMk/>
            <pc:sldMk cId="1016335261" sldId="343"/>
            <ac:spMk id="25" creationId="{9119B1BF-5E5D-F898-64C3-199358EFC6D8}"/>
          </ac:spMkLst>
        </pc:spChg>
        <pc:spChg chg="add">
          <ac:chgData name="Ria Mukherjee" userId="S::ria.mukherjee@ssaihq.com::270bd93d-3f67-49c6-ab20-f3b67c897bf0" providerId="AD" clId="Web-{2D5FDF04-3AED-FBE9-BFD2-B67F5A7E4735}" dt="2022-11-03T16:52:12.435" v="0"/>
          <ac:spMkLst>
            <pc:docMk/>
            <pc:sldMk cId="1016335261" sldId="343"/>
            <ac:spMk id="26" creationId="{1F6C7837-3BCF-133B-2370-F280FF2B9C88}"/>
          </ac:spMkLst>
        </pc:spChg>
        <pc:grpChg chg="add del mod">
          <ac:chgData name="Ria Mukherjee" userId="S::ria.mukherjee@ssaihq.com::270bd93d-3f67-49c6-ab20-f3b67c897bf0" providerId="AD" clId="Web-{2D5FDF04-3AED-FBE9-BFD2-B67F5A7E4735}" dt="2022-11-03T16:58:25.150" v="35"/>
          <ac:grpSpMkLst>
            <pc:docMk/>
            <pc:sldMk cId="1016335261" sldId="343"/>
            <ac:grpSpMk id="14" creationId="{5662AA92-8018-DAFA-6B58-0CBB4EFA5815}"/>
          </ac:grpSpMkLst>
        </pc:grpChg>
        <pc:grpChg chg="add mod">
          <ac:chgData name="Ria Mukherjee" userId="S::ria.mukherjee@ssaihq.com::270bd93d-3f67-49c6-ab20-f3b67c897bf0" providerId="AD" clId="Web-{2D5FDF04-3AED-FBE9-BFD2-B67F5A7E4735}" dt="2022-11-03T16:55:08.160" v="21" actId="1076"/>
          <ac:grpSpMkLst>
            <pc:docMk/>
            <pc:sldMk cId="1016335261" sldId="343"/>
            <ac:grpSpMk id="15" creationId="{483A9F17-B088-2B64-E696-CB6DD97ED02D}"/>
          </ac:grpSpMkLst>
        </pc:grpChg>
        <pc:grpChg chg="mod ord">
          <ac:chgData name="Ria Mukherjee" userId="S::ria.mukherjee@ssaihq.com::270bd93d-3f67-49c6-ab20-f3b67c897bf0" providerId="AD" clId="Web-{2D5FDF04-3AED-FBE9-BFD2-B67F5A7E4735}" dt="2022-11-03T16:55:52.552" v="29" actId="1076"/>
          <ac:grpSpMkLst>
            <pc:docMk/>
            <pc:sldMk cId="1016335261" sldId="343"/>
            <ac:grpSpMk id="1049" creationId="{D79F02BD-F573-1894-2F90-8DFA7670B57F}"/>
          </ac:grpSpMkLst>
        </pc:grpChg>
        <pc:graphicFrameChg chg="modGraphic">
          <ac:chgData name="Ria Mukherjee" userId="S::ria.mukherjee@ssaihq.com::270bd93d-3f67-49c6-ab20-f3b67c897bf0" providerId="AD" clId="Web-{2D5FDF04-3AED-FBE9-BFD2-B67F5A7E4735}" dt="2022-11-03T16:52:28.748" v="2"/>
          <ac:graphicFrameMkLst>
            <pc:docMk/>
            <pc:sldMk cId="1016335261" sldId="343"/>
            <ac:graphicFrameMk id="28" creationId="{34B51EFD-9A07-2D40-9BF5-F4C350C42D22}"/>
          </ac:graphicFrameMkLst>
        </pc:graphicFrameChg>
        <pc:picChg chg="del mod">
          <ac:chgData name="Ria Mukherjee" userId="S::ria.mukherjee@ssaihq.com::270bd93d-3f67-49c6-ab20-f3b67c897bf0" providerId="AD" clId="Web-{2D5FDF04-3AED-FBE9-BFD2-B67F5A7E4735}" dt="2022-11-03T16:58:13.681" v="34"/>
          <ac:picMkLst>
            <pc:docMk/>
            <pc:sldMk cId="1016335261" sldId="343"/>
            <ac:picMk id="8" creationId="{A265BD0F-4C31-1426-295D-4D7512509C44}"/>
          </ac:picMkLst>
        </pc:picChg>
        <pc:picChg chg="add">
          <ac:chgData name="Ria Mukherjee" userId="S::ria.mukherjee@ssaihq.com::270bd93d-3f67-49c6-ab20-f3b67c897bf0" providerId="AD" clId="Web-{2D5FDF04-3AED-FBE9-BFD2-B67F5A7E4735}" dt="2022-11-03T16:52:12.435" v="0"/>
          <ac:picMkLst>
            <pc:docMk/>
            <pc:sldMk cId="1016335261" sldId="343"/>
            <ac:picMk id="16" creationId="{E8FDD9A1-EB7E-4CA6-2370-ED76681C3F38}"/>
          </ac:picMkLst>
        </pc:picChg>
        <pc:picChg chg="add">
          <ac:chgData name="Ria Mukherjee" userId="S::ria.mukherjee@ssaihq.com::270bd93d-3f67-49c6-ab20-f3b67c897bf0" providerId="AD" clId="Web-{2D5FDF04-3AED-FBE9-BFD2-B67F5A7E4735}" dt="2022-11-03T16:52:12.435" v="0"/>
          <ac:picMkLst>
            <pc:docMk/>
            <pc:sldMk cId="1016335261" sldId="343"/>
            <ac:picMk id="17" creationId="{A95989D5-4A57-9585-8355-DAAA6D1EB42E}"/>
          </ac:picMkLst>
        </pc:picChg>
        <pc:picChg chg="add">
          <ac:chgData name="Ria Mukherjee" userId="S::ria.mukherjee@ssaihq.com::270bd93d-3f67-49c6-ab20-f3b67c897bf0" providerId="AD" clId="Web-{2D5FDF04-3AED-FBE9-BFD2-B67F5A7E4735}" dt="2022-11-03T16:52:12.435" v="0"/>
          <ac:picMkLst>
            <pc:docMk/>
            <pc:sldMk cId="1016335261" sldId="343"/>
            <ac:picMk id="18" creationId="{26657F9A-73E2-D474-23F5-1F60D4F5951A}"/>
          </ac:picMkLst>
        </pc:picChg>
        <pc:picChg chg="add">
          <ac:chgData name="Ria Mukherjee" userId="S::ria.mukherjee@ssaihq.com::270bd93d-3f67-49c6-ab20-f3b67c897bf0" providerId="AD" clId="Web-{2D5FDF04-3AED-FBE9-BFD2-B67F5A7E4735}" dt="2022-11-03T16:52:12.435" v="0"/>
          <ac:picMkLst>
            <pc:docMk/>
            <pc:sldMk cId="1016335261" sldId="343"/>
            <ac:picMk id="19" creationId="{1F9B30E8-7BAD-BC7C-A5DB-5A66D044F9FB}"/>
          </ac:picMkLst>
        </pc:picChg>
        <pc:picChg chg="add">
          <ac:chgData name="Ria Mukherjee" userId="S::ria.mukherjee@ssaihq.com::270bd93d-3f67-49c6-ab20-f3b67c897bf0" providerId="AD" clId="Web-{2D5FDF04-3AED-FBE9-BFD2-B67F5A7E4735}" dt="2022-11-03T16:52:12.435" v="0"/>
          <ac:picMkLst>
            <pc:docMk/>
            <pc:sldMk cId="1016335261" sldId="343"/>
            <ac:picMk id="21" creationId="{0DAA4326-BD67-4BDE-9884-3D73F1424B47}"/>
          </ac:picMkLst>
        </pc:picChg>
        <pc:picChg chg="add mod modCrop">
          <ac:chgData name="Ria Mukherjee" userId="S::ria.mukherjee@ssaihq.com::270bd93d-3f67-49c6-ab20-f3b67c897bf0" providerId="AD" clId="Web-{2D5FDF04-3AED-FBE9-BFD2-B67F5A7E4735}" dt="2022-11-03T16:58:39.245" v="36" actId="1076"/>
          <ac:picMkLst>
            <pc:docMk/>
            <pc:sldMk cId="1016335261" sldId="343"/>
            <ac:picMk id="33" creationId="{68FF5B9D-9D25-7B1F-BC8E-2836DC104651}"/>
          </ac:picMkLst>
        </pc:picChg>
        <pc:picChg chg="mod ord">
          <ac:chgData name="Ria Mukherjee" userId="S::ria.mukherjee@ssaihq.com::270bd93d-3f67-49c6-ab20-f3b67c897bf0" providerId="AD" clId="Web-{2D5FDF04-3AED-FBE9-BFD2-B67F5A7E4735}" dt="2022-11-03T16:55:17.816" v="23"/>
          <ac:picMkLst>
            <pc:docMk/>
            <pc:sldMk cId="1016335261" sldId="343"/>
            <ac:picMk id="54" creationId="{8BAA2B71-703D-E918-18F1-1DCE079B19B2}"/>
          </ac:picMkLst>
        </pc:picChg>
      </pc:sldChg>
    </pc:docChg>
  </pc:docChgLst>
  <pc:docChgLst>
    <pc:chgData name="Childs-Gleason, Lauren (LARC-E3)" userId="S::lauren.m.childs_nasa.gov#ext#@ssaihq.onmicrosoft.com::1d7c6440-75c4-4351-822e-936f70f9f2be" providerId="AD" clId="Web-{5C29253F-4C74-8C83-3E10-5EA0609E5149}"/>
    <pc:docChg chg="mod modSld">
      <pc:chgData name="Childs-Gleason, Lauren (LARC-E3)" userId="S::lauren.m.childs_nasa.gov#ext#@ssaihq.onmicrosoft.com::1d7c6440-75c4-4351-822e-936f70f9f2be" providerId="AD" clId="Web-{5C29253F-4C74-8C83-3E10-5EA0609E5149}" dt="2022-11-03T14:06:22.335" v="39" actId="20577"/>
      <pc:docMkLst>
        <pc:docMk/>
      </pc:docMkLst>
      <pc:sldChg chg="modSp">
        <pc:chgData name="Childs-Gleason, Lauren (LARC-E3)" userId="S::lauren.m.childs_nasa.gov#ext#@ssaihq.onmicrosoft.com::1d7c6440-75c4-4351-822e-936f70f9f2be" providerId="AD" clId="Web-{5C29253F-4C74-8C83-3E10-5EA0609E5149}" dt="2022-11-03T14:00:00.241" v="1" actId="20577"/>
        <pc:sldMkLst>
          <pc:docMk/>
          <pc:sldMk cId="303988991" sldId="325"/>
        </pc:sldMkLst>
        <pc:spChg chg="mod">
          <ac:chgData name="Childs-Gleason, Lauren (LARC-E3)" userId="S::lauren.m.childs_nasa.gov#ext#@ssaihq.onmicrosoft.com::1d7c6440-75c4-4351-822e-936f70f9f2be" providerId="AD" clId="Web-{5C29253F-4C74-8C83-3E10-5EA0609E5149}" dt="2022-11-03T14:00:00.241" v="1" actId="20577"/>
          <ac:spMkLst>
            <pc:docMk/>
            <pc:sldMk cId="303988991" sldId="325"/>
            <ac:spMk id="16" creationId="{BEA105AB-5AC1-03AE-EDC8-1D6E395A446B}"/>
          </ac:spMkLst>
        </pc:spChg>
      </pc:sldChg>
      <pc:sldChg chg="modSp">
        <pc:chgData name="Childs-Gleason, Lauren (LARC-E3)" userId="S::lauren.m.childs_nasa.gov#ext#@ssaihq.onmicrosoft.com::1d7c6440-75c4-4351-822e-936f70f9f2be" providerId="AD" clId="Web-{5C29253F-4C74-8C83-3E10-5EA0609E5149}" dt="2022-11-03T14:01:32.370" v="8" actId="1076"/>
        <pc:sldMkLst>
          <pc:docMk/>
          <pc:sldMk cId="3545497486" sldId="326"/>
        </pc:sldMkLst>
        <pc:spChg chg="mod">
          <ac:chgData name="Childs-Gleason, Lauren (LARC-E3)" userId="S::lauren.m.childs_nasa.gov#ext#@ssaihq.onmicrosoft.com::1d7c6440-75c4-4351-822e-936f70f9f2be" providerId="AD" clId="Web-{5C29253F-4C74-8C83-3E10-5EA0609E5149}" dt="2022-11-03T14:01:32.370" v="8" actId="1076"/>
          <ac:spMkLst>
            <pc:docMk/>
            <pc:sldMk cId="3545497486" sldId="326"/>
            <ac:spMk id="21" creationId="{DA8255D6-19CE-BBDA-1999-84E64B5E7D77}"/>
          </ac:spMkLst>
        </pc:spChg>
      </pc:sldChg>
      <pc:sldChg chg="modSp">
        <pc:chgData name="Childs-Gleason, Lauren (LARC-E3)" userId="S::lauren.m.childs_nasa.gov#ext#@ssaihq.onmicrosoft.com::1d7c6440-75c4-4351-822e-936f70f9f2be" providerId="AD" clId="Web-{5C29253F-4C74-8C83-3E10-5EA0609E5149}" dt="2022-11-03T14:02:03.949" v="9" actId="14100"/>
        <pc:sldMkLst>
          <pc:docMk/>
          <pc:sldMk cId="3744690684" sldId="327"/>
        </pc:sldMkLst>
        <pc:cxnChg chg="mod">
          <ac:chgData name="Childs-Gleason, Lauren (LARC-E3)" userId="S::lauren.m.childs_nasa.gov#ext#@ssaihq.onmicrosoft.com::1d7c6440-75c4-4351-822e-936f70f9f2be" providerId="AD" clId="Web-{5C29253F-4C74-8C83-3E10-5EA0609E5149}" dt="2022-11-03T14:02:03.949" v="9" actId="14100"/>
          <ac:cxnSpMkLst>
            <pc:docMk/>
            <pc:sldMk cId="3744690684" sldId="327"/>
            <ac:cxnSpMk id="37" creationId="{01E1A7DC-F870-BE8D-1357-6B938E077120}"/>
          </ac:cxnSpMkLst>
        </pc:cxnChg>
      </pc:sldChg>
      <pc:sldChg chg="modSp addCm modCm">
        <pc:chgData name="Childs-Gleason, Lauren (LARC-E3)" userId="S::lauren.m.childs_nasa.gov#ext#@ssaihq.onmicrosoft.com::1d7c6440-75c4-4351-822e-936f70f9f2be" providerId="AD" clId="Web-{5C29253F-4C74-8C83-3E10-5EA0609E5149}" dt="2022-11-03T14:04:42.331" v="15"/>
        <pc:sldMkLst>
          <pc:docMk/>
          <pc:sldMk cId="3496980891" sldId="328"/>
        </pc:sldMkLst>
        <pc:spChg chg="mod">
          <ac:chgData name="Childs-Gleason, Lauren (LARC-E3)" userId="S::lauren.m.childs_nasa.gov#ext#@ssaihq.onmicrosoft.com::1d7c6440-75c4-4351-822e-936f70f9f2be" providerId="AD" clId="Web-{5C29253F-4C74-8C83-3E10-5EA0609E5149}" dt="2022-11-03T14:04:16.658" v="12" actId="20577"/>
          <ac:spMkLst>
            <pc:docMk/>
            <pc:sldMk cId="3496980891" sldId="328"/>
            <ac:spMk id="34" creationId="{22B0EC82-EEE3-244F-B4A9-79C2D71A741C}"/>
          </ac:spMkLst>
        </pc:spChg>
      </pc:sldChg>
      <pc:sldChg chg="modSp">
        <pc:chgData name="Childs-Gleason, Lauren (LARC-E3)" userId="S::lauren.m.childs_nasa.gov#ext#@ssaihq.onmicrosoft.com::1d7c6440-75c4-4351-822e-936f70f9f2be" providerId="AD" clId="Web-{5C29253F-4C74-8C83-3E10-5EA0609E5149}" dt="2022-11-03T14:04:59.191" v="17" actId="20577"/>
        <pc:sldMkLst>
          <pc:docMk/>
          <pc:sldMk cId="2034889335" sldId="331"/>
        </pc:sldMkLst>
        <pc:spChg chg="mod">
          <ac:chgData name="Childs-Gleason, Lauren (LARC-E3)" userId="S::lauren.m.childs_nasa.gov#ext#@ssaihq.onmicrosoft.com::1d7c6440-75c4-4351-822e-936f70f9f2be" providerId="AD" clId="Web-{5C29253F-4C74-8C83-3E10-5EA0609E5149}" dt="2022-11-03T14:04:59.191" v="17" actId="20577"/>
          <ac:spMkLst>
            <pc:docMk/>
            <pc:sldMk cId="2034889335" sldId="331"/>
            <ac:spMk id="14" creationId="{EB2B0213-78B1-654F-A91C-E5DC20D3A296}"/>
          </ac:spMkLst>
        </pc:spChg>
      </pc:sldChg>
      <pc:sldChg chg="modSp">
        <pc:chgData name="Childs-Gleason, Lauren (LARC-E3)" userId="S::lauren.m.childs_nasa.gov#ext#@ssaihq.onmicrosoft.com::1d7c6440-75c4-4351-822e-936f70f9f2be" providerId="AD" clId="Web-{5C29253F-4C74-8C83-3E10-5EA0609E5149}" dt="2022-11-03T14:05:22.598" v="23" actId="20577"/>
        <pc:sldMkLst>
          <pc:docMk/>
          <pc:sldMk cId="3304190178" sldId="332"/>
        </pc:sldMkLst>
        <pc:spChg chg="mod">
          <ac:chgData name="Childs-Gleason, Lauren (LARC-E3)" userId="S::lauren.m.childs_nasa.gov#ext#@ssaihq.onmicrosoft.com::1d7c6440-75c4-4351-822e-936f70f9f2be" providerId="AD" clId="Web-{5C29253F-4C74-8C83-3E10-5EA0609E5149}" dt="2022-11-03T14:05:22.598" v="23" actId="20577"/>
          <ac:spMkLst>
            <pc:docMk/>
            <pc:sldMk cId="3304190178" sldId="332"/>
            <ac:spMk id="9" creationId="{E18CB085-1830-5B4D-A470-5A6D5E8813AA}"/>
          </ac:spMkLst>
        </pc:spChg>
      </pc:sldChg>
      <pc:sldChg chg="modSp">
        <pc:chgData name="Childs-Gleason, Lauren (LARC-E3)" userId="S::lauren.m.childs_nasa.gov#ext#@ssaihq.onmicrosoft.com::1d7c6440-75c4-4351-822e-936f70f9f2be" providerId="AD" clId="Web-{5C29253F-4C74-8C83-3E10-5EA0609E5149}" dt="2022-11-03T14:06:22.335" v="39" actId="20577"/>
        <pc:sldMkLst>
          <pc:docMk/>
          <pc:sldMk cId="2671594107" sldId="333"/>
        </pc:sldMkLst>
        <pc:spChg chg="mod">
          <ac:chgData name="Childs-Gleason, Lauren (LARC-E3)" userId="S::lauren.m.childs_nasa.gov#ext#@ssaihq.onmicrosoft.com::1d7c6440-75c4-4351-822e-936f70f9f2be" providerId="AD" clId="Web-{5C29253F-4C74-8C83-3E10-5EA0609E5149}" dt="2022-11-03T14:06:22.335" v="39" actId="20577"/>
          <ac:spMkLst>
            <pc:docMk/>
            <pc:sldMk cId="2671594107" sldId="333"/>
            <ac:spMk id="11" creationId="{92066D9A-8CC3-1B40-8114-78BAAE1D63E6}"/>
          </ac:spMkLst>
        </pc:spChg>
      </pc:sldChg>
      <pc:sldChg chg="modSp">
        <pc:chgData name="Childs-Gleason, Lauren (LARC-E3)" userId="S::lauren.m.childs_nasa.gov#ext#@ssaihq.onmicrosoft.com::1d7c6440-75c4-4351-822e-936f70f9f2be" providerId="AD" clId="Web-{5C29253F-4C74-8C83-3E10-5EA0609E5149}" dt="2022-11-03T14:05:34.677" v="28" actId="20577"/>
        <pc:sldMkLst>
          <pc:docMk/>
          <pc:sldMk cId="2592033815" sldId="338"/>
        </pc:sldMkLst>
        <pc:spChg chg="mod">
          <ac:chgData name="Childs-Gleason, Lauren (LARC-E3)" userId="S::lauren.m.childs_nasa.gov#ext#@ssaihq.onmicrosoft.com::1d7c6440-75c4-4351-822e-936f70f9f2be" providerId="AD" clId="Web-{5C29253F-4C74-8C83-3E10-5EA0609E5149}" dt="2022-11-03T14:05:34.677" v="28" actId="20577"/>
          <ac:spMkLst>
            <pc:docMk/>
            <pc:sldMk cId="2592033815" sldId="338"/>
            <ac:spMk id="17" creationId="{0937C892-B72E-BC45-8FB1-0E2F54EA3761}"/>
          </ac:spMkLst>
        </pc:spChg>
      </pc:sldChg>
      <pc:sldChg chg="modSp">
        <pc:chgData name="Childs-Gleason, Lauren (LARC-E3)" userId="S::lauren.m.childs_nasa.gov#ext#@ssaihq.onmicrosoft.com::1d7c6440-75c4-4351-822e-936f70f9f2be" providerId="AD" clId="Web-{5C29253F-4C74-8C83-3E10-5EA0609E5149}" dt="2022-11-03T14:06:17.663" v="36" actId="20577"/>
        <pc:sldMkLst>
          <pc:docMk/>
          <pc:sldMk cId="869217988" sldId="339"/>
        </pc:sldMkLst>
        <pc:spChg chg="mod">
          <ac:chgData name="Childs-Gleason, Lauren (LARC-E3)" userId="S::lauren.m.childs_nasa.gov#ext#@ssaihq.onmicrosoft.com::1d7c6440-75c4-4351-822e-936f70f9f2be" providerId="AD" clId="Web-{5C29253F-4C74-8C83-3E10-5EA0609E5149}" dt="2022-11-03T14:06:17.663" v="36" actId="20577"/>
          <ac:spMkLst>
            <pc:docMk/>
            <pc:sldMk cId="869217988" sldId="339"/>
            <ac:spMk id="10" creationId="{FE3D8072-D332-1E47-9148-0E7835C7D41D}"/>
          </ac:spMkLst>
        </pc:spChg>
      </pc:sldChg>
      <pc:sldChg chg="modSp">
        <pc:chgData name="Childs-Gleason, Lauren (LARC-E3)" userId="S::lauren.m.childs_nasa.gov#ext#@ssaihq.onmicrosoft.com::1d7c6440-75c4-4351-822e-936f70f9f2be" providerId="AD" clId="Web-{5C29253F-4C74-8C83-3E10-5EA0609E5149}" dt="2022-11-03T14:05:48.552" v="32" actId="20577"/>
        <pc:sldMkLst>
          <pc:docMk/>
          <pc:sldMk cId="1801397786" sldId="341"/>
        </pc:sldMkLst>
        <pc:spChg chg="mod">
          <ac:chgData name="Childs-Gleason, Lauren (LARC-E3)" userId="S::lauren.m.childs_nasa.gov#ext#@ssaihq.onmicrosoft.com::1d7c6440-75c4-4351-822e-936f70f9f2be" providerId="AD" clId="Web-{5C29253F-4C74-8C83-3E10-5EA0609E5149}" dt="2022-11-03T14:05:48.552" v="32" actId="20577"/>
          <ac:spMkLst>
            <pc:docMk/>
            <pc:sldMk cId="1801397786" sldId="341"/>
            <ac:spMk id="12" creationId="{4AB40CE2-3187-774A-919E-FEB259A5CFBE}"/>
          </ac:spMkLst>
        </pc:spChg>
      </pc:sldChg>
      <pc:sldChg chg="modSp">
        <pc:chgData name="Childs-Gleason, Lauren (LARC-E3)" userId="S::lauren.m.childs_nasa.gov#ext#@ssaihq.onmicrosoft.com::1d7c6440-75c4-4351-822e-936f70f9f2be" providerId="AD" clId="Web-{5C29253F-4C74-8C83-3E10-5EA0609E5149}" dt="2022-11-03T14:00:45.337" v="4" actId="14100"/>
        <pc:sldMkLst>
          <pc:docMk/>
          <pc:sldMk cId="1699643901" sldId="342"/>
        </pc:sldMkLst>
        <pc:spChg chg="mod">
          <ac:chgData name="Childs-Gleason, Lauren (LARC-E3)" userId="S::lauren.m.childs_nasa.gov#ext#@ssaihq.onmicrosoft.com::1d7c6440-75c4-4351-822e-936f70f9f2be" providerId="AD" clId="Web-{5C29253F-4C74-8C83-3E10-5EA0609E5149}" dt="2022-11-03T14:00:45.337" v="4" actId="14100"/>
          <ac:spMkLst>
            <pc:docMk/>
            <pc:sldMk cId="1699643901" sldId="342"/>
            <ac:spMk id="4" creationId="{07C3FE58-FAD6-72FC-4B4D-088DFAF7DC39}"/>
          </ac:spMkLst>
        </pc:spChg>
      </pc:sldChg>
      <pc:sldChg chg="modSp">
        <pc:chgData name="Childs-Gleason, Lauren (LARC-E3)" userId="S::lauren.m.childs_nasa.gov#ext#@ssaihq.onmicrosoft.com::1d7c6440-75c4-4351-822e-936f70f9f2be" providerId="AD" clId="Web-{5C29253F-4C74-8C83-3E10-5EA0609E5149}" dt="2022-11-03T14:05:07.910" v="20" actId="20577"/>
        <pc:sldMkLst>
          <pc:docMk/>
          <pc:sldMk cId="3379763569" sldId="371"/>
        </pc:sldMkLst>
        <pc:spChg chg="mod">
          <ac:chgData name="Childs-Gleason, Lauren (LARC-E3)" userId="S::lauren.m.childs_nasa.gov#ext#@ssaihq.onmicrosoft.com::1d7c6440-75c4-4351-822e-936f70f9f2be" providerId="AD" clId="Web-{5C29253F-4C74-8C83-3E10-5EA0609E5149}" dt="2022-11-03T14:05:07.910" v="20" actId="20577"/>
          <ac:spMkLst>
            <pc:docMk/>
            <pc:sldMk cId="3379763569" sldId="371"/>
            <ac:spMk id="6" creationId="{8C0EACA0-B8DB-2841-9491-DD6738A20F7B}"/>
          </ac:spMkLst>
        </pc:spChg>
      </pc:sldChg>
    </pc:docChg>
  </pc:docChgLst>
  <pc:docChgLst>
    <pc:chgData name="Raina Monaghan" userId="S::raina.monaghan@ssaihq.com::5d89d8bc-0d35-4e3a-99c7-29d883479f34" providerId="AD" clId="Web-{26DCE845-2CDC-467B-B6D6-0CBAFAEDCDBD}"/>
    <pc:docChg chg="modSld">
      <pc:chgData name="Raina Monaghan" userId="S::raina.monaghan@ssaihq.com::5d89d8bc-0d35-4e3a-99c7-29d883479f34" providerId="AD" clId="Web-{26DCE845-2CDC-467B-B6D6-0CBAFAEDCDBD}" dt="2022-11-02T18:31:31.270" v="986"/>
      <pc:docMkLst>
        <pc:docMk/>
      </pc:docMkLst>
      <pc:sldChg chg="addSp modSp modNotes">
        <pc:chgData name="Raina Monaghan" userId="S::raina.monaghan@ssaihq.com::5d89d8bc-0d35-4e3a-99c7-29d883479f34" providerId="AD" clId="Web-{26DCE845-2CDC-467B-B6D6-0CBAFAEDCDBD}" dt="2022-11-02T17:59:50.487" v="54"/>
        <pc:sldMkLst>
          <pc:docMk/>
          <pc:sldMk cId="3545497486" sldId="326"/>
        </pc:sldMkLst>
        <pc:spChg chg="add mod">
          <ac:chgData name="Raina Monaghan" userId="S::raina.monaghan@ssaihq.com::5d89d8bc-0d35-4e3a-99c7-29d883479f34" providerId="AD" clId="Web-{26DCE845-2CDC-467B-B6D6-0CBAFAEDCDBD}" dt="2022-11-02T17:59:31.361" v="12" actId="1076"/>
          <ac:spMkLst>
            <pc:docMk/>
            <pc:sldMk cId="3545497486" sldId="326"/>
            <ac:spMk id="21" creationId="{DA8255D6-19CE-BBDA-1999-84E64B5E7D77}"/>
          </ac:spMkLst>
        </pc:spChg>
      </pc:sldChg>
      <pc:sldChg chg="addSp delSp modSp delCm modCm">
        <pc:chgData name="Raina Monaghan" userId="S::raina.monaghan@ssaihq.com::5d89d8bc-0d35-4e3a-99c7-29d883479f34" providerId="AD" clId="Web-{26DCE845-2CDC-467B-B6D6-0CBAFAEDCDBD}" dt="2022-11-02T18:28:38.500" v="973"/>
        <pc:sldMkLst>
          <pc:docMk/>
          <pc:sldMk cId="2921026405" sldId="334"/>
        </pc:sldMkLst>
        <pc:spChg chg="add mod">
          <ac:chgData name="Raina Monaghan" userId="S::raina.monaghan@ssaihq.com::5d89d8bc-0d35-4e3a-99c7-29d883479f34" providerId="AD" clId="Web-{26DCE845-2CDC-467B-B6D6-0CBAFAEDCDBD}" dt="2022-11-02T18:07:24.858" v="256" actId="20577"/>
          <ac:spMkLst>
            <pc:docMk/>
            <pc:sldMk cId="2921026405" sldId="334"/>
            <ac:spMk id="14" creationId="{1BFECFD1-C2C6-17A6-D7D5-10BFA368D7AB}"/>
          </ac:spMkLst>
        </pc:spChg>
        <pc:graphicFrameChg chg="del">
          <ac:chgData name="Raina Monaghan" userId="S::raina.monaghan@ssaihq.com::5d89d8bc-0d35-4e3a-99c7-29d883479f34" providerId="AD" clId="Web-{26DCE845-2CDC-467B-B6D6-0CBAFAEDCDBD}" dt="2022-11-02T18:06:28.841" v="239"/>
          <ac:graphicFrameMkLst>
            <pc:docMk/>
            <pc:sldMk cId="2921026405" sldId="334"/>
            <ac:graphicFrameMk id="15" creationId="{A09AAA91-55FD-43BA-650A-680F719C8F09}"/>
          </ac:graphicFrameMkLst>
        </pc:graphicFrameChg>
      </pc:sldChg>
      <pc:sldChg chg="delSp modSp addCm delCm">
        <pc:chgData name="Raina Monaghan" userId="S::raina.monaghan@ssaihq.com::5d89d8bc-0d35-4e3a-99c7-29d883479f34" providerId="AD" clId="Web-{26DCE845-2CDC-467B-B6D6-0CBAFAEDCDBD}" dt="2022-11-02T18:31:31.270" v="986"/>
        <pc:sldMkLst>
          <pc:docMk/>
          <pc:sldMk cId="639555439" sldId="344"/>
        </pc:sldMkLst>
        <pc:spChg chg="mod">
          <ac:chgData name="Raina Monaghan" userId="S::raina.monaghan@ssaihq.com::5d89d8bc-0d35-4e3a-99c7-29d883479f34" providerId="AD" clId="Web-{26DCE845-2CDC-467B-B6D6-0CBAFAEDCDBD}" dt="2022-11-02T18:31:27.614" v="985" actId="1076"/>
          <ac:spMkLst>
            <pc:docMk/>
            <pc:sldMk cId="639555439" sldId="344"/>
            <ac:spMk id="7" creationId="{C1642471-1432-B24D-AD23-BB2811B2FC1A}"/>
          </ac:spMkLst>
        </pc:spChg>
        <pc:spChg chg="del">
          <ac:chgData name="Raina Monaghan" userId="S::raina.monaghan@ssaihq.com::5d89d8bc-0d35-4e3a-99c7-29d883479f34" providerId="AD" clId="Web-{26DCE845-2CDC-467B-B6D6-0CBAFAEDCDBD}" dt="2022-11-02T18:31:20.379" v="983"/>
          <ac:spMkLst>
            <pc:docMk/>
            <pc:sldMk cId="639555439" sldId="344"/>
            <ac:spMk id="35" creationId="{CF9433E8-A6E2-9B2D-7887-04423C23E8A3}"/>
          </ac:spMkLst>
        </pc:spChg>
        <pc:spChg chg="del">
          <ac:chgData name="Raina Monaghan" userId="S::raina.monaghan@ssaihq.com::5d89d8bc-0d35-4e3a-99c7-29d883479f34" providerId="AD" clId="Web-{26DCE845-2CDC-467B-B6D6-0CBAFAEDCDBD}" dt="2022-11-02T18:31:17.988" v="982"/>
          <ac:spMkLst>
            <pc:docMk/>
            <pc:sldMk cId="639555439" sldId="344"/>
            <ac:spMk id="36" creationId="{4C2E6E84-4C73-CAAE-CD8B-B7EEBC8E2084}"/>
          </ac:spMkLst>
        </pc:spChg>
        <pc:spChg chg="del">
          <ac:chgData name="Raina Monaghan" userId="S::raina.monaghan@ssaihq.com::5d89d8bc-0d35-4e3a-99c7-29d883479f34" providerId="AD" clId="Web-{26DCE845-2CDC-467B-B6D6-0CBAFAEDCDBD}" dt="2022-11-02T18:31:15.598" v="981"/>
          <ac:spMkLst>
            <pc:docMk/>
            <pc:sldMk cId="639555439" sldId="344"/>
            <ac:spMk id="37" creationId="{3D9CFFD1-F46D-729F-DB52-75949C2D4557}"/>
          </ac:spMkLst>
        </pc:spChg>
        <pc:spChg chg="del">
          <ac:chgData name="Raina Monaghan" userId="S::raina.monaghan@ssaihq.com::5d89d8bc-0d35-4e3a-99c7-29d883479f34" providerId="AD" clId="Web-{26DCE845-2CDC-467B-B6D6-0CBAFAEDCDBD}" dt="2022-11-02T18:31:13.363" v="980"/>
          <ac:spMkLst>
            <pc:docMk/>
            <pc:sldMk cId="639555439" sldId="344"/>
            <ac:spMk id="38" creationId="{8E74DF8C-1BA5-3609-AD67-3D26BA27022C}"/>
          </ac:spMkLst>
        </pc:spChg>
        <pc:spChg chg="del">
          <ac:chgData name="Raina Monaghan" userId="S::raina.monaghan@ssaihq.com::5d89d8bc-0d35-4e3a-99c7-29d883479f34" providerId="AD" clId="Web-{26DCE845-2CDC-467B-B6D6-0CBAFAEDCDBD}" dt="2022-11-02T18:31:10.864" v="979"/>
          <ac:spMkLst>
            <pc:docMk/>
            <pc:sldMk cId="639555439" sldId="344"/>
            <ac:spMk id="57" creationId="{7D8B6274-A59A-62F8-F4FB-F914A7DF4528}"/>
          </ac:spMkLst>
        </pc:spChg>
        <pc:spChg chg="del mod">
          <ac:chgData name="Raina Monaghan" userId="S::raina.monaghan@ssaihq.com::5d89d8bc-0d35-4e3a-99c7-29d883479f34" providerId="AD" clId="Web-{26DCE845-2CDC-467B-B6D6-0CBAFAEDCDBD}" dt="2022-11-02T18:31:08.176" v="978"/>
          <ac:spMkLst>
            <pc:docMk/>
            <pc:sldMk cId="639555439" sldId="344"/>
            <ac:spMk id="58" creationId="{D49DECBE-17B6-1F17-9A53-8D8B8C22B8DD}"/>
          </ac:spMkLst>
        </pc:spChg>
        <pc:spChg chg="del">
          <ac:chgData name="Raina Monaghan" userId="S::raina.monaghan@ssaihq.com::5d89d8bc-0d35-4e3a-99c7-29d883479f34" providerId="AD" clId="Web-{26DCE845-2CDC-467B-B6D6-0CBAFAEDCDBD}" dt="2022-11-02T18:31:04.175" v="976"/>
          <ac:spMkLst>
            <pc:docMk/>
            <pc:sldMk cId="639555439" sldId="344"/>
            <ac:spMk id="59" creationId="{E0B69817-1AE6-AC0C-8D11-D823585EFFB9}"/>
          </ac:spMkLst>
        </pc:spChg>
        <pc:spChg chg="del">
          <ac:chgData name="Raina Monaghan" userId="S::raina.monaghan@ssaihq.com::5d89d8bc-0d35-4e3a-99c7-29d883479f34" providerId="AD" clId="Web-{26DCE845-2CDC-467B-B6D6-0CBAFAEDCDBD}" dt="2022-11-02T18:31:03.222" v="975"/>
          <ac:spMkLst>
            <pc:docMk/>
            <pc:sldMk cId="639555439" sldId="344"/>
            <ac:spMk id="60" creationId="{0F4030F9-E916-197C-35EA-AFFFD18CA2E2}"/>
          </ac:spMkLst>
        </pc:spChg>
        <pc:graphicFrameChg chg="del">
          <ac:chgData name="Raina Monaghan" userId="S::raina.monaghan@ssaihq.com::5d89d8bc-0d35-4e3a-99c7-29d883479f34" providerId="AD" clId="Web-{26DCE845-2CDC-467B-B6D6-0CBAFAEDCDBD}" dt="2022-11-02T18:31:22.676" v="984"/>
          <ac:graphicFrameMkLst>
            <pc:docMk/>
            <pc:sldMk cId="639555439" sldId="344"/>
            <ac:graphicFrameMk id="737" creationId="{21743879-8C27-966B-3757-3113D210F0A3}"/>
          </ac:graphicFrameMkLst>
        </pc:graphicFrameChg>
        <pc:picChg chg="del">
          <ac:chgData name="Raina Monaghan" userId="S::raina.monaghan@ssaihq.com::5d89d8bc-0d35-4e3a-99c7-29d883479f34" providerId="AD" clId="Web-{26DCE845-2CDC-467B-B6D6-0CBAFAEDCDBD}" dt="2022-11-02T18:30:54.894" v="974"/>
          <ac:picMkLst>
            <pc:docMk/>
            <pc:sldMk cId="639555439" sldId="344"/>
            <ac:picMk id="24" creationId="{4327FB9B-65BB-F52A-715B-CFB3D5804E99}"/>
          </ac:picMkLst>
        </pc:picChg>
      </pc:sldChg>
      <pc:sldChg chg="modSp">
        <pc:chgData name="Raina Monaghan" userId="S::raina.monaghan@ssaihq.com::5d89d8bc-0d35-4e3a-99c7-29d883479f34" providerId="AD" clId="Web-{26DCE845-2CDC-467B-B6D6-0CBAFAEDCDBD}" dt="2022-11-02T18:02:51.554" v="92"/>
        <pc:sldMkLst>
          <pc:docMk/>
          <pc:sldMk cId="2079269680" sldId="345"/>
        </pc:sldMkLst>
        <pc:graphicFrameChg chg="modGraphic">
          <ac:chgData name="Raina Monaghan" userId="S::raina.monaghan@ssaihq.com::5d89d8bc-0d35-4e3a-99c7-29d883479f34" providerId="AD" clId="Web-{26DCE845-2CDC-467B-B6D6-0CBAFAEDCDBD}" dt="2022-11-02T18:02:51.554" v="92"/>
          <ac:graphicFrameMkLst>
            <pc:docMk/>
            <pc:sldMk cId="2079269680" sldId="345"/>
            <ac:graphicFrameMk id="2" creationId="{E2D424FB-3501-9913-181F-BD95A7219EAB}"/>
          </ac:graphicFrameMkLst>
        </pc:graphicFrameChg>
      </pc:sldChg>
      <pc:sldChg chg="modSp">
        <pc:chgData name="Raina Monaghan" userId="S::raina.monaghan@ssaihq.com::5d89d8bc-0d35-4e3a-99c7-29d883479f34" providerId="AD" clId="Web-{26DCE845-2CDC-467B-B6D6-0CBAFAEDCDBD}" dt="2022-11-02T18:01:50.068" v="90" actId="20577"/>
        <pc:sldMkLst>
          <pc:docMk/>
          <pc:sldMk cId="880618325" sldId="355"/>
        </pc:sldMkLst>
        <pc:spChg chg="mod">
          <ac:chgData name="Raina Monaghan" userId="S::raina.monaghan@ssaihq.com::5d89d8bc-0d35-4e3a-99c7-29d883479f34" providerId="AD" clId="Web-{26DCE845-2CDC-467B-B6D6-0CBAFAEDCDBD}" dt="2022-11-02T18:01:50.068" v="90" actId="20577"/>
          <ac:spMkLst>
            <pc:docMk/>
            <pc:sldMk cId="880618325" sldId="355"/>
            <ac:spMk id="4" creationId="{B01CF541-9A75-B646-858D-758148C39741}"/>
          </ac:spMkLst>
        </pc:spChg>
      </pc:sldChg>
      <pc:sldChg chg="addSp delSp modSp">
        <pc:chgData name="Raina Monaghan" userId="S::raina.monaghan@ssaihq.com::5d89d8bc-0d35-4e3a-99c7-29d883479f34" providerId="AD" clId="Web-{26DCE845-2CDC-467B-B6D6-0CBAFAEDCDBD}" dt="2022-11-02T18:27:58.639" v="972" actId="14100"/>
        <pc:sldMkLst>
          <pc:docMk/>
          <pc:sldMk cId="1696567136" sldId="374"/>
        </pc:sldMkLst>
        <pc:spChg chg="add del mod">
          <ac:chgData name="Raina Monaghan" userId="S::raina.monaghan@ssaihq.com::5d89d8bc-0d35-4e3a-99c7-29d883479f34" providerId="AD" clId="Web-{26DCE845-2CDC-467B-B6D6-0CBAFAEDCDBD}" dt="2022-11-02T18:07:48.468" v="260"/>
          <ac:spMkLst>
            <pc:docMk/>
            <pc:sldMk cId="1696567136" sldId="374"/>
            <ac:spMk id="34" creationId="{B8971DA4-7EB0-0FA3-710C-434969D14DFD}"/>
          </ac:spMkLst>
        </pc:spChg>
        <pc:spChg chg="add del mod">
          <ac:chgData name="Raina Monaghan" userId="S::raina.monaghan@ssaihq.com::5d89d8bc-0d35-4e3a-99c7-29d883479f34" providerId="AD" clId="Web-{26DCE845-2CDC-467B-B6D6-0CBAFAEDCDBD}" dt="2022-11-02T18:07:59.140" v="264"/>
          <ac:spMkLst>
            <pc:docMk/>
            <pc:sldMk cId="1696567136" sldId="374"/>
            <ac:spMk id="45" creationId="{84E9BB7F-9970-863B-53D9-0A3F333993BF}"/>
          </ac:spMkLst>
        </pc:spChg>
        <pc:spChg chg="add del mod">
          <ac:chgData name="Raina Monaghan" userId="S::raina.monaghan@ssaihq.com::5d89d8bc-0d35-4e3a-99c7-29d883479f34" providerId="AD" clId="Web-{26DCE845-2CDC-467B-B6D6-0CBAFAEDCDBD}" dt="2022-11-02T18:08:33.938" v="272"/>
          <ac:spMkLst>
            <pc:docMk/>
            <pc:sldMk cId="1696567136" sldId="374"/>
            <ac:spMk id="46" creationId="{39B0D0A0-23DB-17E5-E430-1E0F7AC8FEDA}"/>
          </ac:spMkLst>
        </pc:spChg>
        <pc:spChg chg="add del mod">
          <ac:chgData name="Raina Monaghan" userId="S::raina.monaghan@ssaihq.com::5d89d8bc-0d35-4e3a-99c7-29d883479f34" providerId="AD" clId="Web-{26DCE845-2CDC-467B-B6D6-0CBAFAEDCDBD}" dt="2022-11-02T18:09:08.126" v="282"/>
          <ac:spMkLst>
            <pc:docMk/>
            <pc:sldMk cId="1696567136" sldId="374"/>
            <ac:spMk id="47" creationId="{84C77104-E4C0-6006-D447-9CD82A4C4599}"/>
          </ac:spMkLst>
        </pc:spChg>
        <pc:spChg chg="add mod">
          <ac:chgData name="Raina Monaghan" userId="S::raina.monaghan@ssaihq.com::5d89d8bc-0d35-4e3a-99c7-29d883479f34" providerId="AD" clId="Web-{26DCE845-2CDC-467B-B6D6-0CBAFAEDCDBD}" dt="2022-11-02T18:26:47.872" v="969" actId="1076"/>
          <ac:spMkLst>
            <pc:docMk/>
            <pc:sldMk cId="1696567136" sldId="374"/>
            <ac:spMk id="49" creationId="{10D97F5A-6571-B359-B241-C3BE72B6CE25}"/>
          </ac:spMkLst>
        </pc:spChg>
        <pc:spChg chg="add del mod">
          <ac:chgData name="Raina Monaghan" userId="S::raina.monaghan@ssaihq.com::5d89d8bc-0d35-4e3a-99c7-29d883479f34" providerId="AD" clId="Web-{26DCE845-2CDC-467B-B6D6-0CBAFAEDCDBD}" dt="2022-11-02T18:18:36.422" v="888"/>
          <ac:spMkLst>
            <pc:docMk/>
            <pc:sldMk cId="1696567136" sldId="374"/>
            <ac:spMk id="191" creationId="{E75005DF-5456-78E1-6FD8-CFAF9746A6F8}"/>
          </ac:spMkLst>
        </pc:spChg>
        <pc:spChg chg="add mod">
          <ac:chgData name="Raina Monaghan" userId="S::raina.monaghan@ssaihq.com::5d89d8bc-0d35-4e3a-99c7-29d883479f34" providerId="AD" clId="Web-{26DCE845-2CDC-467B-B6D6-0CBAFAEDCDBD}" dt="2022-11-02T18:27:06.201" v="971" actId="1076"/>
          <ac:spMkLst>
            <pc:docMk/>
            <pc:sldMk cId="1696567136" sldId="374"/>
            <ac:spMk id="192" creationId="{54C8D276-2BC3-3F83-8396-1FE0354E7A71}"/>
          </ac:spMkLst>
        </pc:spChg>
        <pc:spChg chg="add mod ord">
          <ac:chgData name="Raina Monaghan" userId="S::raina.monaghan@ssaihq.com::5d89d8bc-0d35-4e3a-99c7-29d883479f34" providerId="AD" clId="Web-{26DCE845-2CDC-467B-B6D6-0CBAFAEDCDBD}" dt="2022-11-02T18:27:58.639" v="972" actId="14100"/>
          <ac:spMkLst>
            <pc:docMk/>
            <pc:sldMk cId="1696567136" sldId="374"/>
            <ac:spMk id="193" creationId="{B0F390CE-EA10-7AF3-FDBC-359616F3FED9}"/>
          </ac:spMkLst>
        </pc:spChg>
        <pc:graphicFrameChg chg="mod modGraphic">
          <ac:chgData name="Raina Monaghan" userId="S::raina.monaghan@ssaihq.com::5d89d8bc-0d35-4e3a-99c7-29d883479f34" providerId="AD" clId="Web-{26DCE845-2CDC-467B-B6D6-0CBAFAEDCDBD}" dt="2022-11-02T18:26:38.231" v="967" actId="1076"/>
          <ac:graphicFrameMkLst>
            <pc:docMk/>
            <pc:sldMk cId="1696567136" sldId="374"/>
            <ac:graphicFrameMk id="4" creationId="{76C4D1D3-996A-E84C-9221-F5DCE55638B5}"/>
          </ac:graphicFrameMkLst>
        </pc:graphicFrameChg>
      </pc:sldChg>
    </pc:docChg>
  </pc:docChgLst>
  <pc:docChgLst>
    <pc:chgData name="Richard Kirschner" userId="3a4c5f8b-0fe6-457d-ae5f-3a2d9d698604" providerId="ADAL" clId="{F35DA9E6-1BA4-1248-95B0-50D5942F5813}"/>
    <pc:docChg chg="undo custSel addSld delSld modSld">
      <pc:chgData name="Richard Kirschner" userId="3a4c5f8b-0fe6-457d-ae5f-3a2d9d698604" providerId="ADAL" clId="{F35DA9E6-1BA4-1248-95B0-50D5942F5813}" dt="2022-11-03T20:08:06.449" v="358" actId="2056"/>
      <pc:docMkLst>
        <pc:docMk/>
      </pc:docMkLst>
      <pc:sldChg chg="delCm">
        <pc:chgData name="Richard Kirschner" userId="3a4c5f8b-0fe6-457d-ae5f-3a2d9d698604" providerId="ADAL" clId="{F35DA9E6-1BA4-1248-95B0-50D5942F5813}" dt="2022-11-03T18:03:29.767" v="123"/>
        <pc:sldMkLst>
          <pc:docMk/>
          <pc:sldMk cId="1793614431" sldId="322"/>
        </pc:sldMkLst>
      </pc:sldChg>
      <pc:sldChg chg="delSp mod">
        <pc:chgData name="Richard Kirschner" userId="3a4c5f8b-0fe6-457d-ae5f-3a2d9d698604" providerId="ADAL" clId="{F35DA9E6-1BA4-1248-95B0-50D5942F5813}" dt="2022-11-03T16:34:09.254" v="3" actId="478"/>
        <pc:sldMkLst>
          <pc:docMk/>
          <pc:sldMk cId="303988991" sldId="325"/>
        </pc:sldMkLst>
        <pc:spChg chg="del">
          <ac:chgData name="Richard Kirschner" userId="3a4c5f8b-0fe6-457d-ae5f-3a2d9d698604" providerId="ADAL" clId="{F35DA9E6-1BA4-1248-95B0-50D5942F5813}" dt="2022-11-03T16:34:09.254" v="3" actId="478"/>
          <ac:spMkLst>
            <pc:docMk/>
            <pc:sldMk cId="303988991" sldId="325"/>
            <ac:spMk id="16" creationId="{BEA105AB-5AC1-03AE-EDC8-1D6E395A446B}"/>
          </ac:spMkLst>
        </pc:spChg>
      </pc:sldChg>
      <pc:sldChg chg="delSp mod delCm">
        <pc:chgData name="Richard Kirschner" userId="3a4c5f8b-0fe6-457d-ae5f-3a2d9d698604" providerId="ADAL" clId="{F35DA9E6-1BA4-1248-95B0-50D5942F5813}" dt="2022-11-03T18:03:38.462" v="124"/>
        <pc:sldMkLst>
          <pc:docMk/>
          <pc:sldMk cId="3545497486" sldId="326"/>
        </pc:sldMkLst>
        <pc:spChg chg="del">
          <ac:chgData name="Richard Kirschner" userId="3a4c5f8b-0fe6-457d-ae5f-3a2d9d698604" providerId="ADAL" clId="{F35DA9E6-1BA4-1248-95B0-50D5942F5813}" dt="2022-11-03T16:34:31.357" v="5" actId="478"/>
          <ac:spMkLst>
            <pc:docMk/>
            <pc:sldMk cId="3545497486" sldId="326"/>
            <ac:spMk id="21" creationId="{DA8255D6-19CE-BBDA-1999-84E64B5E7D77}"/>
          </ac:spMkLst>
        </pc:spChg>
      </pc:sldChg>
      <pc:sldChg chg="del">
        <pc:chgData name="Richard Kirschner" userId="3a4c5f8b-0fe6-457d-ae5f-3a2d9d698604" providerId="ADAL" clId="{F35DA9E6-1BA4-1248-95B0-50D5942F5813}" dt="2022-11-03T19:41:44.505" v="357" actId="2696"/>
        <pc:sldMkLst>
          <pc:docMk/>
          <pc:sldMk cId="3744690684" sldId="327"/>
        </pc:sldMkLst>
      </pc:sldChg>
      <pc:sldChg chg="delSp modSp mod delCm">
        <pc:chgData name="Richard Kirschner" userId="3a4c5f8b-0fe6-457d-ae5f-3a2d9d698604" providerId="ADAL" clId="{F35DA9E6-1BA4-1248-95B0-50D5942F5813}" dt="2022-11-03T19:21:21.583" v="236"/>
        <pc:sldMkLst>
          <pc:docMk/>
          <pc:sldMk cId="3496980891" sldId="328"/>
        </pc:sldMkLst>
        <pc:spChg chg="del">
          <ac:chgData name="Richard Kirschner" userId="3a4c5f8b-0fe6-457d-ae5f-3a2d9d698604" providerId="ADAL" clId="{F35DA9E6-1BA4-1248-95B0-50D5942F5813}" dt="2022-11-03T16:34:50.999" v="7" actId="478"/>
          <ac:spMkLst>
            <pc:docMk/>
            <pc:sldMk cId="3496980891" sldId="328"/>
            <ac:spMk id="34" creationId="{22B0EC82-EEE3-244F-B4A9-79C2D71A741C}"/>
          </ac:spMkLst>
        </pc:spChg>
        <pc:graphicFrameChg chg="mod">
          <ac:chgData name="Richard Kirschner" userId="3a4c5f8b-0fe6-457d-ae5f-3a2d9d698604" providerId="ADAL" clId="{F35DA9E6-1BA4-1248-95B0-50D5942F5813}" dt="2022-11-03T18:07:15.890" v="221" actId="1076"/>
          <ac:graphicFrameMkLst>
            <pc:docMk/>
            <pc:sldMk cId="3496980891" sldId="328"/>
            <ac:graphicFrameMk id="9" creationId="{6821B845-B899-7C49-9040-FF4376F004C2}"/>
          </ac:graphicFrameMkLst>
        </pc:graphicFrameChg>
        <pc:graphicFrameChg chg="mod">
          <ac:chgData name="Richard Kirschner" userId="3a4c5f8b-0fe6-457d-ae5f-3a2d9d698604" providerId="ADAL" clId="{F35DA9E6-1BA4-1248-95B0-50D5942F5813}" dt="2022-11-03T18:07:08.505" v="220" actId="1076"/>
          <ac:graphicFrameMkLst>
            <pc:docMk/>
            <pc:sldMk cId="3496980891" sldId="328"/>
            <ac:graphicFrameMk id="26" creationId="{7C745286-1956-5445-9564-C2D31375E7F7}"/>
          </ac:graphicFrameMkLst>
        </pc:graphicFrameChg>
        <pc:graphicFrameChg chg="mod">
          <ac:chgData name="Richard Kirschner" userId="3a4c5f8b-0fe6-457d-ae5f-3a2d9d698604" providerId="ADAL" clId="{F35DA9E6-1BA4-1248-95B0-50D5942F5813}" dt="2022-11-03T18:07:55.385" v="226" actId="255"/>
          <ac:graphicFrameMkLst>
            <pc:docMk/>
            <pc:sldMk cId="3496980891" sldId="328"/>
            <ac:graphicFrameMk id="27" creationId="{71F718D1-94E1-5544-888B-9C0E8E20C66C}"/>
          </ac:graphicFrameMkLst>
        </pc:graphicFrameChg>
        <pc:cxnChg chg="mod">
          <ac:chgData name="Richard Kirschner" userId="3a4c5f8b-0fe6-457d-ae5f-3a2d9d698604" providerId="ADAL" clId="{F35DA9E6-1BA4-1248-95B0-50D5942F5813}" dt="2022-11-03T18:07:25.292" v="222" actId="14100"/>
          <ac:cxnSpMkLst>
            <pc:docMk/>
            <pc:sldMk cId="3496980891" sldId="328"/>
            <ac:cxnSpMk id="11" creationId="{26B9F38B-8AE0-6F40-94EB-20974CBFF8FB}"/>
          </ac:cxnSpMkLst>
        </pc:cxnChg>
        <pc:cxnChg chg="mod">
          <ac:chgData name="Richard Kirschner" userId="3a4c5f8b-0fe6-457d-ae5f-3a2d9d698604" providerId="ADAL" clId="{F35DA9E6-1BA4-1248-95B0-50D5942F5813}" dt="2022-11-03T18:07:29.776" v="223" actId="14100"/>
          <ac:cxnSpMkLst>
            <pc:docMk/>
            <pc:sldMk cId="3496980891" sldId="328"/>
            <ac:cxnSpMk id="13" creationId="{B2E7F74A-F1AD-1547-9161-D89DA4C6BAEA}"/>
          </ac:cxnSpMkLst>
        </pc:cxnChg>
        <pc:cxnChg chg="mod">
          <ac:chgData name="Richard Kirschner" userId="3a4c5f8b-0fe6-457d-ae5f-3a2d9d698604" providerId="ADAL" clId="{F35DA9E6-1BA4-1248-95B0-50D5942F5813}" dt="2022-11-03T18:07:33.309" v="224" actId="14100"/>
          <ac:cxnSpMkLst>
            <pc:docMk/>
            <pc:sldMk cId="3496980891" sldId="328"/>
            <ac:cxnSpMk id="20" creationId="{C29926E3-7FA5-0B4D-BFEA-20CA6C569248}"/>
          </ac:cxnSpMkLst>
        </pc:cxnChg>
        <pc:cxnChg chg="mod">
          <ac:chgData name="Richard Kirschner" userId="3a4c5f8b-0fe6-457d-ae5f-3a2d9d698604" providerId="ADAL" clId="{F35DA9E6-1BA4-1248-95B0-50D5942F5813}" dt="2022-11-03T18:07:37.339" v="225" actId="14100"/>
          <ac:cxnSpMkLst>
            <pc:docMk/>
            <pc:sldMk cId="3496980891" sldId="328"/>
            <ac:cxnSpMk id="23" creationId="{4AC42C1C-5E18-DE44-84A3-E4285C0633E6}"/>
          </ac:cxnSpMkLst>
        </pc:cxnChg>
      </pc:sldChg>
      <pc:sldChg chg="delSp mod">
        <pc:chgData name="Richard Kirschner" userId="3a4c5f8b-0fe6-457d-ae5f-3a2d9d698604" providerId="ADAL" clId="{F35DA9E6-1BA4-1248-95B0-50D5942F5813}" dt="2022-11-03T16:34:54.792" v="8" actId="478"/>
        <pc:sldMkLst>
          <pc:docMk/>
          <pc:sldMk cId="2034889335" sldId="331"/>
        </pc:sldMkLst>
        <pc:spChg chg="del">
          <ac:chgData name="Richard Kirschner" userId="3a4c5f8b-0fe6-457d-ae5f-3a2d9d698604" providerId="ADAL" clId="{F35DA9E6-1BA4-1248-95B0-50D5942F5813}" dt="2022-11-03T16:34:54.792" v="8" actId="478"/>
          <ac:spMkLst>
            <pc:docMk/>
            <pc:sldMk cId="2034889335" sldId="331"/>
            <ac:spMk id="14" creationId="{EB2B0213-78B1-654F-A91C-E5DC20D3A296}"/>
          </ac:spMkLst>
        </pc:spChg>
      </pc:sldChg>
      <pc:sldChg chg="delSp mod">
        <pc:chgData name="Richard Kirschner" userId="3a4c5f8b-0fe6-457d-ae5f-3a2d9d698604" providerId="ADAL" clId="{F35DA9E6-1BA4-1248-95B0-50D5942F5813}" dt="2022-11-03T16:34:58.942" v="9" actId="478"/>
        <pc:sldMkLst>
          <pc:docMk/>
          <pc:sldMk cId="3304190178" sldId="332"/>
        </pc:sldMkLst>
        <pc:spChg chg="del">
          <ac:chgData name="Richard Kirschner" userId="3a4c5f8b-0fe6-457d-ae5f-3a2d9d698604" providerId="ADAL" clId="{F35DA9E6-1BA4-1248-95B0-50D5942F5813}" dt="2022-11-03T16:34:58.942" v="9" actId="478"/>
          <ac:spMkLst>
            <pc:docMk/>
            <pc:sldMk cId="3304190178" sldId="332"/>
            <ac:spMk id="9" creationId="{E18CB085-1830-5B4D-A470-5A6D5E8813AA}"/>
          </ac:spMkLst>
        </pc:spChg>
      </pc:sldChg>
      <pc:sldChg chg="delSp mod">
        <pc:chgData name="Richard Kirschner" userId="3a4c5f8b-0fe6-457d-ae5f-3a2d9d698604" providerId="ADAL" clId="{F35DA9E6-1BA4-1248-95B0-50D5942F5813}" dt="2022-11-03T16:35:13.341" v="13" actId="478"/>
        <pc:sldMkLst>
          <pc:docMk/>
          <pc:sldMk cId="2671594107" sldId="333"/>
        </pc:sldMkLst>
        <pc:spChg chg="del">
          <ac:chgData name="Richard Kirschner" userId="3a4c5f8b-0fe6-457d-ae5f-3a2d9d698604" providerId="ADAL" clId="{F35DA9E6-1BA4-1248-95B0-50D5942F5813}" dt="2022-11-03T16:35:13.341" v="13" actId="478"/>
          <ac:spMkLst>
            <pc:docMk/>
            <pc:sldMk cId="2671594107" sldId="333"/>
            <ac:spMk id="11" creationId="{92066D9A-8CC3-1B40-8114-78BAAE1D63E6}"/>
          </ac:spMkLst>
        </pc:spChg>
      </pc:sldChg>
      <pc:sldChg chg="delCm">
        <pc:chgData name="Richard Kirschner" userId="3a4c5f8b-0fe6-457d-ae5f-3a2d9d698604" providerId="ADAL" clId="{F35DA9E6-1BA4-1248-95B0-50D5942F5813}" dt="2022-11-03T19:21:03.515" v="234"/>
        <pc:sldMkLst>
          <pc:docMk/>
          <pc:sldMk cId="2921026405" sldId="334"/>
        </pc:sldMkLst>
      </pc:sldChg>
      <pc:sldChg chg="delCm">
        <pc:chgData name="Richard Kirschner" userId="3a4c5f8b-0fe6-457d-ae5f-3a2d9d698604" providerId="ADAL" clId="{F35DA9E6-1BA4-1248-95B0-50D5942F5813}" dt="2022-11-03T19:20:23.027" v="231"/>
        <pc:sldMkLst>
          <pc:docMk/>
          <pc:sldMk cId="199587525" sldId="337"/>
        </pc:sldMkLst>
      </pc:sldChg>
      <pc:sldChg chg="delSp mod">
        <pc:chgData name="Richard Kirschner" userId="3a4c5f8b-0fe6-457d-ae5f-3a2d9d698604" providerId="ADAL" clId="{F35DA9E6-1BA4-1248-95B0-50D5942F5813}" dt="2022-11-03T16:35:02.491" v="10" actId="478"/>
        <pc:sldMkLst>
          <pc:docMk/>
          <pc:sldMk cId="2592033815" sldId="338"/>
        </pc:sldMkLst>
        <pc:spChg chg="del">
          <ac:chgData name="Richard Kirschner" userId="3a4c5f8b-0fe6-457d-ae5f-3a2d9d698604" providerId="ADAL" clId="{F35DA9E6-1BA4-1248-95B0-50D5942F5813}" dt="2022-11-03T16:35:02.491" v="10" actId="478"/>
          <ac:spMkLst>
            <pc:docMk/>
            <pc:sldMk cId="2592033815" sldId="338"/>
            <ac:spMk id="17" creationId="{0937C892-B72E-BC45-8FB1-0E2F54EA3761}"/>
          </ac:spMkLst>
        </pc:spChg>
      </pc:sldChg>
      <pc:sldChg chg="delSp mod">
        <pc:chgData name="Richard Kirschner" userId="3a4c5f8b-0fe6-457d-ae5f-3a2d9d698604" providerId="ADAL" clId="{F35DA9E6-1BA4-1248-95B0-50D5942F5813}" dt="2022-11-03T16:35:09.454" v="12" actId="478"/>
        <pc:sldMkLst>
          <pc:docMk/>
          <pc:sldMk cId="869217988" sldId="339"/>
        </pc:sldMkLst>
        <pc:spChg chg="del">
          <ac:chgData name="Richard Kirschner" userId="3a4c5f8b-0fe6-457d-ae5f-3a2d9d698604" providerId="ADAL" clId="{F35DA9E6-1BA4-1248-95B0-50D5942F5813}" dt="2022-11-03T16:35:09.454" v="12" actId="478"/>
          <ac:spMkLst>
            <pc:docMk/>
            <pc:sldMk cId="869217988" sldId="339"/>
            <ac:spMk id="10" creationId="{FE3D8072-D332-1E47-9148-0E7835C7D41D}"/>
          </ac:spMkLst>
        </pc:spChg>
      </pc:sldChg>
      <pc:sldChg chg="delSp mod">
        <pc:chgData name="Richard Kirschner" userId="3a4c5f8b-0fe6-457d-ae5f-3a2d9d698604" providerId="ADAL" clId="{F35DA9E6-1BA4-1248-95B0-50D5942F5813}" dt="2022-11-03T16:35:21.291" v="16" actId="478"/>
        <pc:sldMkLst>
          <pc:docMk/>
          <pc:sldMk cId="3711154121" sldId="340"/>
        </pc:sldMkLst>
        <pc:spChg chg="del">
          <ac:chgData name="Richard Kirschner" userId="3a4c5f8b-0fe6-457d-ae5f-3a2d9d698604" providerId="ADAL" clId="{F35DA9E6-1BA4-1248-95B0-50D5942F5813}" dt="2022-11-03T16:35:21.291" v="16" actId="478"/>
          <ac:spMkLst>
            <pc:docMk/>
            <pc:sldMk cId="3711154121" sldId="340"/>
            <ac:spMk id="10" creationId="{437C1A8B-AE2A-EA42-B6F5-EC6D82772AFC}"/>
          </ac:spMkLst>
        </pc:spChg>
      </pc:sldChg>
      <pc:sldChg chg="delSp modSp mod delCm">
        <pc:chgData name="Richard Kirschner" userId="3a4c5f8b-0fe6-457d-ae5f-3a2d9d698604" providerId="ADAL" clId="{F35DA9E6-1BA4-1248-95B0-50D5942F5813}" dt="2022-11-03T19:21:12.578" v="235"/>
        <pc:sldMkLst>
          <pc:docMk/>
          <pc:sldMk cId="1801397786" sldId="341"/>
        </pc:sldMkLst>
        <pc:spChg chg="del">
          <ac:chgData name="Richard Kirschner" userId="3a4c5f8b-0fe6-457d-ae5f-3a2d9d698604" providerId="ADAL" clId="{F35DA9E6-1BA4-1248-95B0-50D5942F5813}" dt="2022-11-03T16:35:06.441" v="11" actId="478"/>
          <ac:spMkLst>
            <pc:docMk/>
            <pc:sldMk cId="1801397786" sldId="341"/>
            <ac:spMk id="12" creationId="{4AB40CE2-3187-774A-919E-FEB259A5CFBE}"/>
          </ac:spMkLst>
        </pc:spChg>
        <pc:graphicFrameChg chg="mod">
          <ac:chgData name="Richard Kirschner" userId="3a4c5f8b-0fe6-457d-ae5f-3a2d9d698604" providerId="ADAL" clId="{F35DA9E6-1BA4-1248-95B0-50D5942F5813}" dt="2022-11-03T18:08:47.204" v="230"/>
          <ac:graphicFrameMkLst>
            <pc:docMk/>
            <pc:sldMk cId="1801397786" sldId="341"/>
            <ac:graphicFrameMk id="10" creationId="{1B0555C7-4C39-A046-8CB5-4CC8890786E1}"/>
          </ac:graphicFrameMkLst>
        </pc:graphicFrameChg>
      </pc:sldChg>
      <pc:sldChg chg="delSp mod">
        <pc:chgData name="Richard Kirschner" userId="3a4c5f8b-0fe6-457d-ae5f-3a2d9d698604" providerId="ADAL" clId="{F35DA9E6-1BA4-1248-95B0-50D5942F5813}" dt="2022-11-03T16:34:13.801" v="4" actId="478"/>
        <pc:sldMkLst>
          <pc:docMk/>
          <pc:sldMk cId="1699643901" sldId="342"/>
        </pc:sldMkLst>
        <pc:spChg chg="del">
          <ac:chgData name="Richard Kirschner" userId="3a4c5f8b-0fe6-457d-ae5f-3a2d9d698604" providerId="ADAL" clId="{F35DA9E6-1BA4-1248-95B0-50D5942F5813}" dt="2022-11-03T16:34:13.801" v="4" actId="478"/>
          <ac:spMkLst>
            <pc:docMk/>
            <pc:sldMk cId="1699643901" sldId="342"/>
            <ac:spMk id="4" creationId="{07C3FE58-FAD6-72FC-4B4D-088DFAF7DC39}"/>
          </ac:spMkLst>
        </pc:spChg>
      </pc:sldChg>
      <pc:sldChg chg="delSp mod delCm">
        <pc:chgData name="Richard Kirschner" userId="3a4c5f8b-0fe6-457d-ae5f-3a2d9d698604" providerId="ADAL" clId="{F35DA9E6-1BA4-1248-95B0-50D5942F5813}" dt="2022-11-03T18:02:23.150" v="121"/>
        <pc:sldMkLst>
          <pc:docMk/>
          <pc:sldMk cId="1016335261" sldId="343"/>
        </pc:sldMkLst>
        <pc:spChg chg="del">
          <ac:chgData name="Richard Kirschner" userId="3a4c5f8b-0fe6-457d-ae5f-3a2d9d698604" providerId="ADAL" clId="{F35DA9E6-1BA4-1248-95B0-50D5942F5813}" dt="2022-11-03T16:35:26.441" v="17" actId="478"/>
          <ac:spMkLst>
            <pc:docMk/>
            <pc:sldMk cId="1016335261" sldId="343"/>
            <ac:spMk id="48" creationId="{EDB68F0E-AE46-EB44-BFCC-771F2D1DAB42}"/>
          </ac:spMkLst>
        </pc:spChg>
      </pc:sldChg>
      <pc:sldChg chg="delSp modSp mod addCm delCm modCm">
        <pc:chgData name="Richard Kirschner" userId="3a4c5f8b-0fe6-457d-ae5f-3a2d9d698604" providerId="ADAL" clId="{F35DA9E6-1BA4-1248-95B0-50D5942F5813}" dt="2022-11-03T19:20:33.954" v="233" actId="2056"/>
        <pc:sldMkLst>
          <pc:docMk/>
          <pc:sldMk cId="2079269680" sldId="345"/>
        </pc:sldMkLst>
        <pc:spChg chg="del">
          <ac:chgData name="Richard Kirschner" userId="3a4c5f8b-0fe6-457d-ae5f-3a2d9d698604" providerId="ADAL" clId="{F35DA9E6-1BA4-1248-95B0-50D5942F5813}" dt="2022-11-03T16:35:29.941" v="18" actId="478"/>
          <ac:spMkLst>
            <pc:docMk/>
            <pc:sldMk cId="2079269680" sldId="345"/>
            <ac:spMk id="28" creationId="{CBC93D27-A334-2D4F-A8EA-DF523C47727F}"/>
          </ac:spMkLst>
        </pc:spChg>
        <pc:spChg chg="mod">
          <ac:chgData name="Richard Kirschner" userId="3a4c5f8b-0fe6-457d-ae5f-3a2d9d698604" providerId="ADAL" clId="{F35DA9E6-1BA4-1248-95B0-50D5942F5813}" dt="2022-11-03T16:44:38.778" v="67" actId="20577"/>
          <ac:spMkLst>
            <pc:docMk/>
            <pc:sldMk cId="2079269680" sldId="345"/>
            <ac:spMk id="46" creationId="{43D38EBA-B6FE-75DA-050E-15189C089BFF}"/>
          </ac:spMkLst>
        </pc:spChg>
        <pc:spChg chg="mod">
          <ac:chgData name="Richard Kirschner" userId="3a4c5f8b-0fe6-457d-ae5f-3a2d9d698604" providerId="ADAL" clId="{F35DA9E6-1BA4-1248-95B0-50D5942F5813}" dt="2022-11-03T16:44:51.512" v="86" actId="20577"/>
          <ac:spMkLst>
            <pc:docMk/>
            <pc:sldMk cId="2079269680" sldId="345"/>
            <ac:spMk id="49" creationId="{E9E7684C-29E1-BBC1-E971-27A9D6817FFC}"/>
          </ac:spMkLst>
        </pc:spChg>
        <pc:spChg chg="mod">
          <ac:chgData name="Richard Kirschner" userId="3a4c5f8b-0fe6-457d-ae5f-3a2d9d698604" providerId="ADAL" clId="{F35DA9E6-1BA4-1248-95B0-50D5942F5813}" dt="2022-11-03T16:45:01.017" v="100" actId="20577"/>
          <ac:spMkLst>
            <pc:docMk/>
            <pc:sldMk cId="2079269680" sldId="345"/>
            <ac:spMk id="50" creationId="{299B2610-074C-BDE1-4AE3-6AA88B282224}"/>
          </ac:spMkLst>
        </pc:spChg>
        <pc:spChg chg="mod">
          <ac:chgData name="Richard Kirschner" userId="3a4c5f8b-0fe6-457d-ae5f-3a2d9d698604" providerId="ADAL" clId="{F35DA9E6-1BA4-1248-95B0-50D5942F5813}" dt="2022-11-03T16:45:14.322" v="117" actId="20577"/>
          <ac:spMkLst>
            <pc:docMk/>
            <pc:sldMk cId="2079269680" sldId="345"/>
            <ac:spMk id="51" creationId="{55E05052-0853-DCF8-ABBD-8AADE479A1E2}"/>
          </ac:spMkLst>
        </pc:spChg>
        <pc:grpChg chg="mod">
          <ac:chgData name="Richard Kirschner" userId="3a4c5f8b-0fe6-457d-ae5f-3a2d9d698604" providerId="ADAL" clId="{F35DA9E6-1BA4-1248-95B0-50D5942F5813}" dt="2022-11-03T16:45:23.008" v="118" actId="1076"/>
          <ac:grpSpMkLst>
            <pc:docMk/>
            <pc:sldMk cId="2079269680" sldId="345"/>
            <ac:grpSpMk id="52" creationId="{70E06598-72BB-DDB0-13AE-72DF036006D2}"/>
          </ac:grpSpMkLst>
        </pc:grpChg>
        <pc:picChg chg="del mod">
          <ac:chgData name="Richard Kirschner" userId="3a4c5f8b-0fe6-457d-ae5f-3a2d9d698604" providerId="ADAL" clId="{F35DA9E6-1BA4-1248-95B0-50D5942F5813}" dt="2022-11-03T19:20:33.650" v="232" actId="478"/>
          <ac:picMkLst>
            <pc:docMk/>
            <pc:sldMk cId="2079269680" sldId="345"/>
            <ac:picMk id="752" creationId="{62A5BAD4-134D-24F9-CE17-F82073E525BF}"/>
          </ac:picMkLst>
        </pc:picChg>
      </pc:sldChg>
      <pc:sldChg chg="delCm">
        <pc:chgData name="Richard Kirschner" userId="3a4c5f8b-0fe6-457d-ae5f-3a2d9d698604" providerId="ADAL" clId="{F35DA9E6-1BA4-1248-95B0-50D5942F5813}" dt="2022-11-03T18:02:43.249" v="122"/>
        <pc:sldMkLst>
          <pc:docMk/>
          <pc:sldMk cId="2551184738" sldId="351"/>
        </pc:sldMkLst>
      </pc:sldChg>
      <pc:sldChg chg="modCm">
        <pc:chgData name="Richard Kirschner" userId="3a4c5f8b-0fe6-457d-ae5f-3a2d9d698604" providerId="ADAL" clId="{F35DA9E6-1BA4-1248-95B0-50D5942F5813}" dt="2022-11-03T20:08:06.449" v="358" actId="2056"/>
        <pc:sldMkLst>
          <pc:docMk/>
          <pc:sldMk cId="880618325" sldId="355"/>
        </pc:sldMkLst>
      </pc:sldChg>
      <pc:sldChg chg="delSp modSp mod delCm">
        <pc:chgData name="Richard Kirschner" userId="3a4c5f8b-0fe6-457d-ae5f-3a2d9d698604" providerId="ADAL" clId="{F35DA9E6-1BA4-1248-95B0-50D5942F5813}" dt="2022-11-03T16:35:17.939" v="15" actId="478"/>
        <pc:sldMkLst>
          <pc:docMk/>
          <pc:sldMk cId="2779087071" sldId="370"/>
        </pc:sldMkLst>
        <pc:spChg chg="del mod">
          <ac:chgData name="Richard Kirschner" userId="3a4c5f8b-0fe6-457d-ae5f-3a2d9d698604" providerId="ADAL" clId="{F35DA9E6-1BA4-1248-95B0-50D5942F5813}" dt="2022-11-03T16:35:17.939" v="15" actId="478"/>
          <ac:spMkLst>
            <pc:docMk/>
            <pc:sldMk cId="2779087071" sldId="370"/>
            <ac:spMk id="20" creationId="{FD397095-8F22-E542-8E16-7C108D3EA617}"/>
          </ac:spMkLst>
        </pc:spChg>
      </pc:sldChg>
      <pc:sldChg chg="delSp mod delCm">
        <pc:chgData name="Richard Kirschner" userId="3a4c5f8b-0fe6-457d-ae5f-3a2d9d698604" providerId="ADAL" clId="{F35DA9E6-1BA4-1248-95B0-50D5942F5813}" dt="2022-11-03T16:34:45.692" v="6" actId="478"/>
        <pc:sldMkLst>
          <pc:docMk/>
          <pc:sldMk cId="3379763569" sldId="371"/>
        </pc:sldMkLst>
        <pc:spChg chg="del">
          <ac:chgData name="Richard Kirschner" userId="3a4c5f8b-0fe6-457d-ae5f-3a2d9d698604" providerId="ADAL" clId="{F35DA9E6-1BA4-1248-95B0-50D5942F5813}" dt="2022-11-03T16:34:45.692" v="6" actId="478"/>
          <ac:spMkLst>
            <pc:docMk/>
            <pc:sldMk cId="3379763569" sldId="371"/>
            <ac:spMk id="6" creationId="{8C0EACA0-B8DB-2841-9491-DD6738A20F7B}"/>
          </ac:spMkLst>
        </pc:spChg>
      </pc:sldChg>
      <pc:sldChg chg="delCm">
        <pc:chgData name="Richard Kirschner" userId="3a4c5f8b-0fe6-457d-ae5f-3a2d9d698604" providerId="ADAL" clId="{F35DA9E6-1BA4-1248-95B0-50D5942F5813}" dt="2022-11-03T16:42:36.805" v="19"/>
        <pc:sldMkLst>
          <pc:docMk/>
          <pc:sldMk cId="1696567136" sldId="374"/>
        </pc:sldMkLst>
      </pc:sldChg>
      <pc:sldChg chg="addSp delSp modSp add mod setBg modNotesTx">
        <pc:chgData name="Richard Kirschner" userId="3a4c5f8b-0fe6-457d-ae5f-3a2d9d698604" providerId="ADAL" clId="{F35DA9E6-1BA4-1248-95B0-50D5942F5813}" dt="2022-11-03T19:39:23.282" v="356" actId="20577"/>
        <pc:sldMkLst>
          <pc:docMk/>
          <pc:sldMk cId="3137529385" sldId="376"/>
        </pc:sldMkLst>
        <pc:spChg chg="mod">
          <ac:chgData name="Richard Kirschner" userId="3a4c5f8b-0fe6-457d-ae5f-3a2d9d698604" providerId="ADAL" clId="{F35DA9E6-1BA4-1248-95B0-50D5942F5813}" dt="2022-11-03T19:25:38.078" v="287" actId="26606"/>
          <ac:spMkLst>
            <pc:docMk/>
            <pc:sldMk cId="3137529385" sldId="376"/>
            <ac:spMk id="3" creationId="{95401612-4334-0D49-9492-8FC9F9D98379}"/>
          </ac:spMkLst>
        </pc:spChg>
        <pc:spChg chg="del">
          <ac:chgData name="Richard Kirschner" userId="3a4c5f8b-0fe6-457d-ae5f-3a2d9d698604" providerId="ADAL" clId="{F35DA9E6-1BA4-1248-95B0-50D5942F5813}" dt="2022-11-03T19:23:16.050" v="257" actId="478"/>
          <ac:spMkLst>
            <pc:docMk/>
            <pc:sldMk cId="3137529385" sldId="376"/>
            <ac:spMk id="6" creationId="{D652BFB9-E74E-0440-8795-0091F2D6D2D1}"/>
          </ac:spMkLst>
        </pc:spChg>
        <pc:spChg chg="add del mod">
          <ac:chgData name="Richard Kirschner" userId="3a4c5f8b-0fe6-457d-ae5f-3a2d9d698604" providerId="ADAL" clId="{F35DA9E6-1BA4-1248-95B0-50D5942F5813}" dt="2022-11-03T19:25:11.504" v="285" actId="478"/>
          <ac:spMkLst>
            <pc:docMk/>
            <pc:sldMk cId="3137529385" sldId="376"/>
            <ac:spMk id="11" creationId="{B72F7017-7A87-3F44-9E18-7CEA734EA823}"/>
          </ac:spMkLst>
        </pc:spChg>
        <pc:spChg chg="add del mod">
          <ac:chgData name="Richard Kirschner" userId="3a4c5f8b-0fe6-457d-ae5f-3a2d9d698604" providerId="ADAL" clId="{F35DA9E6-1BA4-1248-95B0-50D5942F5813}" dt="2022-11-03T19:23:44.603" v="266" actId="478"/>
          <ac:spMkLst>
            <pc:docMk/>
            <pc:sldMk cId="3137529385" sldId="376"/>
            <ac:spMk id="13" creationId="{3F912821-2C58-4046-B5FC-03240298874E}"/>
          </ac:spMkLst>
        </pc:spChg>
        <pc:spChg chg="del">
          <ac:chgData name="Richard Kirschner" userId="3a4c5f8b-0fe6-457d-ae5f-3a2d9d698604" providerId="ADAL" clId="{F35DA9E6-1BA4-1248-95B0-50D5942F5813}" dt="2022-11-03T19:23:17.708" v="258" actId="478"/>
          <ac:spMkLst>
            <pc:docMk/>
            <pc:sldMk cId="3137529385" sldId="376"/>
            <ac:spMk id="15" creationId="{13867BA5-9145-5525-4C3F-B748A78AF368}"/>
          </ac:spMkLst>
        </pc:spChg>
        <pc:spChg chg="add del mod">
          <ac:chgData name="Richard Kirschner" userId="3a4c5f8b-0fe6-457d-ae5f-3a2d9d698604" providerId="ADAL" clId="{F35DA9E6-1BA4-1248-95B0-50D5942F5813}" dt="2022-11-03T19:24:01.098" v="270" actId="478"/>
          <ac:spMkLst>
            <pc:docMk/>
            <pc:sldMk cId="3137529385" sldId="376"/>
            <ac:spMk id="16" creationId="{DE2EB4AC-134F-CA43-A6EF-19067EB3CD90}"/>
          </ac:spMkLst>
        </pc:spChg>
        <pc:spChg chg="add mod">
          <ac:chgData name="Richard Kirschner" userId="3a4c5f8b-0fe6-457d-ae5f-3a2d9d698604" providerId="ADAL" clId="{F35DA9E6-1BA4-1248-95B0-50D5942F5813}" dt="2022-11-03T19:38:17.737" v="352" actId="1076"/>
          <ac:spMkLst>
            <pc:docMk/>
            <pc:sldMk cId="3137529385" sldId="376"/>
            <ac:spMk id="19" creationId="{1826D7D8-D349-B443-82F7-8BDDE12CA8A4}"/>
          </ac:spMkLst>
        </pc:spChg>
        <pc:spChg chg="add del mod">
          <ac:chgData name="Richard Kirschner" userId="3a4c5f8b-0fe6-457d-ae5f-3a2d9d698604" providerId="ADAL" clId="{F35DA9E6-1BA4-1248-95B0-50D5942F5813}" dt="2022-11-03T19:29:01.394" v="327" actId="478"/>
          <ac:spMkLst>
            <pc:docMk/>
            <pc:sldMk cId="3137529385" sldId="376"/>
            <ac:spMk id="21" creationId="{A0EB2886-9259-9A4B-B99D-4311F5F5CFF7}"/>
          </ac:spMkLst>
        </pc:spChg>
        <pc:spChg chg="add del">
          <ac:chgData name="Richard Kirschner" userId="3a4c5f8b-0fe6-457d-ae5f-3a2d9d698604" providerId="ADAL" clId="{F35DA9E6-1BA4-1248-95B0-50D5942F5813}" dt="2022-11-03T19:25:38.078" v="287" actId="26606"/>
          <ac:spMkLst>
            <pc:docMk/>
            <pc:sldMk cId="3137529385" sldId="376"/>
            <ac:spMk id="22" creationId="{955A2079-FA98-4876-80F0-72364A7D2EA4}"/>
          </ac:spMkLst>
        </pc:spChg>
        <pc:spChg chg="add del mod">
          <ac:chgData name="Richard Kirschner" userId="3a4c5f8b-0fe6-457d-ae5f-3a2d9d698604" providerId="ADAL" clId="{F35DA9E6-1BA4-1248-95B0-50D5942F5813}" dt="2022-11-03T19:30:10.354" v="333" actId="478"/>
          <ac:spMkLst>
            <pc:docMk/>
            <pc:sldMk cId="3137529385" sldId="376"/>
            <ac:spMk id="23" creationId="{202D0CEE-65E5-044C-9F6D-AA5EA2336B53}"/>
          </ac:spMkLst>
        </pc:spChg>
        <pc:spChg chg="del">
          <ac:chgData name="Richard Kirschner" userId="3a4c5f8b-0fe6-457d-ae5f-3a2d9d698604" providerId="ADAL" clId="{F35DA9E6-1BA4-1248-95B0-50D5942F5813}" dt="2022-11-03T19:22:57.212" v="250" actId="478"/>
          <ac:spMkLst>
            <pc:docMk/>
            <pc:sldMk cId="3137529385" sldId="376"/>
            <ac:spMk id="25" creationId="{713F2942-DA9C-372E-F762-1B7F65857EE6}"/>
          </ac:spMkLst>
        </pc:spChg>
        <pc:graphicFrameChg chg="del mod">
          <ac:chgData name="Richard Kirschner" userId="3a4c5f8b-0fe6-457d-ae5f-3a2d9d698604" providerId="ADAL" clId="{F35DA9E6-1BA4-1248-95B0-50D5942F5813}" dt="2022-11-03T19:22:59.476" v="251" actId="478"/>
          <ac:graphicFrameMkLst>
            <pc:docMk/>
            <pc:sldMk cId="3137529385" sldId="376"/>
            <ac:graphicFrameMk id="4" creationId="{68C6EAEC-27CE-7556-8D5A-8398D6CAD98B}"/>
          </ac:graphicFrameMkLst>
        </pc:graphicFrameChg>
        <pc:graphicFrameChg chg="add del mod modGraphic">
          <ac:chgData name="Richard Kirschner" userId="3a4c5f8b-0fe6-457d-ae5f-3a2d9d698604" providerId="ADAL" clId="{F35DA9E6-1BA4-1248-95B0-50D5942F5813}" dt="2022-11-03T19:26:15.041" v="289" actId="478"/>
          <ac:graphicFrameMkLst>
            <pc:docMk/>
            <pc:sldMk cId="3137529385" sldId="376"/>
            <ac:graphicFrameMk id="17" creationId="{05D6D415-9A0B-9B4A-A881-AB321C9DD8FC}"/>
          </ac:graphicFrameMkLst>
        </pc:graphicFrameChg>
        <pc:graphicFrameChg chg="add mod">
          <ac:chgData name="Richard Kirschner" userId="3a4c5f8b-0fe6-457d-ae5f-3a2d9d698604" providerId="ADAL" clId="{F35DA9E6-1BA4-1248-95B0-50D5942F5813}" dt="2022-11-03T19:38:54.930" v="353" actId="1076"/>
          <ac:graphicFrameMkLst>
            <pc:docMk/>
            <pc:sldMk cId="3137529385" sldId="376"/>
            <ac:graphicFrameMk id="18" creationId="{F17D8F7D-FCD9-374A-8E67-540A06D67D72}"/>
          </ac:graphicFrameMkLst>
        </pc:graphicFrameChg>
        <pc:picChg chg="add mod">
          <ac:chgData name="Richard Kirschner" userId="3a4c5f8b-0fe6-457d-ae5f-3a2d9d698604" providerId="ADAL" clId="{F35DA9E6-1BA4-1248-95B0-50D5942F5813}" dt="2022-11-03T19:38:12.181" v="351" actId="1076"/>
          <ac:picMkLst>
            <pc:docMk/>
            <pc:sldMk cId="3137529385" sldId="376"/>
            <ac:picMk id="24" creationId="{DF26A92F-74CD-F54E-AF53-34043E8E5109}"/>
          </ac:picMkLst>
        </pc:picChg>
        <pc:cxnChg chg="del">
          <ac:chgData name="Richard Kirschner" userId="3a4c5f8b-0fe6-457d-ae5f-3a2d9d698604" providerId="ADAL" clId="{F35DA9E6-1BA4-1248-95B0-50D5942F5813}" dt="2022-11-03T19:23:01.316" v="252" actId="478"/>
          <ac:cxnSpMkLst>
            <pc:docMk/>
            <pc:sldMk cId="3137529385" sldId="376"/>
            <ac:cxnSpMk id="37" creationId="{01E1A7DC-F870-BE8D-1357-6B938E077120}"/>
          </ac:cxnSpMkLst>
        </pc:cxnChg>
        <pc:cxnChg chg="del">
          <ac:chgData name="Richard Kirschner" userId="3a4c5f8b-0fe6-457d-ae5f-3a2d9d698604" providerId="ADAL" clId="{F35DA9E6-1BA4-1248-95B0-50D5942F5813}" dt="2022-11-03T19:23:03.828" v="254" actId="478"/>
          <ac:cxnSpMkLst>
            <pc:docMk/>
            <pc:sldMk cId="3137529385" sldId="376"/>
            <ac:cxnSpMk id="38" creationId="{54EF1AA2-9C55-2E17-C6A0-665B4F247790}"/>
          </ac:cxnSpMkLst>
        </pc:cxnChg>
        <pc:cxnChg chg="del">
          <ac:chgData name="Richard Kirschner" userId="3a4c5f8b-0fe6-457d-ae5f-3a2d9d698604" providerId="ADAL" clId="{F35DA9E6-1BA4-1248-95B0-50D5942F5813}" dt="2022-11-03T19:23:02.738" v="253" actId="478"/>
          <ac:cxnSpMkLst>
            <pc:docMk/>
            <pc:sldMk cId="3137529385" sldId="376"/>
            <ac:cxnSpMk id="5513" creationId="{15D64FDF-441B-B8FB-86F0-D2ABFC65A4E6}"/>
          </ac:cxnSpMkLst>
        </pc:cxnChg>
      </pc:sldChg>
      <pc:sldChg chg="addSp delSp modSp add del mod setBg">
        <pc:chgData name="Richard Kirschner" userId="3a4c5f8b-0fe6-457d-ae5f-3a2d9d698604" providerId="ADAL" clId="{F35DA9E6-1BA4-1248-95B0-50D5942F5813}" dt="2022-11-03T19:29:43.641" v="329" actId="2696"/>
        <pc:sldMkLst>
          <pc:docMk/>
          <pc:sldMk cId="3250268903" sldId="377"/>
        </pc:sldMkLst>
        <pc:spChg chg="mod">
          <ac:chgData name="Richard Kirschner" userId="3a4c5f8b-0fe6-457d-ae5f-3a2d9d698604" providerId="ADAL" clId="{F35DA9E6-1BA4-1248-95B0-50D5942F5813}" dt="2022-11-03T19:24:54.003" v="283" actId="26606"/>
          <ac:spMkLst>
            <pc:docMk/>
            <pc:sldMk cId="3250268903" sldId="377"/>
            <ac:spMk id="3" creationId="{95401612-4334-0D49-9492-8FC9F9D98379}"/>
          </ac:spMkLst>
        </pc:spChg>
        <pc:spChg chg="del">
          <ac:chgData name="Richard Kirschner" userId="3a4c5f8b-0fe6-457d-ae5f-3a2d9d698604" providerId="ADAL" clId="{F35DA9E6-1BA4-1248-95B0-50D5942F5813}" dt="2022-11-03T19:24:54.003" v="283" actId="26606"/>
          <ac:spMkLst>
            <pc:docMk/>
            <pc:sldMk cId="3250268903" sldId="377"/>
            <ac:spMk id="11" creationId="{B72F7017-7A87-3F44-9E18-7CEA734EA823}"/>
          </ac:spMkLst>
        </pc:spChg>
        <pc:spChg chg="add del">
          <ac:chgData name="Richard Kirschner" userId="3a4c5f8b-0fe6-457d-ae5f-3a2d9d698604" providerId="ADAL" clId="{F35DA9E6-1BA4-1248-95B0-50D5942F5813}" dt="2022-11-03T19:26:04.258" v="288" actId="26606"/>
          <ac:spMkLst>
            <pc:docMk/>
            <pc:sldMk cId="3250268903" sldId="377"/>
            <ac:spMk id="17" creationId="{D55CD764-972B-4CA5-A885-53E55C63E174}"/>
          </ac:spMkLst>
        </pc:spChg>
        <pc:spChg chg="add del">
          <ac:chgData name="Richard Kirschner" userId="3a4c5f8b-0fe6-457d-ae5f-3a2d9d698604" providerId="ADAL" clId="{F35DA9E6-1BA4-1248-95B0-50D5942F5813}" dt="2022-11-03T19:26:04.258" v="288" actId="26606"/>
          <ac:spMkLst>
            <pc:docMk/>
            <pc:sldMk cId="3250268903" sldId="377"/>
            <ac:spMk id="19" creationId="{34165AB3-7006-4430-BCE3-25476BE13322}"/>
          </ac:spMkLst>
        </pc:spChg>
        <pc:spChg chg="add del">
          <ac:chgData name="Richard Kirschner" userId="3a4c5f8b-0fe6-457d-ae5f-3a2d9d698604" providerId="ADAL" clId="{F35DA9E6-1BA4-1248-95B0-50D5942F5813}" dt="2022-11-03T19:26:04.258" v="288" actId="26606"/>
          <ac:spMkLst>
            <pc:docMk/>
            <pc:sldMk cId="3250268903" sldId="377"/>
            <ac:spMk id="43" creationId="{E3E51905-F374-4E1A-97CF-B741584B74D5}"/>
          </ac:spMkLst>
        </pc:spChg>
        <pc:spChg chg="add">
          <ac:chgData name="Richard Kirschner" userId="3a4c5f8b-0fe6-457d-ae5f-3a2d9d698604" providerId="ADAL" clId="{F35DA9E6-1BA4-1248-95B0-50D5942F5813}" dt="2022-11-03T19:26:04.258" v="288" actId="26606"/>
          <ac:spMkLst>
            <pc:docMk/>
            <pc:sldMk cId="3250268903" sldId="377"/>
            <ac:spMk id="48" creationId="{D55CD764-972B-4CA5-A885-53E55C63E174}"/>
          </ac:spMkLst>
        </pc:spChg>
        <pc:spChg chg="add">
          <ac:chgData name="Richard Kirschner" userId="3a4c5f8b-0fe6-457d-ae5f-3a2d9d698604" providerId="ADAL" clId="{F35DA9E6-1BA4-1248-95B0-50D5942F5813}" dt="2022-11-03T19:26:04.258" v="288" actId="26606"/>
          <ac:spMkLst>
            <pc:docMk/>
            <pc:sldMk cId="3250268903" sldId="377"/>
            <ac:spMk id="50" creationId="{34165AB3-7006-4430-BCE3-25476BE13322}"/>
          </ac:spMkLst>
        </pc:spChg>
        <pc:spChg chg="add">
          <ac:chgData name="Richard Kirschner" userId="3a4c5f8b-0fe6-457d-ae5f-3a2d9d698604" providerId="ADAL" clId="{F35DA9E6-1BA4-1248-95B0-50D5942F5813}" dt="2022-11-03T19:26:04.258" v="288" actId="26606"/>
          <ac:spMkLst>
            <pc:docMk/>
            <pc:sldMk cId="3250268903" sldId="377"/>
            <ac:spMk id="74" creationId="{E3E51905-F374-4E1A-97CF-B741584B74D5}"/>
          </ac:spMkLst>
        </pc:spChg>
        <pc:grpChg chg="add del">
          <ac:chgData name="Richard Kirschner" userId="3a4c5f8b-0fe6-457d-ae5f-3a2d9d698604" providerId="ADAL" clId="{F35DA9E6-1BA4-1248-95B0-50D5942F5813}" dt="2022-11-03T19:26:04.258" v="288" actId="26606"/>
          <ac:grpSpMkLst>
            <pc:docMk/>
            <pc:sldMk cId="3250268903" sldId="377"/>
            <ac:grpSpMk id="21" creationId="{11999B20-6058-4C55-882E-A1FB050B69DD}"/>
          </ac:grpSpMkLst>
        </pc:grpChg>
        <pc:grpChg chg="add">
          <ac:chgData name="Richard Kirschner" userId="3a4c5f8b-0fe6-457d-ae5f-3a2d9d698604" providerId="ADAL" clId="{F35DA9E6-1BA4-1248-95B0-50D5942F5813}" dt="2022-11-03T19:26:04.258" v="288" actId="26606"/>
          <ac:grpSpMkLst>
            <pc:docMk/>
            <pc:sldMk cId="3250268903" sldId="377"/>
            <ac:grpSpMk id="52" creationId="{11999B20-6058-4C55-882E-A1FB050B69DD}"/>
          </ac:grpSpMkLst>
        </pc:grpChg>
        <pc:graphicFrameChg chg="add mod modGraphic">
          <ac:chgData name="Richard Kirschner" userId="3a4c5f8b-0fe6-457d-ae5f-3a2d9d698604" providerId="ADAL" clId="{F35DA9E6-1BA4-1248-95B0-50D5942F5813}" dt="2022-11-03T19:26:04.258" v="288" actId="26606"/>
          <ac:graphicFrameMkLst>
            <pc:docMk/>
            <pc:sldMk cId="3250268903" sldId="377"/>
            <ac:graphicFrameMk id="13" creationId="{CD19AA19-0FBA-0E6C-9249-A17091D0D4B3}"/>
          </ac:graphicFrameMkLst>
        </pc:graphicFrameChg>
      </pc:sldChg>
    </pc:docChg>
  </pc:docChgLst>
  <pc:docChgLst>
    <pc:chgData name="Julianne Liu" userId="S::julianne.liu@ssaihq.com::032220a5-c941-4bff-82c7-b3f035380242" providerId="AD" clId="Web-{437E3354-BFC3-7720-BDAD-635E45C7786B}"/>
    <pc:docChg chg="modSld">
      <pc:chgData name="Julianne Liu" userId="S::julianne.liu@ssaihq.com::032220a5-c941-4bff-82c7-b3f035380242" providerId="AD" clId="Web-{437E3354-BFC3-7720-BDAD-635E45C7786B}" dt="2022-11-03T00:16:59.994" v="116" actId="20577"/>
      <pc:docMkLst>
        <pc:docMk/>
      </pc:docMkLst>
      <pc:sldChg chg="addCm">
        <pc:chgData name="Julianne Liu" userId="S::julianne.liu@ssaihq.com::032220a5-c941-4bff-82c7-b3f035380242" providerId="AD" clId="Web-{437E3354-BFC3-7720-BDAD-635E45C7786B}" dt="2022-11-03T00:02:26.463" v="0"/>
        <pc:sldMkLst>
          <pc:docMk/>
          <pc:sldMk cId="2921026405" sldId="334"/>
        </pc:sldMkLst>
      </pc:sldChg>
      <pc:sldChg chg="modSp addCm modCm">
        <pc:chgData name="Julianne Liu" userId="S::julianne.liu@ssaihq.com::032220a5-c941-4bff-82c7-b3f035380242" providerId="AD" clId="Web-{437E3354-BFC3-7720-BDAD-635E45C7786B}" dt="2022-11-03T00:13:06.959" v="49" actId="20577"/>
        <pc:sldMkLst>
          <pc:docMk/>
          <pc:sldMk cId="199587525" sldId="337"/>
        </pc:sldMkLst>
        <pc:spChg chg="mod">
          <ac:chgData name="Julianne Liu" userId="S::julianne.liu@ssaihq.com::032220a5-c941-4bff-82c7-b3f035380242" providerId="AD" clId="Web-{437E3354-BFC3-7720-BDAD-635E45C7786B}" dt="2022-11-03T00:12:15.005" v="38" actId="1076"/>
          <ac:spMkLst>
            <pc:docMk/>
            <pc:sldMk cId="199587525" sldId="337"/>
            <ac:spMk id="4" creationId="{DA3A284B-96F8-054C-9D81-67B3D69D6464}"/>
          </ac:spMkLst>
        </pc:spChg>
        <pc:spChg chg="mod">
          <ac:chgData name="Julianne Liu" userId="S::julianne.liu@ssaihq.com::032220a5-c941-4bff-82c7-b3f035380242" providerId="AD" clId="Web-{437E3354-BFC3-7720-BDAD-635E45C7786B}" dt="2022-11-03T00:13:06.959" v="49" actId="20577"/>
          <ac:spMkLst>
            <pc:docMk/>
            <pc:sldMk cId="199587525" sldId="337"/>
            <ac:spMk id="5" creationId="{1241D32B-1B66-6041-8F14-2D876F43F01B}"/>
          </ac:spMkLst>
        </pc:spChg>
        <pc:spChg chg="mod">
          <ac:chgData name="Julianne Liu" userId="S::julianne.liu@ssaihq.com::032220a5-c941-4bff-82c7-b3f035380242" providerId="AD" clId="Web-{437E3354-BFC3-7720-BDAD-635E45C7786B}" dt="2022-11-03T00:11:45.832" v="33" actId="14100"/>
          <ac:spMkLst>
            <pc:docMk/>
            <pc:sldMk cId="199587525" sldId="337"/>
            <ac:spMk id="9" creationId="{E62EB8FE-8EAF-B74F-AC83-5B5C359CB0BA}"/>
          </ac:spMkLst>
        </pc:spChg>
        <pc:spChg chg="mod">
          <ac:chgData name="Julianne Liu" userId="S::julianne.liu@ssaihq.com::032220a5-c941-4bff-82c7-b3f035380242" providerId="AD" clId="Web-{437E3354-BFC3-7720-BDAD-635E45C7786B}" dt="2022-11-03T00:11:51.895" v="34" actId="14100"/>
          <ac:spMkLst>
            <pc:docMk/>
            <pc:sldMk cId="199587525" sldId="337"/>
            <ac:spMk id="10" creationId="{87AC67A1-401E-6745-95AE-A810C3D6AE73}"/>
          </ac:spMkLst>
        </pc:spChg>
      </pc:sldChg>
      <pc:sldChg chg="addCm modCm">
        <pc:chgData name="Julianne Liu" userId="S::julianne.liu@ssaihq.com::032220a5-c941-4bff-82c7-b3f035380242" providerId="AD" clId="Web-{437E3354-BFC3-7720-BDAD-635E45C7786B}" dt="2022-11-03T00:04:33.856" v="2"/>
        <pc:sldMkLst>
          <pc:docMk/>
          <pc:sldMk cId="2079269680" sldId="345"/>
        </pc:sldMkLst>
      </pc:sldChg>
      <pc:sldChg chg="modSp addCm modCm">
        <pc:chgData name="Julianne Liu" userId="S::julianne.liu@ssaihq.com::032220a5-c941-4bff-82c7-b3f035380242" providerId="AD" clId="Web-{437E3354-BFC3-7720-BDAD-635E45C7786B}" dt="2022-11-03T00:15:28.039" v="107" actId="20577"/>
        <pc:sldMkLst>
          <pc:docMk/>
          <pc:sldMk cId="2551184738" sldId="351"/>
        </pc:sldMkLst>
        <pc:spChg chg="mod">
          <ac:chgData name="Julianne Liu" userId="S::julianne.liu@ssaihq.com::032220a5-c941-4bff-82c7-b3f035380242" providerId="AD" clId="Web-{437E3354-BFC3-7720-BDAD-635E45C7786B}" dt="2022-11-03T00:15:28.039" v="107" actId="20577"/>
          <ac:spMkLst>
            <pc:docMk/>
            <pc:sldMk cId="2551184738" sldId="351"/>
            <ac:spMk id="2" creationId="{06BD62CC-7561-EA49-8031-F95E676CC12A}"/>
          </ac:spMkLst>
        </pc:spChg>
      </pc:sldChg>
      <pc:sldChg chg="addCm">
        <pc:chgData name="Julianne Liu" userId="S::julianne.liu@ssaihq.com::032220a5-c941-4bff-82c7-b3f035380242" providerId="AD" clId="Web-{437E3354-BFC3-7720-BDAD-635E45C7786B}" dt="2022-11-03T00:06:44.015" v="4"/>
        <pc:sldMkLst>
          <pc:docMk/>
          <pc:sldMk cId="880618325" sldId="355"/>
        </pc:sldMkLst>
      </pc:sldChg>
      <pc:sldChg chg="addCm">
        <pc:chgData name="Julianne Liu" userId="S::julianne.liu@ssaihq.com::032220a5-c941-4bff-82c7-b3f035380242" providerId="AD" clId="Web-{437E3354-BFC3-7720-BDAD-635E45C7786B}" dt="2022-11-03T00:04:51.669" v="3"/>
        <pc:sldMkLst>
          <pc:docMk/>
          <pc:sldMk cId="1696567136" sldId="374"/>
        </pc:sldMkLst>
      </pc:sldChg>
      <pc:sldChg chg="modSp addCm modCm">
        <pc:chgData name="Julianne Liu" userId="S::julianne.liu@ssaihq.com::032220a5-c941-4bff-82c7-b3f035380242" providerId="AD" clId="Web-{437E3354-BFC3-7720-BDAD-635E45C7786B}" dt="2022-11-03T00:16:59.994" v="116" actId="20577"/>
        <pc:sldMkLst>
          <pc:docMk/>
          <pc:sldMk cId="2119608900" sldId="375"/>
        </pc:sldMkLst>
        <pc:spChg chg="mod">
          <ac:chgData name="Julianne Liu" userId="S::julianne.liu@ssaihq.com::032220a5-c941-4bff-82c7-b3f035380242" providerId="AD" clId="Web-{437E3354-BFC3-7720-BDAD-635E45C7786B}" dt="2022-11-03T00:16:59.994" v="116" actId="20577"/>
          <ac:spMkLst>
            <pc:docMk/>
            <pc:sldMk cId="2119608900" sldId="375"/>
            <ac:spMk id="2" creationId="{06BD62CC-7561-EA49-8031-F95E676CC12A}"/>
          </ac:spMkLst>
        </pc:spChg>
      </pc:sldChg>
    </pc:docChg>
  </pc:docChgLst>
  <pc:docChgLst>
    <pc:chgData name="Ritisha Ghosh" userId="S::ritisha.ghosh@ssaihq.com::0adafb8f-62f2-4290-b398-76ad65432ce5" providerId="AD" clId="Web-{19585B7D-5355-4E54-9225-D80DD657557D}"/>
    <pc:docChg chg="modSld">
      <pc:chgData name="Ritisha Ghosh" userId="S::ritisha.ghosh@ssaihq.com::0adafb8f-62f2-4290-b398-76ad65432ce5" providerId="AD" clId="Web-{19585B7D-5355-4E54-9225-D80DD657557D}" dt="2022-11-02T04:13:57.594" v="260" actId="20577"/>
      <pc:docMkLst>
        <pc:docMk/>
      </pc:docMkLst>
      <pc:sldChg chg="modSp modNotes">
        <pc:chgData name="Ritisha Ghosh" userId="S::ritisha.ghosh@ssaihq.com::0adafb8f-62f2-4290-b398-76ad65432ce5" providerId="AD" clId="Web-{19585B7D-5355-4E54-9225-D80DD657557D}" dt="2022-11-02T04:11:36.292" v="138"/>
        <pc:sldMkLst>
          <pc:docMk/>
          <pc:sldMk cId="303988991" sldId="325"/>
        </pc:sldMkLst>
        <pc:spChg chg="mod">
          <ac:chgData name="Ritisha Ghosh" userId="S::ritisha.ghosh@ssaihq.com::0adafb8f-62f2-4290-b398-76ad65432ce5" providerId="AD" clId="Web-{19585B7D-5355-4E54-9225-D80DD657557D}" dt="2022-11-02T03:21:47.515" v="7" actId="14100"/>
          <ac:spMkLst>
            <pc:docMk/>
            <pc:sldMk cId="303988991" sldId="325"/>
            <ac:spMk id="16" creationId="{BEA105AB-5AC1-03AE-EDC8-1D6E395A446B}"/>
          </ac:spMkLst>
        </pc:spChg>
      </pc:sldChg>
      <pc:sldChg chg="modSp modNotes">
        <pc:chgData name="Ritisha Ghosh" userId="S::ritisha.ghosh@ssaihq.com::0adafb8f-62f2-4290-b398-76ad65432ce5" providerId="AD" clId="Web-{19585B7D-5355-4E54-9225-D80DD657557D}" dt="2022-11-02T04:13:57.594" v="260" actId="20577"/>
        <pc:sldMkLst>
          <pc:docMk/>
          <pc:sldMk cId="1699643901" sldId="342"/>
        </pc:sldMkLst>
        <pc:spChg chg="mod">
          <ac:chgData name="Ritisha Ghosh" userId="S::ritisha.ghosh@ssaihq.com::0adafb8f-62f2-4290-b398-76ad65432ce5" providerId="AD" clId="Web-{19585B7D-5355-4E54-9225-D80DD657557D}" dt="2022-11-02T04:13:57.594" v="260" actId="20577"/>
          <ac:spMkLst>
            <pc:docMk/>
            <pc:sldMk cId="1699643901" sldId="342"/>
            <ac:spMk id="4" creationId="{07C3FE58-FAD6-72FC-4B4D-088DFAF7DC39}"/>
          </ac:spMkLst>
        </pc:spChg>
      </pc:sldChg>
    </pc:docChg>
  </pc:docChgLst>
  <pc:docChgLst>
    <pc:chgData name="Julianne Liu" userId="S::julianne.liu@ssaihq.com::032220a5-c941-4bff-82c7-b3f035380242" providerId="AD" clId="Web-{53D6604B-4AC4-7E86-6F4B-3931B2FE0B0A}"/>
    <pc:docChg chg="addSld delSld modSld">
      <pc:chgData name="Julianne Liu" userId="S::julianne.liu@ssaihq.com::032220a5-c941-4bff-82c7-b3f035380242" providerId="AD" clId="Web-{53D6604B-4AC4-7E86-6F4B-3931B2FE0B0A}" dt="2022-11-03T00:00:03.487" v="47"/>
      <pc:docMkLst>
        <pc:docMk/>
      </pc:docMkLst>
      <pc:sldChg chg="addCm">
        <pc:chgData name="Julianne Liu" userId="S::julianne.liu@ssaihq.com::032220a5-c941-4bff-82c7-b3f035380242" providerId="AD" clId="Web-{53D6604B-4AC4-7E86-6F4B-3931B2FE0B0A}" dt="2022-11-02T23:56:48.031" v="43"/>
        <pc:sldMkLst>
          <pc:docMk/>
          <pc:sldMk cId="3744690684" sldId="327"/>
        </pc:sldMkLst>
      </pc:sldChg>
      <pc:sldChg chg="addCm">
        <pc:chgData name="Julianne Liu" userId="S::julianne.liu@ssaihq.com::032220a5-c941-4bff-82c7-b3f035380242" providerId="AD" clId="Web-{53D6604B-4AC4-7E86-6F4B-3931B2FE0B0A}" dt="2022-11-03T00:00:03.487" v="47"/>
        <pc:sldMkLst>
          <pc:docMk/>
          <pc:sldMk cId="3379763569" sldId="371"/>
        </pc:sldMkLst>
      </pc:sldChg>
      <pc:sldChg chg="modSp addCm modCm">
        <pc:chgData name="Julianne Liu" userId="S::julianne.liu@ssaihq.com::032220a5-c941-4bff-82c7-b3f035380242" providerId="AD" clId="Web-{53D6604B-4AC4-7E86-6F4B-3931B2FE0B0A}" dt="2022-11-02T23:59:07.799" v="46"/>
        <pc:sldMkLst>
          <pc:docMk/>
          <pc:sldMk cId="4166113013" sldId="372"/>
        </pc:sldMkLst>
        <pc:spChg chg="mod">
          <ac:chgData name="Julianne Liu" userId="S::julianne.liu@ssaihq.com::032220a5-c941-4bff-82c7-b3f035380242" providerId="AD" clId="Web-{53D6604B-4AC4-7E86-6F4B-3931B2FE0B0A}" dt="2022-11-02T23:58:37.454" v="45" actId="20577"/>
          <ac:spMkLst>
            <pc:docMk/>
            <pc:sldMk cId="4166113013" sldId="372"/>
            <ac:spMk id="5" creationId="{F17540FD-79E0-63DA-F13E-E208FFD0464B}"/>
          </ac:spMkLst>
        </pc:spChg>
      </pc:sldChg>
      <pc:sldChg chg="addSp delSp modSp add del replId">
        <pc:chgData name="Julianne Liu" userId="S::julianne.liu@ssaihq.com::032220a5-c941-4bff-82c7-b3f035380242" providerId="AD" clId="Web-{53D6604B-4AC4-7E86-6F4B-3931B2FE0B0A}" dt="2022-11-02T23:55:32.140" v="42"/>
        <pc:sldMkLst>
          <pc:docMk/>
          <pc:sldMk cId="1390445996" sldId="376"/>
        </pc:sldMkLst>
        <pc:spChg chg="mod">
          <ac:chgData name="Julianne Liu" userId="S::julianne.liu@ssaihq.com::032220a5-c941-4bff-82c7-b3f035380242" providerId="AD" clId="Web-{53D6604B-4AC4-7E86-6F4B-3931B2FE0B0A}" dt="2022-11-02T23:52:52.231" v="13" actId="14100"/>
          <ac:spMkLst>
            <pc:docMk/>
            <pc:sldMk cId="1390445996" sldId="376"/>
            <ac:spMk id="6" creationId="{D652BFB9-E74E-0440-8795-0091F2D6D2D1}"/>
          </ac:spMkLst>
        </pc:spChg>
        <pc:spChg chg="mod">
          <ac:chgData name="Julianne Liu" userId="S::julianne.liu@ssaihq.com::032220a5-c941-4bff-82c7-b3f035380242" providerId="AD" clId="Web-{53D6604B-4AC4-7E86-6F4B-3931B2FE0B0A}" dt="2022-11-02T23:52:57.685" v="14" actId="1076"/>
          <ac:spMkLst>
            <pc:docMk/>
            <pc:sldMk cId="1390445996" sldId="376"/>
            <ac:spMk id="15" creationId="{13867BA5-9145-5525-4C3F-B748A78AF368}"/>
          </ac:spMkLst>
        </pc:spChg>
        <pc:spChg chg="mod">
          <ac:chgData name="Julianne Liu" userId="S::julianne.liu@ssaihq.com::032220a5-c941-4bff-82c7-b3f035380242" providerId="AD" clId="Web-{53D6604B-4AC4-7E86-6F4B-3931B2FE0B0A}" dt="2022-11-02T23:52:35.028" v="4" actId="1076"/>
          <ac:spMkLst>
            <pc:docMk/>
            <pc:sldMk cId="1390445996" sldId="376"/>
            <ac:spMk id="25" creationId="{713F2942-DA9C-372E-F762-1B7F65857EE6}"/>
          </ac:spMkLst>
        </pc:spChg>
        <pc:spChg chg="add mod">
          <ac:chgData name="Julianne Liu" userId="S::julianne.liu@ssaihq.com::032220a5-c941-4bff-82c7-b3f035380242" providerId="AD" clId="Web-{53D6604B-4AC4-7E86-6F4B-3931B2FE0B0A}" dt="2022-11-02T23:55:23.546" v="41" actId="1076"/>
          <ac:spMkLst>
            <pc:docMk/>
            <pc:sldMk cId="1390445996" sldId="376"/>
            <ac:spMk id="5579" creationId="{DEA32297-B714-C4D8-A91B-F85DBA157D58}"/>
          </ac:spMkLst>
        </pc:spChg>
        <pc:graphicFrameChg chg="add del mod modGraphic">
          <ac:chgData name="Julianne Liu" userId="S::julianne.liu@ssaihq.com::032220a5-c941-4bff-82c7-b3f035380242" providerId="AD" clId="Web-{53D6604B-4AC4-7E86-6F4B-3931B2FE0B0A}" dt="2022-11-02T23:53:59.388" v="26" actId="20577"/>
          <ac:graphicFrameMkLst>
            <pc:docMk/>
            <pc:sldMk cId="1390445996" sldId="376"/>
            <ac:graphicFrameMk id="4" creationId="{68C6EAEC-27CE-7556-8D5A-8398D6CAD98B}"/>
          </ac:graphicFrameMkLst>
        </pc:graphicFrameChg>
        <pc:cxnChg chg="mod">
          <ac:chgData name="Julianne Liu" userId="S::julianne.liu@ssaihq.com::032220a5-c941-4bff-82c7-b3f035380242" providerId="AD" clId="Web-{53D6604B-4AC4-7E86-6F4B-3931B2FE0B0A}" dt="2022-11-02T23:53:05.263" v="15" actId="14100"/>
          <ac:cxnSpMkLst>
            <pc:docMk/>
            <pc:sldMk cId="1390445996" sldId="376"/>
            <ac:cxnSpMk id="37" creationId="{01E1A7DC-F870-BE8D-1357-6B938E077120}"/>
          </ac:cxnSpMkLst>
        </pc:cxnChg>
        <pc:cxnChg chg="mod">
          <ac:chgData name="Julianne Liu" userId="S::julianne.liu@ssaihq.com::032220a5-c941-4bff-82c7-b3f035380242" providerId="AD" clId="Web-{53D6604B-4AC4-7E86-6F4B-3931B2FE0B0A}" dt="2022-11-02T23:52:35.075" v="6" actId="1076"/>
          <ac:cxnSpMkLst>
            <pc:docMk/>
            <pc:sldMk cId="1390445996" sldId="376"/>
            <ac:cxnSpMk id="38" creationId="{54EF1AA2-9C55-2E17-C6A0-665B4F247790}"/>
          </ac:cxnSpMkLst>
        </pc:cxnChg>
        <pc:cxnChg chg="mod">
          <ac:chgData name="Julianne Liu" userId="S::julianne.liu@ssaihq.com::032220a5-c941-4bff-82c7-b3f035380242" providerId="AD" clId="Web-{53D6604B-4AC4-7E86-6F4B-3931B2FE0B0A}" dt="2022-11-02T23:52:35.106" v="7" actId="1076"/>
          <ac:cxnSpMkLst>
            <pc:docMk/>
            <pc:sldMk cId="1390445996" sldId="376"/>
            <ac:cxnSpMk id="5513" creationId="{15D64FDF-441B-B8FB-86F0-D2ABFC65A4E6}"/>
          </ac:cxnSpMkLst>
        </pc:cxnChg>
      </pc:sldChg>
      <pc:sldChg chg="add del replId">
        <pc:chgData name="Julianne Liu" userId="S::julianne.liu@ssaihq.com::032220a5-c941-4bff-82c7-b3f035380242" providerId="AD" clId="Web-{53D6604B-4AC4-7E86-6F4B-3931B2FE0B0A}" dt="2022-11-02T23:52:11.637" v="1"/>
        <pc:sldMkLst>
          <pc:docMk/>
          <pc:sldMk cId="4047100110" sldId="376"/>
        </pc:sldMkLst>
      </pc:sldChg>
    </pc:docChg>
  </pc:docChgLst>
  <pc:docChgLst>
    <pc:chgData name="Ria Mukherjee" userId="S::ria.mukherjee@ssaihq.com::270bd93d-3f67-49c6-ab20-f3b67c897bf0" providerId="AD" clId="Web-{F9EBF167-CC46-1D44-1FFA-DAD7620E7899}"/>
    <pc:docChg chg="modSld">
      <pc:chgData name="Ria Mukherjee" userId="S::ria.mukherjee@ssaihq.com::270bd93d-3f67-49c6-ab20-f3b67c897bf0" providerId="AD" clId="Web-{F9EBF167-CC46-1D44-1FFA-DAD7620E7899}" dt="2022-11-02T22:40:39.952" v="2" actId="20577"/>
      <pc:docMkLst>
        <pc:docMk/>
      </pc:docMkLst>
      <pc:sldChg chg="modSp">
        <pc:chgData name="Ria Mukherjee" userId="S::ria.mukherjee@ssaihq.com::270bd93d-3f67-49c6-ab20-f3b67c897bf0" providerId="AD" clId="Web-{F9EBF167-CC46-1D44-1FFA-DAD7620E7899}" dt="2022-11-02T22:39:59.498" v="1" actId="20577"/>
        <pc:sldMkLst>
          <pc:docMk/>
          <pc:sldMk cId="2551184738" sldId="351"/>
        </pc:sldMkLst>
        <pc:spChg chg="mod">
          <ac:chgData name="Ria Mukherjee" userId="S::ria.mukherjee@ssaihq.com::270bd93d-3f67-49c6-ab20-f3b67c897bf0" providerId="AD" clId="Web-{F9EBF167-CC46-1D44-1FFA-DAD7620E7899}" dt="2022-11-02T22:39:59.498" v="1" actId="20577"/>
          <ac:spMkLst>
            <pc:docMk/>
            <pc:sldMk cId="2551184738" sldId="351"/>
            <ac:spMk id="2" creationId="{06BD62CC-7561-EA49-8031-F95E676CC12A}"/>
          </ac:spMkLst>
        </pc:spChg>
      </pc:sldChg>
      <pc:sldChg chg="modSp">
        <pc:chgData name="Ria Mukherjee" userId="S::ria.mukherjee@ssaihq.com::270bd93d-3f67-49c6-ab20-f3b67c897bf0" providerId="AD" clId="Web-{F9EBF167-CC46-1D44-1FFA-DAD7620E7899}" dt="2022-11-02T22:40:39.952" v="2" actId="20577"/>
        <pc:sldMkLst>
          <pc:docMk/>
          <pc:sldMk cId="2119608900" sldId="375"/>
        </pc:sldMkLst>
        <pc:spChg chg="mod">
          <ac:chgData name="Ria Mukherjee" userId="S::ria.mukherjee@ssaihq.com::270bd93d-3f67-49c6-ab20-f3b67c897bf0" providerId="AD" clId="Web-{F9EBF167-CC46-1D44-1FFA-DAD7620E7899}" dt="2022-11-02T22:40:39.952" v="2" actId="20577"/>
          <ac:spMkLst>
            <pc:docMk/>
            <pc:sldMk cId="2119608900" sldId="375"/>
            <ac:spMk id="2" creationId="{06BD62CC-7561-EA49-8031-F95E676CC12A}"/>
          </ac:spMkLst>
        </pc:spChg>
      </pc:sldChg>
    </pc:docChg>
  </pc:docChgLst>
  <pc:docChgLst>
    <pc:chgData name="Ritisha Ghosh" userId="S::ritisha.ghosh@ssaihq.com::0adafb8f-62f2-4290-b398-76ad65432ce5" providerId="AD" clId="Web-{73C8AD5C-83FA-4C8A-8DCC-28C3779EBF8B}"/>
    <pc:docChg chg="mod addSld modSld sldOrd">
      <pc:chgData name="Ritisha Ghosh" userId="S::ritisha.ghosh@ssaihq.com::0adafb8f-62f2-4290-b398-76ad65432ce5" providerId="AD" clId="Web-{73C8AD5C-83FA-4C8A-8DCC-28C3779EBF8B}" dt="2022-11-02T18:01:45.458" v="2329" actId="1076"/>
      <pc:docMkLst>
        <pc:docMk/>
      </pc:docMkLst>
      <pc:sldChg chg="addSp delSp modSp modCm">
        <pc:chgData name="Ritisha Ghosh" userId="S::ritisha.ghosh@ssaihq.com::0adafb8f-62f2-4290-b398-76ad65432ce5" providerId="AD" clId="Web-{73C8AD5C-83FA-4C8A-8DCC-28C3779EBF8B}" dt="2022-11-02T07:55:45.852" v="1945" actId="1076"/>
        <pc:sldMkLst>
          <pc:docMk/>
          <pc:sldMk cId="3744690684" sldId="327"/>
        </pc:sldMkLst>
        <pc:spChg chg="mod">
          <ac:chgData name="Ritisha Ghosh" userId="S::ritisha.ghosh@ssaihq.com::0adafb8f-62f2-4290-b398-76ad65432ce5" providerId="AD" clId="Web-{73C8AD5C-83FA-4C8A-8DCC-28C3779EBF8B}" dt="2022-11-02T07:55:45.852" v="1945" actId="1076"/>
          <ac:spMkLst>
            <pc:docMk/>
            <pc:sldMk cId="3744690684" sldId="327"/>
            <ac:spMk id="3" creationId="{95401612-4334-0D49-9492-8FC9F9D98379}"/>
          </ac:spMkLst>
        </pc:spChg>
        <pc:spChg chg="mod">
          <ac:chgData name="Ritisha Ghosh" userId="S::ritisha.ghosh@ssaihq.com::0adafb8f-62f2-4290-b398-76ad65432ce5" providerId="AD" clId="Web-{73C8AD5C-83FA-4C8A-8DCC-28C3779EBF8B}" dt="2022-11-02T06:03:00.575" v="126" actId="1076"/>
          <ac:spMkLst>
            <pc:docMk/>
            <pc:sldMk cId="3744690684" sldId="327"/>
            <ac:spMk id="6" creationId="{D652BFB9-E74E-0440-8795-0091F2D6D2D1}"/>
          </ac:spMkLst>
        </pc:spChg>
        <pc:spChg chg="add mod">
          <ac:chgData name="Ritisha Ghosh" userId="S::ritisha.ghosh@ssaihq.com::0adafb8f-62f2-4290-b398-76ad65432ce5" providerId="AD" clId="Web-{73C8AD5C-83FA-4C8A-8DCC-28C3779EBF8B}" dt="2022-11-02T06:03:04.372" v="127" actId="1076"/>
          <ac:spMkLst>
            <pc:docMk/>
            <pc:sldMk cId="3744690684" sldId="327"/>
            <ac:spMk id="15" creationId="{13867BA5-9145-5525-4C3F-B748A78AF368}"/>
          </ac:spMkLst>
        </pc:spChg>
        <pc:spChg chg="mod">
          <ac:chgData name="Ritisha Ghosh" userId="S::ritisha.ghosh@ssaihq.com::0adafb8f-62f2-4290-b398-76ad65432ce5" providerId="AD" clId="Web-{73C8AD5C-83FA-4C8A-8DCC-28C3779EBF8B}" dt="2022-11-02T07:55:32.414" v="1943" actId="1076"/>
          <ac:spMkLst>
            <pc:docMk/>
            <pc:sldMk cId="3744690684" sldId="327"/>
            <ac:spMk id="25" creationId="{713F2942-DA9C-372E-F762-1B7F65857EE6}"/>
          </ac:spMkLst>
        </pc:spChg>
        <pc:spChg chg="del">
          <ac:chgData name="Ritisha Ghosh" userId="S::ritisha.ghosh@ssaihq.com::0adafb8f-62f2-4290-b398-76ad65432ce5" providerId="AD" clId="Web-{73C8AD5C-83FA-4C8A-8DCC-28C3779EBF8B}" dt="2022-11-02T05:55:49.132" v="67"/>
          <ac:spMkLst>
            <pc:docMk/>
            <pc:sldMk cId="3744690684" sldId="327"/>
            <ac:spMk id="5398" creationId="{F36EC007-9475-9C3A-0FB4-5806A182A93A}"/>
          </ac:spMkLst>
        </pc:spChg>
        <pc:graphicFrameChg chg="mod modGraphic">
          <ac:chgData name="Ritisha Ghosh" userId="S::ritisha.ghosh@ssaihq.com::0adafb8f-62f2-4290-b398-76ad65432ce5" providerId="AD" clId="Web-{73C8AD5C-83FA-4C8A-8DCC-28C3779EBF8B}" dt="2022-11-02T06:04:28.421" v="133"/>
          <ac:graphicFrameMkLst>
            <pc:docMk/>
            <pc:sldMk cId="3744690684" sldId="327"/>
            <ac:graphicFrameMk id="4" creationId="{68C6EAEC-27CE-7556-8D5A-8398D6CAD98B}"/>
          </ac:graphicFrameMkLst>
        </pc:graphicFrameChg>
        <pc:cxnChg chg="del mod">
          <ac:chgData name="Ritisha Ghosh" userId="S::ritisha.ghosh@ssaihq.com::0adafb8f-62f2-4290-b398-76ad65432ce5" providerId="AD" clId="Web-{73C8AD5C-83FA-4C8A-8DCC-28C3779EBF8B}" dt="2022-11-02T05:52:53.190" v="57"/>
          <ac:cxnSpMkLst>
            <pc:docMk/>
            <pc:sldMk cId="3744690684" sldId="327"/>
            <ac:cxnSpMk id="36" creationId="{366B63E1-73FE-D619-3ED6-B7B2F22F1A83}"/>
          </ac:cxnSpMkLst>
        </pc:cxnChg>
        <pc:cxnChg chg="mod">
          <ac:chgData name="Ritisha Ghosh" userId="S::ritisha.ghosh@ssaihq.com::0adafb8f-62f2-4290-b398-76ad65432ce5" providerId="AD" clId="Web-{73C8AD5C-83FA-4C8A-8DCC-28C3779EBF8B}" dt="2022-11-02T07:55:37.711" v="1944" actId="14100"/>
          <ac:cxnSpMkLst>
            <pc:docMk/>
            <pc:sldMk cId="3744690684" sldId="327"/>
            <ac:cxnSpMk id="37" creationId="{01E1A7DC-F870-BE8D-1357-6B938E077120}"/>
          </ac:cxnSpMkLst>
        </pc:cxnChg>
        <pc:cxnChg chg="mod">
          <ac:chgData name="Ritisha Ghosh" userId="S::ritisha.ghosh@ssaihq.com::0adafb8f-62f2-4290-b398-76ad65432ce5" providerId="AD" clId="Web-{73C8AD5C-83FA-4C8A-8DCC-28C3779EBF8B}" dt="2022-11-02T06:02:33.059" v="122"/>
          <ac:cxnSpMkLst>
            <pc:docMk/>
            <pc:sldMk cId="3744690684" sldId="327"/>
            <ac:cxnSpMk id="38" creationId="{54EF1AA2-9C55-2E17-C6A0-665B4F247790}"/>
          </ac:cxnSpMkLst>
        </pc:cxnChg>
        <pc:cxnChg chg="add mod">
          <ac:chgData name="Ritisha Ghosh" userId="S::ritisha.ghosh@ssaihq.com::0adafb8f-62f2-4290-b398-76ad65432ce5" providerId="AD" clId="Web-{73C8AD5C-83FA-4C8A-8DCC-28C3779EBF8B}" dt="2022-11-02T06:02:45.340" v="125"/>
          <ac:cxnSpMkLst>
            <pc:docMk/>
            <pc:sldMk cId="3744690684" sldId="327"/>
            <ac:cxnSpMk id="5513" creationId="{15D64FDF-441B-B8FB-86F0-D2ABFC65A4E6}"/>
          </ac:cxnSpMkLst>
        </pc:cxnChg>
      </pc:sldChg>
      <pc:sldChg chg="modSp">
        <pc:chgData name="Ritisha Ghosh" userId="S::ritisha.ghosh@ssaihq.com::0adafb8f-62f2-4290-b398-76ad65432ce5" providerId="AD" clId="Web-{73C8AD5C-83FA-4C8A-8DCC-28C3779EBF8B}" dt="2022-11-02T06:05:25.816" v="136" actId="14100"/>
        <pc:sldMkLst>
          <pc:docMk/>
          <pc:sldMk cId="3496980891" sldId="328"/>
        </pc:sldMkLst>
        <pc:graphicFrameChg chg="mod">
          <ac:chgData name="Ritisha Ghosh" userId="S::ritisha.ghosh@ssaihq.com::0adafb8f-62f2-4290-b398-76ad65432ce5" providerId="AD" clId="Web-{73C8AD5C-83FA-4C8A-8DCC-28C3779EBF8B}" dt="2022-11-02T05:59:22.812" v="99" actId="1076"/>
          <ac:graphicFrameMkLst>
            <pc:docMk/>
            <pc:sldMk cId="3496980891" sldId="328"/>
            <ac:graphicFrameMk id="9" creationId="{6821B845-B899-7C49-9040-FF4376F004C2}"/>
          </ac:graphicFrameMkLst>
        </pc:graphicFrameChg>
        <pc:graphicFrameChg chg="mod">
          <ac:chgData name="Ritisha Ghosh" userId="S::ritisha.ghosh@ssaihq.com::0adafb8f-62f2-4290-b398-76ad65432ce5" providerId="AD" clId="Web-{73C8AD5C-83FA-4C8A-8DCC-28C3779EBF8B}" dt="2022-11-02T05:58:25.279" v="84" actId="1076"/>
          <ac:graphicFrameMkLst>
            <pc:docMk/>
            <pc:sldMk cId="3496980891" sldId="328"/>
            <ac:graphicFrameMk id="10" creationId="{9130EC8A-FB39-E142-8897-D33AFB5438B7}"/>
          </ac:graphicFrameMkLst>
        </pc:graphicFrameChg>
        <pc:graphicFrameChg chg="mod modGraphic">
          <ac:chgData name="Ritisha Ghosh" userId="S::ritisha.ghosh@ssaihq.com::0adafb8f-62f2-4290-b398-76ad65432ce5" providerId="AD" clId="Web-{73C8AD5C-83FA-4C8A-8DCC-28C3779EBF8B}" dt="2022-11-02T06:04:13.546" v="132"/>
          <ac:graphicFrameMkLst>
            <pc:docMk/>
            <pc:sldMk cId="3496980891" sldId="328"/>
            <ac:graphicFrameMk id="26" creationId="{7C745286-1956-5445-9564-C2D31375E7F7}"/>
          </ac:graphicFrameMkLst>
        </pc:graphicFrameChg>
        <pc:graphicFrameChg chg="mod modGraphic">
          <ac:chgData name="Ritisha Ghosh" userId="S::ritisha.ghosh@ssaihq.com::0adafb8f-62f2-4290-b398-76ad65432ce5" providerId="AD" clId="Web-{73C8AD5C-83FA-4C8A-8DCC-28C3779EBF8B}" dt="2022-11-02T06:00:22.336" v="110"/>
          <ac:graphicFrameMkLst>
            <pc:docMk/>
            <pc:sldMk cId="3496980891" sldId="328"/>
            <ac:graphicFrameMk id="27" creationId="{71F718D1-94E1-5544-888B-9C0E8E20C66C}"/>
          </ac:graphicFrameMkLst>
        </pc:graphicFrameChg>
        <pc:picChg chg="mod">
          <ac:chgData name="Ritisha Ghosh" userId="S::ritisha.ghosh@ssaihq.com::0adafb8f-62f2-4290-b398-76ad65432ce5" providerId="AD" clId="Web-{73C8AD5C-83FA-4C8A-8DCC-28C3779EBF8B}" dt="2022-11-02T05:58:35.186" v="87" actId="1076"/>
          <ac:picMkLst>
            <pc:docMk/>
            <pc:sldMk cId="3496980891" sldId="328"/>
            <ac:picMk id="5" creationId="{917AA749-A16D-7E47-8D2D-ECC166C9BCFB}"/>
          </ac:picMkLst>
        </pc:picChg>
        <pc:cxnChg chg="mod">
          <ac:chgData name="Ritisha Ghosh" userId="S::ritisha.ghosh@ssaihq.com::0adafb8f-62f2-4290-b398-76ad65432ce5" providerId="AD" clId="Web-{73C8AD5C-83FA-4C8A-8DCC-28C3779EBF8B}" dt="2022-11-02T06:05:09.831" v="134" actId="14100"/>
          <ac:cxnSpMkLst>
            <pc:docMk/>
            <pc:sldMk cId="3496980891" sldId="328"/>
            <ac:cxnSpMk id="11" creationId="{26B9F38B-8AE0-6F40-94EB-20974CBFF8FB}"/>
          </ac:cxnSpMkLst>
        </pc:cxnChg>
        <pc:cxnChg chg="mod">
          <ac:chgData name="Ritisha Ghosh" userId="S::ritisha.ghosh@ssaihq.com::0adafb8f-62f2-4290-b398-76ad65432ce5" providerId="AD" clId="Web-{73C8AD5C-83FA-4C8A-8DCC-28C3779EBF8B}" dt="2022-11-02T06:05:12.456" v="135" actId="14100"/>
          <ac:cxnSpMkLst>
            <pc:docMk/>
            <pc:sldMk cId="3496980891" sldId="328"/>
            <ac:cxnSpMk id="13" creationId="{B2E7F74A-F1AD-1547-9161-D89DA4C6BAEA}"/>
          </ac:cxnSpMkLst>
        </pc:cxnChg>
        <pc:cxnChg chg="mod">
          <ac:chgData name="Ritisha Ghosh" userId="S::ritisha.ghosh@ssaihq.com::0adafb8f-62f2-4290-b398-76ad65432ce5" providerId="AD" clId="Web-{73C8AD5C-83FA-4C8A-8DCC-28C3779EBF8B}" dt="2022-11-02T06:05:25.816" v="136" actId="14100"/>
          <ac:cxnSpMkLst>
            <pc:docMk/>
            <pc:sldMk cId="3496980891" sldId="328"/>
            <ac:cxnSpMk id="20" creationId="{C29926E3-7FA5-0B4D-BFEA-20CA6C569248}"/>
          </ac:cxnSpMkLst>
        </pc:cxnChg>
        <pc:cxnChg chg="mod">
          <ac:chgData name="Ritisha Ghosh" userId="S::ritisha.ghosh@ssaihq.com::0adafb8f-62f2-4290-b398-76ad65432ce5" providerId="AD" clId="Web-{73C8AD5C-83FA-4C8A-8DCC-28C3779EBF8B}" dt="2022-11-02T05:59:42.375" v="105" actId="14100"/>
          <ac:cxnSpMkLst>
            <pc:docMk/>
            <pc:sldMk cId="3496980891" sldId="328"/>
            <ac:cxnSpMk id="23" creationId="{4AC42C1C-5E18-DE44-84A3-E4285C0633E6}"/>
          </ac:cxnSpMkLst>
        </pc:cxnChg>
      </pc:sldChg>
      <pc:sldChg chg="modSp">
        <pc:chgData name="Ritisha Ghosh" userId="S::ritisha.ghosh@ssaihq.com::0adafb8f-62f2-4290-b398-76ad65432ce5" providerId="AD" clId="Web-{73C8AD5C-83FA-4C8A-8DCC-28C3779EBF8B}" dt="2022-11-02T17:59:57.502" v="2326"/>
        <pc:sldMkLst>
          <pc:docMk/>
          <pc:sldMk cId="2034889335" sldId="331"/>
        </pc:sldMkLst>
        <pc:spChg chg="mod">
          <ac:chgData name="Ritisha Ghosh" userId="S::ritisha.ghosh@ssaihq.com::0adafb8f-62f2-4290-b398-76ad65432ce5" providerId="AD" clId="Web-{73C8AD5C-83FA-4C8A-8DCC-28C3779EBF8B}" dt="2022-11-02T07:55:58.884" v="1946" actId="1076"/>
          <ac:spMkLst>
            <pc:docMk/>
            <pc:sldMk cId="2034889335" sldId="331"/>
            <ac:spMk id="3" creationId="{95401612-4334-0D49-9492-8FC9F9D98379}"/>
          </ac:spMkLst>
        </pc:spChg>
        <pc:spChg chg="mod">
          <ac:chgData name="Ritisha Ghosh" userId="S::ritisha.ghosh@ssaihq.com::0adafb8f-62f2-4290-b398-76ad65432ce5" providerId="AD" clId="Web-{73C8AD5C-83FA-4C8A-8DCC-28C3779EBF8B}" dt="2022-11-02T06:08:44.011" v="183" actId="1076"/>
          <ac:spMkLst>
            <pc:docMk/>
            <pc:sldMk cId="2034889335" sldId="331"/>
            <ac:spMk id="14" creationId="{EB2B0213-78B1-654F-A91C-E5DC20D3A296}"/>
          </ac:spMkLst>
        </pc:spChg>
        <pc:spChg chg="mod ord">
          <ac:chgData name="Ritisha Ghosh" userId="S::ritisha.ghosh@ssaihq.com::0adafb8f-62f2-4290-b398-76ad65432ce5" providerId="AD" clId="Web-{73C8AD5C-83FA-4C8A-8DCC-28C3779EBF8B}" dt="2022-11-02T06:07:27.492" v="165" actId="1076"/>
          <ac:spMkLst>
            <pc:docMk/>
            <pc:sldMk cId="2034889335" sldId="331"/>
            <ac:spMk id="15" creationId="{8F6CF10E-753D-7A49-8E69-4847F179C8B9}"/>
          </ac:spMkLst>
        </pc:spChg>
        <pc:spChg chg="mod ord">
          <ac:chgData name="Ritisha Ghosh" userId="S::ritisha.ghosh@ssaihq.com::0adafb8f-62f2-4290-b398-76ad65432ce5" providerId="AD" clId="Web-{73C8AD5C-83FA-4C8A-8DCC-28C3779EBF8B}" dt="2022-11-02T06:12:13.240" v="208"/>
          <ac:spMkLst>
            <pc:docMk/>
            <pc:sldMk cId="2034889335" sldId="331"/>
            <ac:spMk id="16" creationId="{E305E073-A375-5B47-81E9-F8236BAB0988}"/>
          </ac:spMkLst>
        </pc:spChg>
        <pc:spChg chg="mod">
          <ac:chgData name="Ritisha Ghosh" userId="S::ritisha.ghosh@ssaihq.com::0adafb8f-62f2-4290-b398-76ad65432ce5" providerId="AD" clId="Web-{73C8AD5C-83FA-4C8A-8DCC-28C3779EBF8B}" dt="2022-11-02T06:08:06.681" v="174" actId="1076"/>
          <ac:spMkLst>
            <pc:docMk/>
            <pc:sldMk cId="2034889335" sldId="331"/>
            <ac:spMk id="17" creationId="{C3EBDBA0-B616-EF43-B2E1-15E83CD5D82E}"/>
          </ac:spMkLst>
        </pc:spChg>
        <pc:spChg chg="mod">
          <ac:chgData name="Ritisha Ghosh" userId="S::ritisha.ghosh@ssaihq.com::0adafb8f-62f2-4290-b398-76ad65432ce5" providerId="AD" clId="Web-{73C8AD5C-83FA-4C8A-8DCC-28C3779EBF8B}" dt="2022-11-02T06:12:07.927" v="207"/>
          <ac:spMkLst>
            <pc:docMk/>
            <pc:sldMk cId="2034889335" sldId="331"/>
            <ac:spMk id="18" creationId="{6802EBA5-001D-E745-8AA3-37E22A5C8EAC}"/>
          </ac:spMkLst>
        </pc:spChg>
        <pc:spChg chg="mod">
          <ac:chgData name="Ritisha Ghosh" userId="S::ritisha.ghosh@ssaihq.com::0adafb8f-62f2-4290-b398-76ad65432ce5" providerId="AD" clId="Web-{73C8AD5C-83FA-4C8A-8DCC-28C3779EBF8B}" dt="2022-11-02T06:12:02.412" v="206"/>
          <ac:spMkLst>
            <pc:docMk/>
            <pc:sldMk cId="2034889335" sldId="331"/>
            <ac:spMk id="19" creationId="{EC69E48D-31B6-AE4F-A27B-71EC3F17CF02}"/>
          </ac:spMkLst>
        </pc:spChg>
        <pc:picChg chg="mod">
          <ac:chgData name="Ritisha Ghosh" userId="S::ritisha.ghosh@ssaihq.com::0adafb8f-62f2-4290-b398-76ad65432ce5" providerId="AD" clId="Web-{73C8AD5C-83FA-4C8A-8DCC-28C3779EBF8B}" dt="2022-11-02T06:07:24.148" v="164" actId="1076"/>
          <ac:picMkLst>
            <pc:docMk/>
            <pc:sldMk cId="2034889335" sldId="331"/>
            <ac:picMk id="5" creationId="{5315BDA7-3322-8F40-8D58-11507A0CB77D}"/>
          </ac:picMkLst>
        </pc:picChg>
        <pc:picChg chg="mod ord">
          <ac:chgData name="Ritisha Ghosh" userId="S::ritisha.ghosh@ssaihq.com::0adafb8f-62f2-4290-b398-76ad65432ce5" providerId="AD" clId="Web-{73C8AD5C-83FA-4C8A-8DCC-28C3779EBF8B}" dt="2022-11-02T06:07:58.165" v="172" actId="14100"/>
          <ac:picMkLst>
            <pc:docMk/>
            <pc:sldMk cId="2034889335" sldId="331"/>
            <ac:picMk id="9" creationId="{5E1F214D-E196-5E42-91C5-C89379F3D971}"/>
          </ac:picMkLst>
        </pc:picChg>
        <pc:picChg chg="mod ord">
          <ac:chgData name="Ritisha Ghosh" userId="S::ritisha.ghosh@ssaihq.com::0adafb8f-62f2-4290-b398-76ad65432ce5" providerId="AD" clId="Web-{73C8AD5C-83FA-4C8A-8DCC-28C3779EBF8B}" dt="2022-11-02T06:07:41.211" v="168"/>
          <ac:picMkLst>
            <pc:docMk/>
            <pc:sldMk cId="2034889335" sldId="331"/>
            <ac:picMk id="13" creationId="{A53627C2-0925-354B-897E-393FA6C7615A}"/>
          </ac:picMkLst>
        </pc:picChg>
        <pc:picChg chg="mod">
          <ac:chgData name="Ritisha Ghosh" userId="S::ritisha.ghosh@ssaihq.com::0adafb8f-62f2-4290-b398-76ad65432ce5" providerId="AD" clId="Web-{73C8AD5C-83FA-4C8A-8DCC-28C3779EBF8B}" dt="2022-11-02T06:07:17.132" v="162" actId="1076"/>
          <ac:picMkLst>
            <pc:docMk/>
            <pc:sldMk cId="2034889335" sldId="331"/>
            <ac:picMk id="20" creationId="{E3B7F8C2-0B8A-6A4B-A47C-43BB483BDD62}"/>
          </ac:picMkLst>
        </pc:picChg>
        <pc:picChg chg="mod">
          <ac:chgData name="Ritisha Ghosh" userId="S::ritisha.ghosh@ssaihq.com::0adafb8f-62f2-4290-b398-76ad65432ce5" providerId="AD" clId="Web-{73C8AD5C-83FA-4C8A-8DCC-28C3779EBF8B}" dt="2022-11-02T06:11:49.817" v="204" actId="1076"/>
          <ac:picMkLst>
            <pc:docMk/>
            <pc:sldMk cId="2034889335" sldId="331"/>
            <ac:picMk id="22" creationId="{CA7E84B4-8934-534A-8C4C-08C00CB266FC}"/>
          </ac:picMkLst>
        </pc:picChg>
        <pc:picChg chg="mod">
          <ac:chgData name="Ritisha Ghosh" userId="S::ritisha.ghosh@ssaihq.com::0adafb8f-62f2-4290-b398-76ad65432ce5" providerId="AD" clId="Web-{73C8AD5C-83FA-4C8A-8DCC-28C3779EBF8B}" dt="2022-11-02T17:59:57.502" v="2326"/>
          <ac:picMkLst>
            <pc:docMk/>
            <pc:sldMk cId="2034889335" sldId="331"/>
            <ac:picMk id="23" creationId="{1B606341-8C56-B746-B716-17969E2681FC}"/>
          </ac:picMkLst>
        </pc:picChg>
      </pc:sldChg>
      <pc:sldChg chg="modSp">
        <pc:chgData name="Ritisha Ghosh" userId="S::ritisha.ghosh@ssaihq.com::0adafb8f-62f2-4290-b398-76ad65432ce5" providerId="AD" clId="Web-{73C8AD5C-83FA-4C8A-8DCC-28C3779EBF8B}" dt="2022-11-02T06:31:57.910" v="356"/>
        <pc:sldMkLst>
          <pc:docMk/>
          <pc:sldMk cId="3304190178" sldId="332"/>
        </pc:sldMkLst>
        <pc:spChg chg="mod ord">
          <ac:chgData name="Ritisha Ghosh" userId="S::ritisha.ghosh@ssaihq.com::0adafb8f-62f2-4290-b398-76ad65432ce5" providerId="AD" clId="Web-{73C8AD5C-83FA-4C8A-8DCC-28C3779EBF8B}" dt="2022-11-02T06:23:55.516" v="289" actId="1076"/>
          <ac:spMkLst>
            <pc:docMk/>
            <pc:sldMk cId="3304190178" sldId="332"/>
            <ac:spMk id="5" creationId="{74D03FF6-3A05-E648-8FF3-28ED44BF63B8}"/>
          </ac:spMkLst>
        </pc:spChg>
        <pc:spChg chg="mod">
          <ac:chgData name="Ritisha Ghosh" userId="S::ritisha.ghosh@ssaihq.com::0adafb8f-62f2-4290-b398-76ad65432ce5" providerId="AD" clId="Web-{73C8AD5C-83FA-4C8A-8DCC-28C3779EBF8B}" dt="2022-11-02T06:25:17.210" v="300" actId="1076"/>
          <ac:spMkLst>
            <pc:docMk/>
            <pc:sldMk cId="3304190178" sldId="332"/>
            <ac:spMk id="7" creationId="{B6BB104B-F71D-934E-9E73-9B6C94F9B16C}"/>
          </ac:spMkLst>
        </pc:spChg>
        <pc:spChg chg="mod">
          <ac:chgData name="Ritisha Ghosh" userId="S::ritisha.ghosh@ssaihq.com::0adafb8f-62f2-4290-b398-76ad65432ce5" providerId="AD" clId="Web-{73C8AD5C-83FA-4C8A-8DCC-28C3779EBF8B}" dt="2022-11-02T06:31:57.910" v="356"/>
          <ac:spMkLst>
            <pc:docMk/>
            <pc:sldMk cId="3304190178" sldId="332"/>
            <ac:spMk id="8" creationId="{8F2F2FF2-309D-CD4E-B23B-A7C82B027DCC}"/>
          </ac:spMkLst>
        </pc:spChg>
        <pc:picChg chg="mod">
          <ac:chgData name="Ritisha Ghosh" userId="S::ritisha.ghosh@ssaihq.com::0adafb8f-62f2-4290-b398-76ad65432ce5" providerId="AD" clId="Web-{73C8AD5C-83FA-4C8A-8DCC-28C3779EBF8B}" dt="2022-11-02T06:23:14.858" v="284" actId="1076"/>
          <ac:picMkLst>
            <pc:docMk/>
            <pc:sldMk cId="3304190178" sldId="332"/>
            <ac:picMk id="3" creationId="{40AC058E-2762-3946-89FA-826D15C88B4C}"/>
          </ac:picMkLst>
        </pc:picChg>
        <pc:picChg chg="mod">
          <ac:chgData name="Ritisha Ghosh" userId="S::ritisha.ghosh@ssaihq.com::0adafb8f-62f2-4290-b398-76ad65432ce5" providerId="AD" clId="Web-{73C8AD5C-83FA-4C8A-8DCC-28C3779EBF8B}" dt="2022-11-02T06:25:37.039" v="303"/>
          <ac:picMkLst>
            <pc:docMk/>
            <pc:sldMk cId="3304190178" sldId="332"/>
            <ac:picMk id="10" creationId="{B9730F57-982B-3E4B-9C56-D24029BFCDFD}"/>
          </ac:picMkLst>
        </pc:picChg>
        <pc:picChg chg="mod">
          <ac:chgData name="Ritisha Ghosh" userId="S::ritisha.ghosh@ssaihq.com::0adafb8f-62f2-4290-b398-76ad65432ce5" providerId="AD" clId="Web-{73C8AD5C-83FA-4C8A-8DCC-28C3779EBF8B}" dt="2022-11-02T06:25:21.976" v="301" actId="1076"/>
          <ac:picMkLst>
            <pc:docMk/>
            <pc:sldMk cId="3304190178" sldId="332"/>
            <ac:picMk id="12" creationId="{366CC569-2207-B64C-BC47-18ED46F4E6E3}"/>
          </ac:picMkLst>
        </pc:picChg>
      </pc:sldChg>
      <pc:sldChg chg="modSp">
        <pc:chgData name="Ritisha Ghosh" userId="S::ritisha.ghosh@ssaihq.com::0adafb8f-62f2-4290-b398-76ad65432ce5" providerId="AD" clId="Web-{73C8AD5C-83FA-4C8A-8DCC-28C3779EBF8B}" dt="2022-11-02T06:32:02.754" v="357"/>
        <pc:sldMkLst>
          <pc:docMk/>
          <pc:sldMk cId="2671594107" sldId="333"/>
        </pc:sldMkLst>
        <pc:spChg chg="mod">
          <ac:chgData name="Ritisha Ghosh" userId="S::ritisha.ghosh@ssaihq.com::0adafb8f-62f2-4290-b398-76ad65432ce5" providerId="AD" clId="Web-{73C8AD5C-83FA-4C8A-8DCC-28C3779EBF8B}" dt="2022-11-02T06:32:02.754" v="357"/>
          <ac:spMkLst>
            <pc:docMk/>
            <pc:sldMk cId="2671594107" sldId="333"/>
            <ac:spMk id="12" creationId="{CC8D1063-9801-0742-A250-9D54C5920F81}"/>
          </ac:spMkLst>
        </pc:spChg>
        <pc:graphicFrameChg chg="mod modGraphic">
          <ac:chgData name="Ritisha Ghosh" userId="S::ritisha.ghosh@ssaihq.com::0adafb8f-62f2-4290-b398-76ad65432ce5" providerId="AD" clId="Web-{73C8AD5C-83FA-4C8A-8DCC-28C3779EBF8B}" dt="2022-11-02T06:22:04.742" v="275" actId="20577"/>
          <ac:graphicFrameMkLst>
            <pc:docMk/>
            <pc:sldMk cId="2671594107" sldId="333"/>
            <ac:graphicFrameMk id="10" creationId="{D5C4AA51-824D-9D55-BF9E-8CEEF6F8FC49}"/>
          </ac:graphicFrameMkLst>
        </pc:graphicFrameChg>
        <pc:picChg chg="mod">
          <ac:chgData name="Ritisha Ghosh" userId="S::ritisha.ghosh@ssaihq.com::0adafb8f-62f2-4290-b398-76ad65432ce5" providerId="AD" clId="Web-{73C8AD5C-83FA-4C8A-8DCC-28C3779EBF8B}" dt="2022-11-02T06:20:13.161" v="269" actId="1076"/>
          <ac:picMkLst>
            <pc:docMk/>
            <pc:sldMk cId="2671594107" sldId="333"/>
            <ac:picMk id="7" creationId="{C5B5FC39-F91F-3147-A042-9269D5123D6E}"/>
          </ac:picMkLst>
        </pc:picChg>
      </pc:sldChg>
      <pc:sldChg chg="modSp">
        <pc:chgData name="Ritisha Ghosh" userId="S::ritisha.ghosh@ssaihq.com::0adafb8f-62f2-4290-b398-76ad65432ce5" providerId="AD" clId="Web-{73C8AD5C-83FA-4C8A-8DCC-28C3779EBF8B}" dt="2022-11-02T06:31:50.675" v="355"/>
        <pc:sldMkLst>
          <pc:docMk/>
          <pc:sldMk cId="2592033815" sldId="338"/>
        </pc:sldMkLst>
        <pc:spChg chg="mod">
          <ac:chgData name="Ritisha Ghosh" userId="S::ritisha.ghosh@ssaihq.com::0adafb8f-62f2-4290-b398-76ad65432ce5" providerId="AD" clId="Web-{73C8AD5C-83FA-4C8A-8DCC-28C3779EBF8B}" dt="2022-11-02T06:26:28.197" v="309" actId="1076"/>
          <ac:spMkLst>
            <pc:docMk/>
            <pc:sldMk cId="2592033815" sldId="338"/>
            <ac:spMk id="7" creationId="{B6BB104B-F71D-934E-9E73-9B6C94F9B16C}"/>
          </ac:spMkLst>
        </pc:spChg>
        <pc:spChg chg="mod">
          <ac:chgData name="Ritisha Ghosh" userId="S::ritisha.ghosh@ssaihq.com::0adafb8f-62f2-4290-b398-76ad65432ce5" providerId="AD" clId="Web-{73C8AD5C-83FA-4C8A-8DCC-28C3779EBF8B}" dt="2022-11-02T06:27:19.667" v="317" actId="1076"/>
          <ac:spMkLst>
            <pc:docMk/>
            <pc:sldMk cId="2592033815" sldId="338"/>
            <ac:spMk id="12" creationId="{30A1D2AB-44C9-524B-A2F9-34340A4922DF}"/>
          </ac:spMkLst>
        </pc:spChg>
        <pc:spChg chg="mod">
          <ac:chgData name="Ritisha Ghosh" userId="S::ritisha.ghosh@ssaihq.com::0adafb8f-62f2-4290-b398-76ad65432ce5" providerId="AD" clId="Web-{73C8AD5C-83FA-4C8A-8DCC-28C3779EBF8B}" dt="2022-11-02T06:31:50.675" v="355"/>
          <ac:spMkLst>
            <pc:docMk/>
            <pc:sldMk cId="2592033815" sldId="338"/>
            <ac:spMk id="14" creationId="{A0F321D1-50CF-DD4D-AD36-C3C890617F00}"/>
          </ac:spMkLst>
        </pc:spChg>
        <pc:spChg chg="mod">
          <ac:chgData name="Ritisha Ghosh" userId="S::ritisha.ghosh@ssaihq.com::0adafb8f-62f2-4290-b398-76ad65432ce5" providerId="AD" clId="Web-{73C8AD5C-83FA-4C8A-8DCC-28C3779EBF8B}" dt="2022-11-02T06:27:04.167" v="314"/>
          <ac:spMkLst>
            <pc:docMk/>
            <pc:sldMk cId="2592033815" sldId="338"/>
            <ac:spMk id="15" creationId="{3527DB40-77A4-4047-88B6-AD64AC46EF74}"/>
          </ac:spMkLst>
        </pc:spChg>
        <pc:spChg chg="mod">
          <ac:chgData name="Ritisha Ghosh" userId="S::ritisha.ghosh@ssaihq.com::0adafb8f-62f2-4290-b398-76ad65432ce5" providerId="AD" clId="Web-{73C8AD5C-83FA-4C8A-8DCC-28C3779EBF8B}" dt="2022-11-02T06:27:32.121" v="322"/>
          <ac:spMkLst>
            <pc:docMk/>
            <pc:sldMk cId="2592033815" sldId="338"/>
            <ac:spMk id="16" creationId="{439BFB79-EE54-1E45-9345-817241986C03}"/>
          </ac:spMkLst>
        </pc:spChg>
        <pc:spChg chg="mod">
          <ac:chgData name="Ritisha Ghosh" userId="S::ritisha.ghosh@ssaihq.com::0adafb8f-62f2-4290-b398-76ad65432ce5" providerId="AD" clId="Web-{73C8AD5C-83FA-4C8A-8DCC-28C3779EBF8B}" dt="2022-11-02T06:28:09.669" v="329" actId="1076"/>
          <ac:spMkLst>
            <pc:docMk/>
            <pc:sldMk cId="2592033815" sldId="338"/>
            <ac:spMk id="19" creationId="{D0845339-5391-084A-9C96-54F3B8C79AF0}"/>
          </ac:spMkLst>
        </pc:spChg>
        <pc:picChg chg="mod">
          <ac:chgData name="Ritisha Ghosh" userId="S::ritisha.ghosh@ssaihq.com::0adafb8f-62f2-4290-b398-76ad65432ce5" providerId="AD" clId="Web-{73C8AD5C-83FA-4C8A-8DCC-28C3779EBF8B}" dt="2022-11-02T06:28:15.356" v="330" actId="1076"/>
          <ac:picMkLst>
            <pc:docMk/>
            <pc:sldMk cId="2592033815" sldId="338"/>
            <ac:picMk id="3" creationId="{16A58A3D-5570-114C-8F07-B4FC3A23F7D3}"/>
          </ac:picMkLst>
        </pc:picChg>
        <pc:picChg chg="mod">
          <ac:chgData name="Ritisha Ghosh" userId="S::ritisha.ghosh@ssaihq.com::0adafb8f-62f2-4290-b398-76ad65432ce5" providerId="AD" clId="Web-{73C8AD5C-83FA-4C8A-8DCC-28C3779EBF8B}" dt="2022-11-02T06:28:02.340" v="328" actId="14100"/>
          <ac:picMkLst>
            <pc:docMk/>
            <pc:sldMk cId="2592033815" sldId="338"/>
            <ac:picMk id="11" creationId="{043F6070-6518-EC45-9726-D2E0F285F96B}"/>
          </ac:picMkLst>
        </pc:picChg>
        <pc:picChg chg="mod">
          <ac:chgData name="Ritisha Ghosh" userId="S::ritisha.ghosh@ssaihq.com::0adafb8f-62f2-4290-b398-76ad65432ce5" providerId="AD" clId="Web-{73C8AD5C-83FA-4C8A-8DCC-28C3779EBF8B}" dt="2022-11-02T06:27:25.480" v="319" actId="1076"/>
          <ac:picMkLst>
            <pc:docMk/>
            <pc:sldMk cId="2592033815" sldId="338"/>
            <ac:picMk id="13" creationId="{0169B7BF-8F5C-BE4D-A62A-3EC4A70915CD}"/>
          </ac:picMkLst>
        </pc:picChg>
      </pc:sldChg>
      <pc:sldChg chg="modSp">
        <pc:chgData name="Ritisha Ghosh" userId="S::ritisha.ghosh@ssaihq.com::0adafb8f-62f2-4290-b398-76ad65432ce5" providerId="AD" clId="Web-{73C8AD5C-83FA-4C8A-8DCC-28C3779EBF8B}" dt="2022-11-02T06:18:46.002" v="264" actId="1076"/>
        <pc:sldMkLst>
          <pc:docMk/>
          <pc:sldMk cId="869217988" sldId="339"/>
        </pc:sldMkLst>
        <pc:spChg chg="mod">
          <ac:chgData name="Ritisha Ghosh" userId="S::ritisha.ghosh@ssaihq.com::0adafb8f-62f2-4290-b398-76ad65432ce5" providerId="AD" clId="Web-{73C8AD5C-83FA-4C8A-8DCC-28C3779EBF8B}" dt="2022-11-02T06:14:04.884" v="229" actId="20577"/>
          <ac:spMkLst>
            <pc:docMk/>
            <pc:sldMk cId="869217988" sldId="339"/>
            <ac:spMk id="12" creationId="{47B6C134-31D4-F74C-A867-894400A87E81}"/>
          </ac:spMkLst>
        </pc:spChg>
        <pc:spChg chg="mod">
          <ac:chgData name="Ritisha Ghosh" userId="S::ritisha.ghosh@ssaihq.com::0adafb8f-62f2-4290-b398-76ad65432ce5" providerId="AD" clId="Web-{73C8AD5C-83FA-4C8A-8DCC-28C3779EBF8B}" dt="2022-11-02T06:18:46.002" v="264" actId="1076"/>
          <ac:spMkLst>
            <pc:docMk/>
            <pc:sldMk cId="869217988" sldId="339"/>
            <ac:spMk id="13" creationId="{D72BDBBD-B9A5-AA43-9AA2-2F037D54114D}"/>
          </ac:spMkLst>
        </pc:spChg>
        <pc:graphicFrameChg chg="mod modGraphic">
          <ac:chgData name="Ritisha Ghosh" userId="S::ritisha.ghosh@ssaihq.com::0adafb8f-62f2-4290-b398-76ad65432ce5" providerId="AD" clId="Web-{73C8AD5C-83FA-4C8A-8DCC-28C3779EBF8B}" dt="2022-11-02T06:18:31.736" v="262" actId="20577"/>
          <ac:graphicFrameMkLst>
            <pc:docMk/>
            <pc:sldMk cId="869217988" sldId="339"/>
            <ac:graphicFrameMk id="11" creationId="{14A98916-5CC0-6947-8F71-033A9EA7F1B3}"/>
          </ac:graphicFrameMkLst>
        </pc:graphicFrameChg>
        <pc:picChg chg="mod">
          <ac:chgData name="Ritisha Ghosh" userId="S::ritisha.ghosh@ssaihq.com::0adafb8f-62f2-4290-b398-76ad65432ce5" providerId="AD" clId="Web-{73C8AD5C-83FA-4C8A-8DCC-28C3779EBF8B}" dt="2022-11-02T06:14:13.556" v="230" actId="14100"/>
          <ac:picMkLst>
            <pc:docMk/>
            <pc:sldMk cId="869217988" sldId="339"/>
            <ac:picMk id="3" creationId="{33FEFFA1-D1F2-0644-9809-60EEB1B8B923}"/>
          </ac:picMkLst>
        </pc:picChg>
        <pc:picChg chg="mod">
          <ac:chgData name="Ritisha Ghosh" userId="S::ritisha.ghosh@ssaihq.com::0adafb8f-62f2-4290-b398-76ad65432ce5" providerId="AD" clId="Web-{73C8AD5C-83FA-4C8A-8DCC-28C3779EBF8B}" dt="2022-11-02T06:14:22.041" v="231" actId="1076"/>
          <ac:picMkLst>
            <pc:docMk/>
            <pc:sldMk cId="869217988" sldId="339"/>
            <ac:picMk id="5" creationId="{89F0191B-8F75-AB43-983C-D3E58EBD5E10}"/>
          </ac:picMkLst>
        </pc:picChg>
      </pc:sldChg>
      <pc:sldChg chg="modSp addCm">
        <pc:chgData name="Ritisha Ghosh" userId="S::ritisha.ghosh@ssaihq.com::0adafb8f-62f2-4290-b398-76ad65432ce5" providerId="AD" clId="Web-{73C8AD5C-83FA-4C8A-8DCC-28C3779EBF8B}" dt="2022-11-02T06:35:37.885" v="375"/>
        <pc:sldMkLst>
          <pc:docMk/>
          <pc:sldMk cId="3711154121" sldId="340"/>
        </pc:sldMkLst>
        <pc:spChg chg="mod">
          <ac:chgData name="Ritisha Ghosh" userId="S::ritisha.ghosh@ssaihq.com::0adafb8f-62f2-4290-b398-76ad65432ce5" providerId="AD" clId="Web-{73C8AD5C-83FA-4C8A-8DCC-28C3779EBF8B}" dt="2022-11-02T06:34:08.289" v="368" actId="1076"/>
          <ac:spMkLst>
            <pc:docMk/>
            <pc:sldMk cId="3711154121" sldId="340"/>
            <ac:spMk id="14" creationId="{8C8BC620-10CA-734A-BA12-B7F1146424B2}"/>
          </ac:spMkLst>
        </pc:spChg>
        <pc:graphicFrameChg chg="mod modGraphic">
          <ac:chgData name="Ritisha Ghosh" userId="S::ritisha.ghosh@ssaihq.com::0adafb8f-62f2-4290-b398-76ad65432ce5" providerId="AD" clId="Web-{73C8AD5C-83FA-4C8A-8DCC-28C3779EBF8B}" dt="2022-11-02T06:35:37.885" v="375"/>
          <ac:graphicFrameMkLst>
            <pc:docMk/>
            <pc:sldMk cId="3711154121" sldId="340"/>
            <ac:graphicFrameMk id="9" creationId="{26DE84B7-CBBC-C8D6-9D6A-EF739C3B1363}"/>
          </ac:graphicFrameMkLst>
        </pc:graphicFrameChg>
        <pc:picChg chg="mod">
          <ac:chgData name="Ritisha Ghosh" userId="S::ritisha.ghosh@ssaihq.com::0adafb8f-62f2-4290-b398-76ad65432ce5" providerId="AD" clId="Web-{73C8AD5C-83FA-4C8A-8DCC-28C3779EBF8B}" dt="2022-11-02T06:33:56.476" v="366" actId="1076"/>
          <ac:picMkLst>
            <pc:docMk/>
            <pc:sldMk cId="3711154121" sldId="340"/>
            <ac:picMk id="6" creationId="{F1911C61-0F82-D24F-AFFD-586E8111476F}"/>
          </ac:picMkLst>
        </pc:picChg>
      </pc:sldChg>
      <pc:sldChg chg="modSp">
        <pc:chgData name="Ritisha Ghosh" userId="S::ritisha.ghosh@ssaihq.com::0adafb8f-62f2-4290-b398-76ad65432ce5" providerId="AD" clId="Web-{73C8AD5C-83FA-4C8A-8DCC-28C3779EBF8B}" dt="2022-11-02T17:59:46.158" v="2325"/>
        <pc:sldMkLst>
          <pc:docMk/>
          <pc:sldMk cId="1801397786" sldId="341"/>
        </pc:sldMkLst>
        <pc:spChg chg="mod">
          <ac:chgData name="Ritisha Ghosh" userId="S::ritisha.ghosh@ssaihq.com::0adafb8f-62f2-4290-b398-76ad65432ce5" providerId="AD" clId="Web-{73C8AD5C-83FA-4C8A-8DCC-28C3779EBF8B}" dt="2022-11-02T06:09:57.029" v="193" actId="1076"/>
          <ac:spMkLst>
            <pc:docMk/>
            <pc:sldMk cId="1801397786" sldId="341"/>
            <ac:spMk id="9" creationId="{D0D94FA0-3747-9E44-8143-343BD4256F5F}"/>
          </ac:spMkLst>
        </pc:spChg>
        <pc:graphicFrameChg chg="mod modGraphic">
          <ac:chgData name="Ritisha Ghosh" userId="S::ritisha.ghosh@ssaihq.com::0adafb8f-62f2-4290-b398-76ad65432ce5" providerId="AD" clId="Web-{73C8AD5C-83FA-4C8A-8DCC-28C3779EBF8B}" dt="2022-11-02T17:59:46.158" v="2325"/>
          <ac:graphicFrameMkLst>
            <pc:docMk/>
            <pc:sldMk cId="1801397786" sldId="341"/>
            <ac:graphicFrameMk id="10" creationId="{1B0555C7-4C39-A046-8CB5-4CC8890786E1}"/>
          </ac:graphicFrameMkLst>
        </pc:graphicFrameChg>
        <pc:picChg chg="mod">
          <ac:chgData name="Ritisha Ghosh" userId="S::ritisha.ghosh@ssaihq.com::0adafb8f-62f2-4290-b398-76ad65432ce5" providerId="AD" clId="Web-{73C8AD5C-83FA-4C8A-8DCC-28C3779EBF8B}" dt="2022-11-02T06:09:20.121" v="187" actId="1076"/>
          <ac:picMkLst>
            <pc:docMk/>
            <pc:sldMk cId="1801397786" sldId="341"/>
            <ac:picMk id="6" creationId="{B447DBC5-D662-D341-A63D-6819B5946162}"/>
          </ac:picMkLst>
        </pc:picChg>
        <pc:picChg chg="mod">
          <ac:chgData name="Ritisha Ghosh" userId="S::ritisha.ghosh@ssaihq.com::0adafb8f-62f2-4290-b398-76ad65432ce5" providerId="AD" clId="Web-{73C8AD5C-83FA-4C8A-8DCC-28C3779EBF8B}" dt="2022-11-02T06:11:30.520" v="201" actId="14100"/>
          <ac:picMkLst>
            <pc:docMk/>
            <pc:sldMk cId="1801397786" sldId="341"/>
            <ac:picMk id="8" creationId="{48A1391E-C64E-8E4C-B4B8-BADECE554467}"/>
          </ac:picMkLst>
        </pc:picChg>
      </pc:sldChg>
      <pc:sldChg chg="modNotes">
        <pc:chgData name="Ritisha Ghosh" userId="S::ritisha.ghosh@ssaihq.com::0adafb8f-62f2-4290-b398-76ad65432ce5" providerId="AD" clId="Web-{73C8AD5C-83FA-4C8A-8DCC-28C3779EBF8B}" dt="2022-11-02T06:19:46.394" v="266"/>
        <pc:sldMkLst>
          <pc:docMk/>
          <pc:sldMk cId="1699643901" sldId="342"/>
        </pc:sldMkLst>
      </pc:sldChg>
      <pc:sldChg chg="modSp">
        <pc:chgData name="Ritisha Ghosh" userId="S::ritisha.ghosh@ssaihq.com::0adafb8f-62f2-4290-b398-76ad65432ce5" providerId="AD" clId="Web-{73C8AD5C-83FA-4C8A-8DCC-28C3779EBF8B}" dt="2022-11-02T06:39:26.927" v="403"/>
        <pc:sldMkLst>
          <pc:docMk/>
          <pc:sldMk cId="1016335261" sldId="343"/>
        </pc:sldMkLst>
        <pc:spChg chg="mod">
          <ac:chgData name="Ritisha Ghosh" userId="S::ritisha.ghosh@ssaihq.com::0adafb8f-62f2-4290-b398-76ad65432ce5" providerId="AD" clId="Web-{73C8AD5C-83FA-4C8A-8DCC-28C3779EBF8B}" dt="2022-11-02T06:37:29.514" v="391" actId="1076"/>
          <ac:spMkLst>
            <pc:docMk/>
            <pc:sldMk cId="1016335261" sldId="343"/>
            <ac:spMk id="40" creationId="{4A360D0C-2806-ACCE-C506-68E500E5B96B}"/>
          </ac:spMkLst>
        </pc:spChg>
        <pc:spChg chg="mod">
          <ac:chgData name="Ritisha Ghosh" userId="S::ritisha.ghosh@ssaihq.com::0adafb8f-62f2-4290-b398-76ad65432ce5" providerId="AD" clId="Web-{73C8AD5C-83FA-4C8A-8DCC-28C3779EBF8B}" dt="2022-11-02T06:38:12.359" v="397" actId="1076"/>
          <ac:spMkLst>
            <pc:docMk/>
            <pc:sldMk cId="1016335261" sldId="343"/>
            <ac:spMk id="1025" creationId="{A0D3933F-04A3-ABE2-D91C-65781FFA9478}"/>
          </ac:spMkLst>
        </pc:spChg>
        <pc:grpChg chg="mod">
          <ac:chgData name="Ritisha Ghosh" userId="S::ritisha.ghosh@ssaihq.com::0adafb8f-62f2-4290-b398-76ad65432ce5" providerId="AD" clId="Web-{73C8AD5C-83FA-4C8A-8DCC-28C3779EBF8B}" dt="2022-11-02T06:37:35.639" v="392" actId="1076"/>
          <ac:grpSpMkLst>
            <pc:docMk/>
            <pc:sldMk cId="1016335261" sldId="343"/>
            <ac:grpSpMk id="47" creationId="{2BD893FF-B9F1-8C07-696E-10F6508E0EBA}"/>
          </ac:grpSpMkLst>
        </pc:grpChg>
        <pc:graphicFrameChg chg="mod modGraphic">
          <ac:chgData name="Ritisha Ghosh" userId="S::ritisha.ghosh@ssaihq.com::0adafb8f-62f2-4290-b398-76ad65432ce5" providerId="AD" clId="Web-{73C8AD5C-83FA-4C8A-8DCC-28C3779EBF8B}" dt="2022-11-02T06:39:26.927" v="403"/>
          <ac:graphicFrameMkLst>
            <pc:docMk/>
            <pc:sldMk cId="1016335261" sldId="343"/>
            <ac:graphicFrameMk id="28" creationId="{34B51EFD-9A07-2D40-9BF5-F4C350C42D22}"/>
          </ac:graphicFrameMkLst>
        </pc:graphicFrameChg>
        <pc:picChg chg="mod">
          <ac:chgData name="Ritisha Ghosh" userId="S::ritisha.ghosh@ssaihq.com::0adafb8f-62f2-4290-b398-76ad65432ce5" providerId="AD" clId="Web-{73C8AD5C-83FA-4C8A-8DCC-28C3779EBF8B}" dt="2022-11-02T06:37:17.795" v="388" actId="1076"/>
          <ac:picMkLst>
            <pc:docMk/>
            <pc:sldMk cId="1016335261" sldId="343"/>
            <ac:picMk id="31" creationId="{8EC37D04-0DC3-C4A5-532F-28BAA14700A3}"/>
          </ac:picMkLst>
        </pc:picChg>
        <pc:picChg chg="mod">
          <ac:chgData name="Ritisha Ghosh" userId="S::ritisha.ghosh@ssaihq.com::0adafb8f-62f2-4290-b398-76ad65432ce5" providerId="AD" clId="Web-{73C8AD5C-83FA-4C8A-8DCC-28C3779EBF8B}" dt="2022-11-02T06:37:23.326" v="390" actId="1076"/>
          <ac:picMkLst>
            <pc:docMk/>
            <pc:sldMk cId="1016335261" sldId="343"/>
            <ac:picMk id="54" creationId="{8BAA2B71-703D-E918-18F1-1DCE079B19B2}"/>
          </ac:picMkLst>
        </pc:picChg>
        <pc:picChg chg="mod">
          <ac:chgData name="Ritisha Ghosh" userId="S::ritisha.ghosh@ssaihq.com::0adafb8f-62f2-4290-b398-76ad65432ce5" providerId="AD" clId="Web-{73C8AD5C-83FA-4C8A-8DCC-28C3779EBF8B}" dt="2022-11-02T06:38:03.577" v="395" actId="1076"/>
          <ac:picMkLst>
            <pc:docMk/>
            <pc:sldMk cId="1016335261" sldId="343"/>
            <ac:picMk id="61" creationId="{4F68FF8B-58EB-C673-D5C7-CA216948CB30}"/>
          </ac:picMkLst>
        </pc:picChg>
      </pc:sldChg>
      <pc:sldChg chg="modSp modNotes">
        <pc:chgData name="Ritisha Ghosh" userId="S::ritisha.ghosh@ssaihq.com::0adafb8f-62f2-4290-b398-76ad65432ce5" providerId="AD" clId="Web-{73C8AD5C-83FA-4C8A-8DCC-28C3779EBF8B}" dt="2022-11-02T07:55:11.914" v="1940"/>
        <pc:sldMkLst>
          <pc:docMk/>
          <pc:sldMk cId="639555439" sldId="344"/>
        </pc:sldMkLst>
        <pc:spChg chg="mod">
          <ac:chgData name="Ritisha Ghosh" userId="S::ritisha.ghosh@ssaihq.com::0adafb8f-62f2-4290-b398-76ad65432ce5" providerId="AD" clId="Web-{73C8AD5C-83FA-4C8A-8DCC-28C3779EBF8B}" dt="2022-11-02T07:51:51.986" v="1811" actId="20577"/>
          <ac:spMkLst>
            <pc:docMk/>
            <pc:sldMk cId="639555439" sldId="344"/>
            <ac:spMk id="4" creationId="{046EC5EA-9CD0-F645-A477-F5D2363705C5}"/>
          </ac:spMkLst>
        </pc:spChg>
      </pc:sldChg>
      <pc:sldChg chg="addSp modSp">
        <pc:chgData name="Ritisha Ghosh" userId="S::ritisha.ghosh@ssaihq.com::0adafb8f-62f2-4290-b398-76ad65432ce5" providerId="AD" clId="Web-{73C8AD5C-83FA-4C8A-8DCC-28C3779EBF8B}" dt="2022-11-02T06:41:30.669" v="420" actId="1076"/>
        <pc:sldMkLst>
          <pc:docMk/>
          <pc:sldMk cId="2079269680" sldId="345"/>
        </pc:sldMkLst>
        <pc:spChg chg="add mod">
          <ac:chgData name="Ritisha Ghosh" userId="S::ritisha.ghosh@ssaihq.com::0adafb8f-62f2-4290-b398-76ad65432ce5" providerId="AD" clId="Web-{73C8AD5C-83FA-4C8A-8DCC-28C3779EBF8B}" dt="2022-11-02T06:40:09.617" v="411" actId="1076"/>
          <ac:spMkLst>
            <pc:docMk/>
            <pc:sldMk cId="2079269680" sldId="345"/>
            <ac:spMk id="14" creationId="{2874C858-3289-816E-E02B-2B8A3532BABC}"/>
          </ac:spMkLst>
        </pc:spChg>
        <pc:graphicFrameChg chg="mod">
          <ac:chgData name="Ritisha Ghosh" userId="S::ritisha.ghosh@ssaihq.com::0adafb8f-62f2-4290-b398-76ad65432ce5" providerId="AD" clId="Web-{73C8AD5C-83FA-4C8A-8DCC-28C3779EBF8B}" dt="2022-11-02T06:39:37.990" v="404" actId="14100"/>
          <ac:graphicFrameMkLst>
            <pc:docMk/>
            <pc:sldMk cId="2079269680" sldId="345"/>
            <ac:graphicFrameMk id="2" creationId="{E2D424FB-3501-9913-181F-BD95A7219EAB}"/>
          </ac:graphicFrameMkLst>
        </pc:graphicFrameChg>
        <pc:picChg chg="mod">
          <ac:chgData name="Ritisha Ghosh" userId="S::ritisha.ghosh@ssaihq.com::0adafb8f-62f2-4290-b398-76ad65432ce5" providerId="AD" clId="Web-{73C8AD5C-83FA-4C8A-8DCC-28C3779EBF8B}" dt="2022-11-02T06:40:11.648" v="412" actId="1076"/>
          <ac:picMkLst>
            <pc:docMk/>
            <pc:sldMk cId="2079269680" sldId="345"/>
            <ac:picMk id="23" creationId="{7619AA0C-C673-A5D0-2262-2517CC77F446}"/>
          </ac:picMkLst>
        </pc:picChg>
        <pc:picChg chg="mod modCrop">
          <ac:chgData name="Ritisha Ghosh" userId="S::ritisha.ghosh@ssaihq.com::0adafb8f-62f2-4290-b398-76ad65432ce5" providerId="AD" clId="Web-{73C8AD5C-83FA-4C8A-8DCC-28C3779EBF8B}" dt="2022-11-02T06:41:30.669" v="420" actId="1076"/>
          <ac:picMkLst>
            <pc:docMk/>
            <pc:sldMk cId="2079269680" sldId="345"/>
            <ac:picMk id="752" creationId="{62A5BAD4-134D-24F9-CE17-F82073E525BF}"/>
          </ac:picMkLst>
        </pc:picChg>
      </pc:sldChg>
      <pc:sldChg chg="modSp">
        <pc:chgData name="Ritisha Ghosh" userId="S::ritisha.ghosh@ssaihq.com::0adafb8f-62f2-4290-b398-76ad65432ce5" providerId="AD" clId="Web-{73C8AD5C-83FA-4C8A-8DCC-28C3779EBF8B}" dt="2022-11-02T07:58:34.014" v="2003" actId="1076"/>
        <pc:sldMkLst>
          <pc:docMk/>
          <pc:sldMk cId="2091468662" sldId="353"/>
        </pc:sldMkLst>
        <pc:spChg chg="mod">
          <ac:chgData name="Ritisha Ghosh" userId="S::ritisha.ghosh@ssaihq.com::0adafb8f-62f2-4290-b398-76ad65432ce5" providerId="AD" clId="Web-{73C8AD5C-83FA-4C8A-8DCC-28C3779EBF8B}" dt="2022-11-02T07:57:04.417" v="1966" actId="1076"/>
          <ac:spMkLst>
            <pc:docMk/>
            <pc:sldMk cId="2091468662" sldId="353"/>
            <ac:spMk id="2" creationId="{2AD4CD53-17AD-5903-8594-3FAF5E2011AE}"/>
          </ac:spMkLst>
        </pc:spChg>
        <pc:spChg chg="mod">
          <ac:chgData name="Ritisha Ghosh" userId="S::ritisha.ghosh@ssaihq.com::0adafb8f-62f2-4290-b398-76ad65432ce5" providerId="AD" clId="Web-{73C8AD5C-83FA-4C8A-8DCC-28C3779EBF8B}" dt="2022-11-02T07:58:33.998" v="2001" actId="1076"/>
          <ac:spMkLst>
            <pc:docMk/>
            <pc:sldMk cId="2091468662" sldId="353"/>
            <ac:spMk id="17" creationId="{003753BA-7413-3F45-BF27-9658FC6AA53A}"/>
          </ac:spMkLst>
        </pc:spChg>
        <pc:spChg chg="mod">
          <ac:chgData name="Ritisha Ghosh" userId="S::ritisha.ghosh@ssaihq.com::0adafb8f-62f2-4290-b398-76ad65432ce5" providerId="AD" clId="Web-{73C8AD5C-83FA-4C8A-8DCC-28C3779EBF8B}" dt="2022-11-02T07:58:33.998" v="2002" actId="1076"/>
          <ac:spMkLst>
            <pc:docMk/>
            <pc:sldMk cId="2091468662" sldId="353"/>
            <ac:spMk id="18" creationId="{0D16C0D0-130D-E343-A85E-AB9183916D5E}"/>
          </ac:spMkLst>
        </pc:spChg>
        <pc:spChg chg="mod">
          <ac:chgData name="Ritisha Ghosh" userId="S::ritisha.ghosh@ssaihq.com::0adafb8f-62f2-4290-b398-76ad65432ce5" providerId="AD" clId="Web-{73C8AD5C-83FA-4C8A-8DCC-28C3779EBF8B}" dt="2022-11-02T07:58:34.014" v="2003" actId="1076"/>
          <ac:spMkLst>
            <pc:docMk/>
            <pc:sldMk cId="2091468662" sldId="353"/>
            <ac:spMk id="19" creationId="{323533B6-274B-B14E-AAE8-1A7717DEF7E6}"/>
          </ac:spMkLst>
        </pc:spChg>
        <pc:spChg chg="mod">
          <ac:chgData name="Ritisha Ghosh" userId="S::ritisha.ghosh@ssaihq.com::0adafb8f-62f2-4290-b398-76ad65432ce5" providerId="AD" clId="Web-{73C8AD5C-83FA-4C8A-8DCC-28C3779EBF8B}" dt="2022-11-02T07:58:17.044" v="1985"/>
          <ac:spMkLst>
            <pc:docMk/>
            <pc:sldMk cId="2091468662" sldId="353"/>
            <ac:spMk id="774" creationId="{73354242-86EB-39ED-FDBA-892E5D9DE268}"/>
          </ac:spMkLst>
        </pc:spChg>
        <pc:graphicFrameChg chg="mod modGraphic">
          <ac:chgData name="Ritisha Ghosh" userId="S::ritisha.ghosh@ssaihq.com::0adafb8f-62f2-4290-b398-76ad65432ce5" providerId="AD" clId="Web-{73C8AD5C-83FA-4C8A-8DCC-28C3779EBF8B}" dt="2022-11-02T07:58:12.560" v="1984"/>
          <ac:graphicFrameMkLst>
            <pc:docMk/>
            <pc:sldMk cId="2091468662" sldId="353"/>
            <ac:graphicFrameMk id="781" creationId="{8F0D5547-C1BF-1252-E837-FF82148D41BB}"/>
          </ac:graphicFrameMkLst>
        </pc:graphicFrameChg>
        <pc:picChg chg="mod">
          <ac:chgData name="Ritisha Ghosh" userId="S::ritisha.ghosh@ssaihq.com::0adafb8f-62f2-4290-b398-76ad65432ce5" providerId="AD" clId="Web-{73C8AD5C-83FA-4C8A-8DCC-28C3779EBF8B}" dt="2022-11-02T07:57:20.480" v="1967" actId="1076"/>
          <ac:picMkLst>
            <pc:docMk/>
            <pc:sldMk cId="2091468662" sldId="353"/>
            <ac:picMk id="4" creationId="{F14719B4-6BAA-4745-B533-6782FC11F8EF}"/>
          </ac:picMkLst>
        </pc:picChg>
        <pc:picChg chg="mod">
          <ac:chgData name="Ritisha Ghosh" userId="S::ritisha.ghosh@ssaihq.com::0adafb8f-62f2-4290-b398-76ad65432ce5" providerId="AD" clId="Web-{73C8AD5C-83FA-4C8A-8DCC-28C3779EBF8B}" dt="2022-11-02T07:57:26.762" v="1970" actId="1076"/>
          <ac:picMkLst>
            <pc:docMk/>
            <pc:sldMk cId="2091468662" sldId="353"/>
            <ac:picMk id="6" creationId="{1944394D-1E44-1846-9D7F-3F2FF9977B14}"/>
          </ac:picMkLst>
        </pc:picChg>
        <pc:picChg chg="mod">
          <ac:chgData name="Ritisha Ghosh" userId="S::ritisha.ghosh@ssaihq.com::0adafb8f-62f2-4290-b398-76ad65432ce5" providerId="AD" clId="Web-{73C8AD5C-83FA-4C8A-8DCC-28C3779EBF8B}" dt="2022-11-02T07:56:22.057" v="1948" actId="1076"/>
          <ac:picMkLst>
            <pc:docMk/>
            <pc:sldMk cId="2091468662" sldId="353"/>
            <ac:picMk id="8" creationId="{0A0AFD26-278A-214C-ADCC-0838E0EEC53E}"/>
          </ac:picMkLst>
        </pc:picChg>
        <pc:picChg chg="mod">
          <ac:chgData name="Ritisha Ghosh" userId="S::ritisha.ghosh@ssaihq.com::0adafb8f-62f2-4290-b398-76ad65432ce5" providerId="AD" clId="Web-{73C8AD5C-83FA-4C8A-8DCC-28C3779EBF8B}" dt="2022-11-02T07:58:33.967" v="1998" actId="1076"/>
          <ac:picMkLst>
            <pc:docMk/>
            <pc:sldMk cId="2091468662" sldId="353"/>
            <ac:picMk id="14" creationId="{B1B1AC6C-3D10-AA46-A22F-499CF6201C85}"/>
          </ac:picMkLst>
        </pc:picChg>
        <pc:picChg chg="mod">
          <ac:chgData name="Ritisha Ghosh" userId="S::ritisha.ghosh@ssaihq.com::0adafb8f-62f2-4290-b398-76ad65432ce5" providerId="AD" clId="Web-{73C8AD5C-83FA-4C8A-8DCC-28C3779EBF8B}" dt="2022-11-02T07:58:33.982" v="1999" actId="1076"/>
          <ac:picMkLst>
            <pc:docMk/>
            <pc:sldMk cId="2091468662" sldId="353"/>
            <ac:picMk id="15" creationId="{8584E4BA-D6C9-7D4E-B51E-47653E35F246}"/>
          </ac:picMkLst>
        </pc:picChg>
        <pc:picChg chg="mod">
          <ac:chgData name="Ritisha Ghosh" userId="S::ritisha.ghosh@ssaihq.com::0adafb8f-62f2-4290-b398-76ad65432ce5" providerId="AD" clId="Web-{73C8AD5C-83FA-4C8A-8DCC-28C3779EBF8B}" dt="2022-11-02T07:58:33.982" v="2000" actId="1076"/>
          <ac:picMkLst>
            <pc:docMk/>
            <pc:sldMk cId="2091468662" sldId="353"/>
            <ac:picMk id="16" creationId="{C576BD33-E8B6-9A4C-8AA1-D4254F0CA49C}"/>
          </ac:picMkLst>
        </pc:picChg>
        <pc:picChg chg="mod">
          <ac:chgData name="Ritisha Ghosh" userId="S::ritisha.ghosh@ssaihq.com::0adafb8f-62f2-4290-b398-76ad65432ce5" providerId="AD" clId="Web-{73C8AD5C-83FA-4C8A-8DCC-28C3779EBF8B}" dt="2022-11-02T07:57:34.699" v="1971" actId="1076"/>
          <ac:picMkLst>
            <pc:docMk/>
            <pc:sldMk cId="2091468662" sldId="353"/>
            <ac:picMk id="20" creationId="{F697FD23-55B1-9D47-9DC4-A5F025DCD990}"/>
          </ac:picMkLst>
        </pc:picChg>
        <pc:picChg chg="mod">
          <ac:chgData name="Ritisha Ghosh" userId="S::ritisha.ghosh@ssaihq.com::0adafb8f-62f2-4290-b398-76ad65432ce5" providerId="AD" clId="Web-{73C8AD5C-83FA-4C8A-8DCC-28C3779EBF8B}" dt="2022-11-02T07:57:41.950" v="1973" actId="1076"/>
          <ac:picMkLst>
            <pc:docMk/>
            <pc:sldMk cId="2091468662" sldId="353"/>
            <ac:picMk id="21" creationId="{64AB26B6-14D0-A54D-AFC4-479601C1A938}"/>
          </ac:picMkLst>
        </pc:picChg>
        <pc:picChg chg="mod">
          <ac:chgData name="Ritisha Ghosh" userId="S::ritisha.ghosh@ssaihq.com::0adafb8f-62f2-4290-b398-76ad65432ce5" providerId="AD" clId="Web-{73C8AD5C-83FA-4C8A-8DCC-28C3779EBF8B}" dt="2022-11-02T07:57:47.043" v="1974" actId="1076"/>
          <ac:picMkLst>
            <pc:docMk/>
            <pc:sldMk cId="2091468662" sldId="353"/>
            <ac:picMk id="22" creationId="{E4C423FF-1E75-DF48-8503-0A1227DFF2F5}"/>
          </ac:picMkLst>
        </pc:picChg>
      </pc:sldChg>
      <pc:sldChg chg="modSp addCm">
        <pc:chgData name="Ritisha Ghosh" userId="S::ritisha.ghosh@ssaihq.com::0adafb8f-62f2-4290-b398-76ad65432ce5" providerId="AD" clId="Web-{73C8AD5C-83FA-4C8A-8DCC-28C3779EBF8B}" dt="2022-11-02T06:56:43.027" v="650"/>
        <pc:sldMkLst>
          <pc:docMk/>
          <pc:sldMk cId="2779087071" sldId="370"/>
        </pc:sldMkLst>
        <pc:spChg chg="mod">
          <ac:chgData name="Ritisha Ghosh" userId="S::ritisha.ghosh@ssaihq.com::0adafb8f-62f2-4290-b398-76ad65432ce5" providerId="AD" clId="Web-{73C8AD5C-83FA-4C8A-8DCC-28C3779EBF8B}" dt="2022-11-02T06:29:51.922" v="335"/>
          <ac:spMkLst>
            <pc:docMk/>
            <pc:sldMk cId="2779087071" sldId="370"/>
            <ac:spMk id="13" creationId="{580290D0-8401-CB44-8A03-4D48B4D84162}"/>
          </ac:spMkLst>
        </pc:spChg>
        <pc:spChg chg="mod">
          <ac:chgData name="Ritisha Ghosh" userId="S::ritisha.ghosh@ssaihq.com::0adafb8f-62f2-4290-b398-76ad65432ce5" providerId="AD" clId="Web-{73C8AD5C-83FA-4C8A-8DCC-28C3779EBF8B}" dt="2022-11-02T06:30:47.611" v="346"/>
          <ac:spMkLst>
            <pc:docMk/>
            <pc:sldMk cId="2779087071" sldId="370"/>
            <ac:spMk id="32" creationId="{963BEAAF-8B3D-4646-8858-E81AEEC60B87}"/>
          </ac:spMkLst>
        </pc:spChg>
        <pc:spChg chg="mod">
          <ac:chgData name="Ritisha Ghosh" userId="S::ritisha.ghosh@ssaihq.com::0adafb8f-62f2-4290-b398-76ad65432ce5" providerId="AD" clId="Web-{73C8AD5C-83FA-4C8A-8DCC-28C3779EBF8B}" dt="2022-11-02T06:30:49.486" v="347"/>
          <ac:spMkLst>
            <pc:docMk/>
            <pc:sldMk cId="2779087071" sldId="370"/>
            <ac:spMk id="33" creationId="{86A585E9-3ABC-FF45-AC3A-C8AA8D88A439}"/>
          </ac:spMkLst>
        </pc:spChg>
        <pc:spChg chg="mod">
          <ac:chgData name="Ritisha Ghosh" userId="S::ritisha.ghosh@ssaihq.com::0adafb8f-62f2-4290-b398-76ad65432ce5" providerId="AD" clId="Web-{73C8AD5C-83FA-4C8A-8DCC-28C3779EBF8B}" dt="2022-11-02T06:30:55.330" v="349" actId="1076"/>
          <ac:spMkLst>
            <pc:docMk/>
            <pc:sldMk cId="2779087071" sldId="370"/>
            <ac:spMk id="34" creationId="{3A0113ED-E184-4145-863C-C54A1CB4331F}"/>
          </ac:spMkLst>
        </pc:spChg>
        <pc:spChg chg="mod">
          <ac:chgData name="Ritisha Ghosh" userId="S::ritisha.ghosh@ssaihq.com::0adafb8f-62f2-4290-b398-76ad65432ce5" providerId="AD" clId="Web-{73C8AD5C-83FA-4C8A-8DCC-28C3779EBF8B}" dt="2022-11-02T06:32:12.254" v="359" actId="1076"/>
          <ac:spMkLst>
            <pc:docMk/>
            <pc:sldMk cId="2779087071" sldId="370"/>
            <ac:spMk id="35" creationId="{5470D69F-6FEA-0743-96B2-638B0D2CDFC2}"/>
          </ac:spMkLst>
        </pc:spChg>
        <pc:picChg chg="mod">
          <ac:chgData name="Ritisha Ghosh" userId="S::ritisha.ghosh@ssaihq.com::0adafb8f-62f2-4290-b398-76ad65432ce5" providerId="AD" clId="Web-{73C8AD5C-83FA-4C8A-8DCC-28C3779EBF8B}" dt="2022-11-02T06:29:45.437" v="332" actId="1076"/>
          <ac:picMkLst>
            <pc:docMk/>
            <pc:sldMk cId="2779087071" sldId="370"/>
            <ac:picMk id="4" creationId="{5EDD40C4-C970-0140-AED6-9673F485038E}"/>
          </ac:picMkLst>
        </pc:picChg>
        <pc:picChg chg="mod">
          <ac:chgData name="Ritisha Ghosh" userId="S::ritisha.ghosh@ssaihq.com::0adafb8f-62f2-4290-b398-76ad65432ce5" providerId="AD" clId="Web-{73C8AD5C-83FA-4C8A-8DCC-28C3779EBF8B}" dt="2022-11-02T06:30:13.907" v="340" actId="1076"/>
          <ac:picMkLst>
            <pc:docMk/>
            <pc:sldMk cId="2779087071" sldId="370"/>
            <ac:picMk id="15" creationId="{3FD93A69-00CB-624A-B761-769C10AAE212}"/>
          </ac:picMkLst>
        </pc:picChg>
        <pc:picChg chg="mod">
          <ac:chgData name="Ritisha Ghosh" userId="S::ritisha.ghosh@ssaihq.com::0adafb8f-62f2-4290-b398-76ad65432ce5" providerId="AD" clId="Web-{73C8AD5C-83FA-4C8A-8DCC-28C3779EBF8B}" dt="2022-11-02T06:30:32.126" v="343" actId="1076"/>
          <ac:picMkLst>
            <pc:docMk/>
            <pc:sldMk cId="2779087071" sldId="370"/>
            <ac:picMk id="17" creationId="{D6FE8795-5208-D74C-B89B-C6E7424B3170}"/>
          </ac:picMkLst>
        </pc:picChg>
        <pc:picChg chg="mod">
          <ac:chgData name="Ritisha Ghosh" userId="S::ritisha.ghosh@ssaihq.com::0adafb8f-62f2-4290-b398-76ad65432ce5" providerId="AD" clId="Web-{73C8AD5C-83FA-4C8A-8DCC-28C3779EBF8B}" dt="2022-11-02T06:29:47.859" v="333" actId="1076"/>
          <ac:picMkLst>
            <pc:docMk/>
            <pc:sldMk cId="2779087071" sldId="370"/>
            <ac:picMk id="19" creationId="{64462BB7-CC85-D247-9561-6D72551F1D7B}"/>
          </ac:picMkLst>
        </pc:picChg>
        <pc:picChg chg="mod">
          <ac:chgData name="Ritisha Ghosh" userId="S::ritisha.ghosh@ssaihq.com::0adafb8f-62f2-4290-b398-76ad65432ce5" providerId="AD" clId="Web-{73C8AD5C-83FA-4C8A-8DCC-28C3779EBF8B}" dt="2022-11-02T06:31:00.533" v="350" actId="14100"/>
          <ac:picMkLst>
            <pc:docMk/>
            <pc:sldMk cId="2779087071" sldId="370"/>
            <ac:picMk id="28" creationId="{9F03BF5C-6F31-3D48-9AC0-3E746CC3A28B}"/>
          </ac:picMkLst>
        </pc:picChg>
        <pc:cxnChg chg="mod">
          <ac:chgData name="Ritisha Ghosh" userId="S::ritisha.ghosh@ssaihq.com::0adafb8f-62f2-4290-b398-76ad65432ce5" providerId="AD" clId="Web-{73C8AD5C-83FA-4C8A-8DCC-28C3779EBF8B}" dt="2022-11-02T06:30:01.360" v="338" actId="1076"/>
          <ac:cxnSpMkLst>
            <pc:docMk/>
            <pc:sldMk cId="2779087071" sldId="370"/>
            <ac:cxnSpMk id="8" creationId="{53718275-8240-BB42-AEE3-00F7F748023F}"/>
          </ac:cxnSpMkLst>
        </pc:cxnChg>
      </pc:sldChg>
      <pc:sldChg chg="addSp delSp modSp ord addCm modNotes">
        <pc:chgData name="Ritisha Ghosh" userId="S::ritisha.ghosh@ssaihq.com::0adafb8f-62f2-4290-b398-76ad65432ce5" providerId="AD" clId="Web-{73C8AD5C-83FA-4C8A-8DCC-28C3779EBF8B}" dt="2022-11-02T17:55:23.496" v="2104"/>
        <pc:sldMkLst>
          <pc:docMk/>
          <pc:sldMk cId="3379763569" sldId="371"/>
        </pc:sldMkLst>
        <pc:spChg chg="mod">
          <ac:chgData name="Ritisha Ghosh" userId="S::ritisha.ghosh@ssaihq.com::0adafb8f-62f2-4290-b398-76ad65432ce5" providerId="AD" clId="Web-{73C8AD5C-83FA-4C8A-8DCC-28C3779EBF8B}" dt="2022-11-02T06:54:18.648" v="567" actId="1076"/>
          <ac:spMkLst>
            <pc:docMk/>
            <pc:sldMk cId="3379763569" sldId="371"/>
            <ac:spMk id="4" creationId="{046EC5EA-9CD0-F645-A477-F5D2363705C5}"/>
          </ac:spMkLst>
        </pc:spChg>
        <pc:picChg chg="add mod">
          <ac:chgData name="Ritisha Ghosh" userId="S::ritisha.ghosh@ssaihq.com::0adafb8f-62f2-4290-b398-76ad65432ce5" providerId="AD" clId="Web-{73C8AD5C-83FA-4C8A-8DCC-28C3779EBF8B}" dt="2022-11-02T06:54:23.132" v="569" actId="1076"/>
          <ac:picMkLst>
            <pc:docMk/>
            <pc:sldMk cId="3379763569" sldId="371"/>
            <ac:picMk id="2" creationId="{02867D5B-C255-4EBB-C925-5150C342D3ED}"/>
          </ac:picMkLst>
        </pc:picChg>
        <pc:picChg chg="mod">
          <ac:chgData name="Ritisha Ghosh" userId="S::ritisha.ghosh@ssaihq.com::0adafb8f-62f2-4290-b398-76ad65432ce5" providerId="AD" clId="Web-{73C8AD5C-83FA-4C8A-8DCC-28C3779EBF8B}" dt="2022-11-02T06:45:23.755" v="449" actId="1076"/>
          <ac:picMkLst>
            <pc:docMk/>
            <pc:sldMk cId="3379763569" sldId="371"/>
            <ac:picMk id="25" creationId="{31CAD21F-5BA4-8153-B178-41113004BF38}"/>
          </ac:picMkLst>
        </pc:picChg>
        <pc:picChg chg="del mod">
          <ac:chgData name="Ritisha Ghosh" userId="S::ritisha.ghosh@ssaihq.com::0adafb8f-62f2-4290-b398-76ad65432ce5" providerId="AD" clId="Web-{73C8AD5C-83FA-4C8A-8DCC-28C3779EBF8B}" dt="2022-11-02T06:52:01.330" v="552"/>
          <ac:picMkLst>
            <pc:docMk/>
            <pc:sldMk cId="3379763569" sldId="371"/>
            <ac:picMk id="29" creationId="{EAE55F42-0FAB-7371-1E0E-CBE63DBEA419}"/>
          </ac:picMkLst>
        </pc:picChg>
      </pc:sldChg>
      <pc:sldChg chg="addSp delSp modSp add ord replId modNotes">
        <pc:chgData name="Ritisha Ghosh" userId="S::ritisha.ghosh@ssaihq.com::0adafb8f-62f2-4290-b398-76ad65432ce5" providerId="AD" clId="Web-{73C8AD5C-83FA-4C8A-8DCC-28C3779EBF8B}" dt="2022-11-02T18:01:45.458" v="2329" actId="1076"/>
        <pc:sldMkLst>
          <pc:docMk/>
          <pc:sldMk cId="4166113013" sldId="372"/>
        </pc:sldMkLst>
        <pc:spChg chg="mod">
          <ac:chgData name="Ritisha Ghosh" userId="S::ritisha.ghosh@ssaihq.com::0adafb8f-62f2-4290-b398-76ad65432ce5" providerId="AD" clId="Web-{73C8AD5C-83FA-4C8A-8DCC-28C3779EBF8B}" dt="2022-11-02T07:46:47.664" v="1649" actId="20577"/>
          <ac:spMkLst>
            <pc:docMk/>
            <pc:sldMk cId="4166113013" sldId="372"/>
            <ac:spMk id="4" creationId="{046EC5EA-9CD0-F645-A477-F5D2363705C5}"/>
          </ac:spMkLst>
        </pc:spChg>
        <pc:spChg chg="add mod">
          <ac:chgData name="Ritisha Ghosh" userId="S::ritisha.ghosh@ssaihq.com::0adafb8f-62f2-4290-b398-76ad65432ce5" providerId="AD" clId="Web-{73C8AD5C-83FA-4C8A-8DCC-28C3779EBF8B}" dt="2022-11-02T18:01:45.458" v="2329" actId="1076"/>
          <ac:spMkLst>
            <pc:docMk/>
            <pc:sldMk cId="4166113013" sldId="372"/>
            <ac:spMk id="5" creationId="{F17540FD-79E0-63DA-F13E-E208FFD0464B}"/>
          </ac:spMkLst>
        </pc:spChg>
        <pc:spChg chg="add mod">
          <ac:chgData name="Ritisha Ghosh" userId="S::ritisha.ghosh@ssaihq.com::0adafb8f-62f2-4290-b398-76ad65432ce5" providerId="AD" clId="Web-{73C8AD5C-83FA-4C8A-8DCC-28C3779EBF8B}" dt="2022-11-02T07:38:00.012" v="1493" actId="1076"/>
          <ac:spMkLst>
            <pc:docMk/>
            <pc:sldMk cId="4166113013" sldId="372"/>
            <ac:spMk id="6" creationId="{7E64FE27-435A-EB31-21CD-12488F2A818E}"/>
          </ac:spMkLst>
        </pc:spChg>
        <pc:spChg chg="add mod">
          <ac:chgData name="Ritisha Ghosh" userId="S::ritisha.ghosh@ssaihq.com::0adafb8f-62f2-4290-b398-76ad65432ce5" providerId="AD" clId="Web-{73C8AD5C-83FA-4C8A-8DCC-28C3779EBF8B}" dt="2022-11-02T07:38:03.496" v="1494" actId="14100"/>
          <ac:spMkLst>
            <pc:docMk/>
            <pc:sldMk cId="4166113013" sldId="372"/>
            <ac:spMk id="8" creationId="{26E4AA78-64CC-FC4C-A579-2013472BF868}"/>
          </ac:spMkLst>
        </pc:spChg>
        <pc:spChg chg="add mod">
          <ac:chgData name="Ritisha Ghosh" userId="S::ritisha.ghosh@ssaihq.com::0adafb8f-62f2-4290-b398-76ad65432ce5" providerId="AD" clId="Web-{73C8AD5C-83FA-4C8A-8DCC-28C3779EBF8B}" dt="2022-11-02T07:38:12.762" v="1497" actId="1076"/>
          <ac:spMkLst>
            <pc:docMk/>
            <pc:sldMk cId="4166113013" sldId="372"/>
            <ac:spMk id="11" creationId="{D5D56AB3-CB58-3F1F-173E-DDCB9232CE8C}"/>
          </ac:spMkLst>
        </pc:spChg>
        <pc:spChg chg="add mod">
          <ac:chgData name="Ritisha Ghosh" userId="S::ritisha.ghosh@ssaihq.com::0adafb8f-62f2-4290-b398-76ad65432ce5" providerId="AD" clId="Web-{73C8AD5C-83FA-4C8A-8DCC-28C3779EBF8B}" dt="2022-11-02T07:38:23.763" v="1499" actId="14100"/>
          <ac:spMkLst>
            <pc:docMk/>
            <pc:sldMk cId="4166113013" sldId="372"/>
            <ac:spMk id="13" creationId="{78D7355C-1E33-467D-2D6D-37ADCC03B5C0}"/>
          </ac:spMkLst>
        </pc:spChg>
        <pc:spChg chg="add mod">
          <ac:chgData name="Ritisha Ghosh" userId="S::ritisha.ghosh@ssaihq.com::0adafb8f-62f2-4290-b398-76ad65432ce5" providerId="AD" clId="Web-{73C8AD5C-83FA-4C8A-8DCC-28C3779EBF8B}" dt="2022-11-02T07:38:43.310" v="1503" actId="1076"/>
          <ac:spMkLst>
            <pc:docMk/>
            <pc:sldMk cId="4166113013" sldId="372"/>
            <ac:spMk id="15" creationId="{BBAD7955-CED7-B13A-D39F-11CA465FA1DE}"/>
          </ac:spMkLst>
        </pc:spChg>
        <pc:spChg chg="add mod">
          <ac:chgData name="Ritisha Ghosh" userId="S::ritisha.ghosh@ssaihq.com::0adafb8f-62f2-4290-b398-76ad65432ce5" providerId="AD" clId="Web-{73C8AD5C-83FA-4C8A-8DCC-28C3779EBF8B}" dt="2022-11-02T17:57:31.827" v="2252"/>
          <ac:spMkLst>
            <pc:docMk/>
            <pc:sldMk cId="4166113013" sldId="372"/>
            <ac:spMk id="16" creationId="{68575260-EE6C-7708-DF36-6795EDEED203}"/>
          </ac:spMkLst>
        </pc:spChg>
        <pc:spChg chg="add del mod">
          <ac:chgData name="Ritisha Ghosh" userId="S::ritisha.ghosh@ssaihq.com::0adafb8f-62f2-4290-b398-76ad65432ce5" providerId="AD" clId="Web-{73C8AD5C-83FA-4C8A-8DCC-28C3779EBF8B}" dt="2022-11-02T07:39:27.921" v="1513"/>
          <ac:spMkLst>
            <pc:docMk/>
            <pc:sldMk cId="4166113013" sldId="372"/>
            <ac:spMk id="17" creationId="{A6E83FD8-96FD-B192-7FCC-2E191A76B0D3}"/>
          </ac:spMkLst>
        </pc:spChg>
        <pc:spChg chg="add mod">
          <ac:chgData name="Ritisha Ghosh" userId="S::ritisha.ghosh@ssaihq.com::0adafb8f-62f2-4290-b398-76ad65432ce5" providerId="AD" clId="Web-{73C8AD5C-83FA-4C8A-8DCC-28C3779EBF8B}" dt="2022-11-02T17:57:31.874" v="2253"/>
          <ac:spMkLst>
            <pc:docMk/>
            <pc:sldMk cId="4166113013" sldId="372"/>
            <ac:spMk id="18" creationId="{5BD3F18C-DD00-0DAA-C5DB-610F42C049BD}"/>
          </ac:spMkLst>
        </pc:spChg>
        <pc:spChg chg="add mod">
          <ac:chgData name="Ritisha Ghosh" userId="S::ritisha.ghosh@ssaihq.com::0adafb8f-62f2-4290-b398-76ad65432ce5" providerId="AD" clId="Web-{73C8AD5C-83FA-4C8A-8DCC-28C3779EBF8B}" dt="2022-11-02T17:57:31.921" v="2254"/>
          <ac:spMkLst>
            <pc:docMk/>
            <pc:sldMk cId="4166113013" sldId="372"/>
            <ac:spMk id="19" creationId="{6A4567FD-1BE4-CA74-12C7-5E37D42B7228}"/>
          </ac:spMkLst>
        </pc:spChg>
        <pc:spChg chg="add mod">
          <ac:chgData name="Ritisha Ghosh" userId="S::ritisha.ghosh@ssaihq.com::0adafb8f-62f2-4290-b398-76ad65432ce5" providerId="AD" clId="Web-{73C8AD5C-83FA-4C8A-8DCC-28C3779EBF8B}" dt="2022-11-02T17:57:31.952" v="2255"/>
          <ac:spMkLst>
            <pc:docMk/>
            <pc:sldMk cId="4166113013" sldId="372"/>
            <ac:spMk id="20" creationId="{C7730CEE-B5B4-E9F1-71B1-DAB6315A8E2A}"/>
          </ac:spMkLst>
        </pc:spChg>
        <pc:spChg chg="add mod">
          <ac:chgData name="Ritisha Ghosh" userId="S::ritisha.ghosh@ssaihq.com::0adafb8f-62f2-4290-b398-76ad65432ce5" providerId="AD" clId="Web-{73C8AD5C-83FA-4C8A-8DCC-28C3779EBF8B}" dt="2022-11-02T17:57:31.999" v="2256"/>
          <ac:spMkLst>
            <pc:docMk/>
            <pc:sldMk cId="4166113013" sldId="372"/>
            <ac:spMk id="21" creationId="{FAFACC65-A879-E917-A30C-02AC4D9852CC}"/>
          </ac:spMkLst>
        </pc:spChg>
        <pc:spChg chg="add mod">
          <ac:chgData name="Ritisha Ghosh" userId="S::ritisha.ghosh@ssaihq.com::0adafb8f-62f2-4290-b398-76ad65432ce5" providerId="AD" clId="Web-{73C8AD5C-83FA-4C8A-8DCC-28C3779EBF8B}" dt="2022-11-02T17:57:32.046" v="2257"/>
          <ac:spMkLst>
            <pc:docMk/>
            <pc:sldMk cId="4166113013" sldId="372"/>
            <ac:spMk id="22" creationId="{C3DD399C-0E7B-3191-C9A5-93AAC6675E2B}"/>
          </ac:spMkLst>
        </pc:spChg>
        <pc:spChg chg="add del">
          <ac:chgData name="Ritisha Ghosh" userId="S::ritisha.ghosh@ssaihq.com::0adafb8f-62f2-4290-b398-76ad65432ce5" providerId="AD" clId="Web-{73C8AD5C-83FA-4C8A-8DCC-28C3779EBF8B}" dt="2022-11-02T07:43:50.694" v="1546"/>
          <ac:spMkLst>
            <pc:docMk/>
            <pc:sldMk cId="4166113013" sldId="372"/>
            <ac:spMk id="23" creationId="{DA4B94A9-E62B-0EBE-4D0F-5E71C047B303}"/>
          </ac:spMkLst>
        </pc:spChg>
        <pc:spChg chg="add mod">
          <ac:chgData name="Ritisha Ghosh" userId="S::ritisha.ghosh@ssaihq.com::0adafb8f-62f2-4290-b398-76ad65432ce5" providerId="AD" clId="Web-{73C8AD5C-83FA-4C8A-8DCC-28C3779EBF8B}" dt="2022-11-02T17:57:32.093" v="2258"/>
          <ac:spMkLst>
            <pc:docMk/>
            <pc:sldMk cId="4166113013" sldId="372"/>
            <ac:spMk id="24" creationId="{D0D61E2A-E908-1504-9C92-4E52F0C5C742}"/>
          </ac:spMkLst>
        </pc:spChg>
        <pc:spChg chg="add mod">
          <ac:chgData name="Ritisha Ghosh" userId="S::ritisha.ghosh@ssaihq.com::0adafb8f-62f2-4290-b398-76ad65432ce5" providerId="AD" clId="Web-{73C8AD5C-83FA-4C8A-8DCC-28C3779EBF8B}" dt="2022-11-02T17:57:32.140" v="2259"/>
          <ac:spMkLst>
            <pc:docMk/>
            <pc:sldMk cId="4166113013" sldId="372"/>
            <ac:spMk id="26" creationId="{F45AEFA4-DE69-D6F5-6067-6B90725554DF}"/>
          </ac:spMkLst>
        </pc:spChg>
        <pc:spChg chg="add mod">
          <ac:chgData name="Ritisha Ghosh" userId="S::ritisha.ghosh@ssaihq.com::0adafb8f-62f2-4290-b398-76ad65432ce5" providerId="AD" clId="Web-{73C8AD5C-83FA-4C8A-8DCC-28C3779EBF8B}" dt="2022-11-02T17:57:32.218" v="2260"/>
          <ac:spMkLst>
            <pc:docMk/>
            <pc:sldMk cId="4166113013" sldId="372"/>
            <ac:spMk id="27" creationId="{1D138030-1C09-C0E2-E2DE-22DA3D35865C}"/>
          </ac:spMkLst>
        </pc:spChg>
        <pc:spChg chg="add mod">
          <ac:chgData name="Ritisha Ghosh" userId="S::ritisha.ghosh@ssaihq.com::0adafb8f-62f2-4290-b398-76ad65432ce5" providerId="AD" clId="Web-{73C8AD5C-83FA-4C8A-8DCC-28C3779EBF8B}" dt="2022-11-02T17:57:32.265" v="2261"/>
          <ac:spMkLst>
            <pc:docMk/>
            <pc:sldMk cId="4166113013" sldId="372"/>
            <ac:spMk id="28" creationId="{E1A5204F-6CEE-9785-3FEC-DDAF15B0FB8A}"/>
          </ac:spMkLst>
        </pc:spChg>
        <pc:spChg chg="add mod">
          <ac:chgData name="Ritisha Ghosh" userId="S::ritisha.ghosh@ssaihq.com::0adafb8f-62f2-4290-b398-76ad65432ce5" providerId="AD" clId="Web-{73C8AD5C-83FA-4C8A-8DCC-28C3779EBF8B}" dt="2022-11-02T17:57:32.312" v="2262"/>
          <ac:spMkLst>
            <pc:docMk/>
            <pc:sldMk cId="4166113013" sldId="372"/>
            <ac:spMk id="29" creationId="{DFD3E19F-288A-3857-D8F9-1A850122E35D}"/>
          </ac:spMkLst>
        </pc:spChg>
        <pc:spChg chg="add mod">
          <ac:chgData name="Ritisha Ghosh" userId="S::ritisha.ghosh@ssaihq.com::0adafb8f-62f2-4290-b398-76ad65432ce5" providerId="AD" clId="Web-{73C8AD5C-83FA-4C8A-8DCC-28C3779EBF8B}" dt="2022-11-02T17:57:32.343" v="2263"/>
          <ac:spMkLst>
            <pc:docMk/>
            <pc:sldMk cId="4166113013" sldId="372"/>
            <ac:spMk id="30" creationId="{D4CB42DC-0DF4-A3FA-6AF2-9B8E1198FB3C}"/>
          </ac:spMkLst>
        </pc:spChg>
        <pc:spChg chg="add mod">
          <ac:chgData name="Ritisha Ghosh" userId="S::ritisha.ghosh@ssaihq.com::0adafb8f-62f2-4290-b398-76ad65432ce5" providerId="AD" clId="Web-{73C8AD5C-83FA-4C8A-8DCC-28C3779EBF8B}" dt="2022-11-02T07:51:00.937" v="1765" actId="20577"/>
          <ac:spMkLst>
            <pc:docMk/>
            <pc:sldMk cId="4166113013" sldId="372"/>
            <ac:spMk id="31" creationId="{8FDD960D-0C29-B6D1-7BB2-66CC2FB6060F}"/>
          </ac:spMkLst>
        </pc:spChg>
        <pc:spChg chg="add del">
          <ac:chgData name="Ritisha Ghosh" userId="S::ritisha.ghosh@ssaihq.com::0adafb8f-62f2-4290-b398-76ad65432ce5" providerId="AD" clId="Web-{73C8AD5C-83FA-4C8A-8DCC-28C3779EBF8B}" dt="2022-11-02T07:48:15.651" v="1683"/>
          <ac:spMkLst>
            <pc:docMk/>
            <pc:sldMk cId="4166113013" sldId="372"/>
            <ac:spMk id="32" creationId="{99E37F5B-50A1-13E3-C69D-9306F552DA1B}"/>
          </ac:spMkLst>
        </pc:spChg>
        <pc:spChg chg="add mod">
          <ac:chgData name="Ritisha Ghosh" userId="S::ritisha.ghosh@ssaihq.com::0adafb8f-62f2-4290-b398-76ad65432ce5" providerId="AD" clId="Web-{73C8AD5C-83FA-4C8A-8DCC-28C3779EBF8B}" dt="2022-11-02T07:50:47.968" v="1763" actId="20577"/>
          <ac:spMkLst>
            <pc:docMk/>
            <pc:sldMk cId="4166113013" sldId="372"/>
            <ac:spMk id="33" creationId="{AA28AAE4-F3BD-E002-7876-815661330BA3}"/>
          </ac:spMkLst>
        </pc:spChg>
        <pc:spChg chg="add mod">
          <ac:chgData name="Ritisha Ghosh" userId="S::ritisha.ghosh@ssaihq.com::0adafb8f-62f2-4290-b398-76ad65432ce5" providerId="AD" clId="Web-{73C8AD5C-83FA-4C8A-8DCC-28C3779EBF8B}" dt="2022-11-02T07:50:43.062" v="1761" actId="20577"/>
          <ac:spMkLst>
            <pc:docMk/>
            <pc:sldMk cId="4166113013" sldId="372"/>
            <ac:spMk id="34" creationId="{4C66E2CC-7FE4-FB04-1BCA-C84B3B4A6E35}"/>
          </ac:spMkLst>
        </pc:spChg>
        <pc:spChg chg="add mod">
          <ac:chgData name="Ritisha Ghosh" userId="S::ritisha.ghosh@ssaihq.com::0adafb8f-62f2-4290-b398-76ad65432ce5" providerId="AD" clId="Web-{73C8AD5C-83FA-4C8A-8DCC-28C3779EBF8B}" dt="2022-11-02T07:51:13.469" v="1773" actId="1076"/>
          <ac:spMkLst>
            <pc:docMk/>
            <pc:sldMk cId="4166113013" sldId="372"/>
            <ac:spMk id="35" creationId="{B2AD5239-1756-A7CE-4D24-062EACA2281E}"/>
          </ac:spMkLst>
        </pc:spChg>
        <pc:spChg chg="add mod">
          <ac:chgData name="Ritisha Ghosh" userId="S::ritisha.ghosh@ssaihq.com::0adafb8f-62f2-4290-b398-76ad65432ce5" providerId="AD" clId="Web-{73C8AD5C-83FA-4C8A-8DCC-28C3779EBF8B}" dt="2022-11-02T07:51:10.094" v="1772" actId="1076"/>
          <ac:spMkLst>
            <pc:docMk/>
            <pc:sldMk cId="4166113013" sldId="372"/>
            <ac:spMk id="36" creationId="{36D18713-DA81-6A4E-9145-582C3FDD1F20}"/>
          </ac:spMkLst>
        </pc:spChg>
        <pc:grpChg chg="add mod">
          <ac:chgData name="Ritisha Ghosh" userId="S::ritisha.ghosh@ssaihq.com::0adafb8f-62f2-4290-b398-76ad65432ce5" providerId="AD" clId="Web-{73C8AD5C-83FA-4C8A-8DCC-28C3779EBF8B}" dt="2022-11-02T17:57:39.562" v="2264" actId="1076"/>
          <ac:grpSpMkLst>
            <pc:docMk/>
            <pc:sldMk cId="4166113013" sldId="372"/>
            <ac:grpSpMk id="2" creationId="{B47B8E51-A54A-3F6F-8AEF-B4670BFA5994}"/>
          </ac:grpSpMkLst>
        </pc:grpChg>
        <pc:picChg chg="del">
          <ac:chgData name="Ritisha Ghosh" userId="S::ritisha.ghosh@ssaihq.com::0adafb8f-62f2-4290-b398-76ad65432ce5" providerId="AD" clId="Web-{73C8AD5C-83FA-4C8A-8DCC-28C3779EBF8B}" dt="2022-11-02T07:23:38.982" v="1155"/>
          <ac:picMkLst>
            <pc:docMk/>
            <pc:sldMk cId="4166113013" sldId="372"/>
            <ac:picMk id="2" creationId="{02867D5B-C255-4EBB-C925-5150C342D3ED}"/>
          </ac:picMkLst>
        </pc:picChg>
        <pc:picChg chg="add mod">
          <ac:chgData name="Ritisha Ghosh" userId="S::ritisha.ghosh@ssaihq.com::0adafb8f-62f2-4290-b398-76ad65432ce5" providerId="AD" clId="Web-{73C8AD5C-83FA-4C8A-8DCC-28C3779EBF8B}" dt="2022-11-02T07:37:52.918" v="1485" actId="1076"/>
          <ac:picMkLst>
            <pc:docMk/>
            <pc:sldMk cId="4166113013" sldId="372"/>
            <ac:picMk id="3" creationId="{E3A2E0DD-B247-2B54-6524-BC553069F13D}"/>
          </ac:picMkLst>
        </pc:picChg>
        <pc:picChg chg="add del mod">
          <ac:chgData name="Ritisha Ghosh" userId="S::ritisha.ghosh@ssaihq.com::0adafb8f-62f2-4290-b398-76ad65432ce5" providerId="AD" clId="Web-{73C8AD5C-83FA-4C8A-8DCC-28C3779EBF8B}" dt="2022-11-02T07:46:22.750" v="1609"/>
          <ac:picMkLst>
            <pc:docMk/>
            <pc:sldMk cId="4166113013" sldId="372"/>
            <ac:picMk id="5" creationId="{BC702125-CBBF-752C-BF46-0D7A107BFDE2}"/>
          </ac:picMkLst>
        </pc:picChg>
        <pc:picChg chg="add mod modCrop">
          <ac:chgData name="Ritisha Ghosh" userId="S::ritisha.ghosh@ssaihq.com::0adafb8f-62f2-4290-b398-76ad65432ce5" providerId="AD" clId="Web-{73C8AD5C-83FA-4C8A-8DCC-28C3779EBF8B}" dt="2022-11-02T07:37:52.949" v="1488" actId="1076"/>
          <ac:picMkLst>
            <pc:docMk/>
            <pc:sldMk cId="4166113013" sldId="372"/>
            <ac:picMk id="7" creationId="{629B8101-6B68-D3B3-5D98-394A1EC68BFC}"/>
          </ac:picMkLst>
        </pc:picChg>
        <pc:picChg chg="add del mod">
          <ac:chgData name="Ritisha Ghosh" userId="S::ritisha.ghosh@ssaihq.com::0adafb8f-62f2-4290-b398-76ad65432ce5" providerId="AD" clId="Web-{73C8AD5C-83FA-4C8A-8DCC-28C3779EBF8B}" dt="2022-11-02T07:39:06.873" v="1506"/>
          <ac:picMkLst>
            <pc:docMk/>
            <pc:sldMk cId="4166113013" sldId="372"/>
            <ac:picMk id="9" creationId="{D03782CB-2D46-842E-39C3-9B3E57F06242}"/>
          </ac:picMkLst>
        </pc:picChg>
        <pc:picChg chg="add mod">
          <ac:chgData name="Ritisha Ghosh" userId="S::ritisha.ghosh@ssaihq.com::0adafb8f-62f2-4290-b398-76ad65432ce5" providerId="AD" clId="Web-{73C8AD5C-83FA-4C8A-8DCC-28C3779EBF8B}" dt="2022-11-02T07:37:52.934" v="1487" actId="1076"/>
          <ac:picMkLst>
            <pc:docMk/>
            <pc:sldMk cId="4166113013" sldId="372"/>
            <ac:picMk id="10" creationId="{6096C5F4-E0A9-9B8F-3E32-57E9DFE041CD}"/>
          </ac:picMkLst>
        </pc:picChg>
        <pc:picChg chg="add mod">
          <ac:chgData name="Ritisha Ghosh" userId="S::ritisha.ghosh@ssaihq.com::0adafb8f-62f2-4290-b398-76ad65432ce5" providerId="AD" clId="Web-{73C8AD5C-83FA-4C8A-8DCC-28C3779EBF8B}" dt="2022-11-02T07:37:52.949" v="1489" actId="1076"/>
          <ac:picMkLst>
            <pc:docMk/>
            <pc:sldMk cId="4166113013" sldId="372"/>
            <ac:picMk id="12" creationId="{93EB224E-631C-7237-06DA-8D382A29BCF3}"/>
          </ac:picMkLst>
        </pc:picChg>
        <pc:picChg chg="add mod">
          <ac:chgData name="Ritisha Ghosh" userId="S::ritisha.ghosh@ssaihq.com::0adafb8f-62f2-4290-b398-76ad65432ce5" providerId="AD" clId="Web-{73C8AD5C-83FA-4C8A-8DCC-28C3779EBF8B}" dt="2022-11-02T07:38:39.748" v="1502" actId="1076"/>
          <ac:picMkLst>
            <pc:docMk/>
            <pc:sldMk cId="4166113013" sldId="372"/>
            <ac:picMk id="14" creationId="{8C5D4201-E6C1-742D-CF3D-F65026DBBF70}"/>
          </ac:picMkLst>
        </pc:picChg>
        <pc:picChg chg="del">
          <ac:chgData name="Ritisha Ghosh" userId="S::ritisha.ghosh@ssaihq.com::0adafb8f-62f2-4290-b398-76ad65432ce5" providerId="AD" clId="Web-{73C8AD5C-83FA-4C8A-8DCC-28C3779EBF8B}" dt="2022-11-02T07:23:37.467" v="1154"/>
          <ac:picMkLst>
            <pc:docMk/>
            <pc:sldMk cId="4166113013" sldId="372"/>
            <ac:picMk id="25" creationId="{31CAD21F-5BA4-8153-B178-41113004BF38}"/>
          </ac:picMkLst>
        </pc:picChg>
      </pc:sldChg>
    </pc:docChg>
  </pc:docChgLst>
  <pc:docChgLst>
    <pc:chgData name="Ritisha Ghosh" userId="S::ritisha.ghosh@ssaihq.com::0adafb8f-62f2-4290-b398-76ad65432ce5" providerId="AD" clId="Web-{84AA9587-574B-449C-8D5D-18495D0224EA}"/>
    <pc:docChg chg="modSld">
      <pc:chgData name="Ritisha Ghosh" userId="S::ritisha.ghosh@ssaihq.com::0adafb8f-62f2-4290-b398-76ad65432ce5" providerId="AD" clId="Web-{84AA9587-574B-449C-8D5D-18495D0224EA}" dt="2022-11-02T18:22:03.951" v="106" actId="1076"/>
      <pc:docMkLst>
        <pc:docMk/>
      </pc:docMkLst>
      <pc:sldChg chg="modSp">
        <pc:chgData name="Ritisha Ghosh" userId="S::ritisha.ghosh@ssaihq.com::0adafb8f-62f2-4290-b398-76ad65432ce5" providerId="AD" clId="Web-{84AA9587-574B-449C-8D5D-18495D0224EA}" dt="2022-11-02T18:21:50.670" v="104" actId="14100"/>
        <pc:sldMkLst>
          <pc:docMk/>
          <pc:sldMk cId="2921026405" sldId="334"/>
        </pc:sldMkLst>
        <pc:spChg chg="mod">
          <ac:chgData name="Ritisha Ghosh" userId="S::ritisha.ghosh@ssaihq.com::0adafb8f-62f2-4290-b398-76ad65432ce5" providerId="AD" clId="Web-{84AA9587-574B-449C-8D5D-18495D0224EA}" dt="2022-11-02T18:21:50.670" v="104" actId="14100"/>
          <ac:spMkLst>
            <pc:docMk/>
            <pc:sldMk cId="2921026405" sldId="334"/>
            <ac:spMk id="14" creationId="{1BFECFD1-C2C6-17A6-D7D5-10BFA368D7AB}"/>
          </ac:spMkLst>
        </pc:spChg>
      </pc:sldChg>
      <pc:sldChg chg="modSp">
        <pc:chgData name="Ritisha Ghosh" userId="S::ritisha.ghosh@ssaihq.com::0adafb8f-62f2-4290-b398-76ad65432ce5" providerId="AD" clId="Web-{84AA9587-574B-449C-8D5D-18495D0224EA}" dt="2022-11-02T18:20:18.619" v="102" actId="20577"/>
        <pc:sldMkLst>
          <pc:docMk/>
          <pc:sldMk cId="2551184738" sldId="351"/>
        </pc:sldMkLst>
        <pc:spChg chg="mod">
          <ac:chgData name="Ritisha Ghosh" userId="S::ritisha.ghosh@ssaihq.com::0adafb8f-62f2-4290-b398-76ad65432ce5" providerId="AD" clId="Web-{84AA9587-574B-449C-8D5D-18495D0224EA}" dt="2022-11-02T18:20:18.619" v="102" actId="20577"/>
          <ac:spMkLst>
            <pc:docMk/>
            <pc:sldMk cId="2551184738" sldId="351"/>
            <ac:spMk id="2" creationId="{06BD62CC-7561-EA49-8031-F95E676CC12A}"/>
          </ac:spMkLst>
        </pc:spChg>
      </pc:sldChg>
      <pc:sldChg chg="modSp">
        <pc:chgData name="Ritisha Ghosh" userId="S::ritisha.ghosh@ssaihq.com::0adafb8f-62f2-4290-b398-76ad65432ce5" providerId="AD" clId="Web-{84AA9587-574B-449C-8D5D-18495D0224EA}" dt="2022-11-02T18:22:03.951" v="106" actId="1076"/>
        <pc:sldMkLst>
          <pc:docMk/>
          <pc:sldMk cId="3379763569" sldId="371"/>
        </pc:sldMkLst>
        <pc:picChg chg="mod">
          <ac:chgData name="Ritisha Ghosh" userId="S::ritisha.ghosh@ssaihq.com::0adafb8f-62f2-4290-b398-76ad65432ce5" providerId="AD" clId="Web-{84AA9587-574B-449C-8D5D-18495D0224EA}" dt="2022-11-02T18:22:03.951" v="106" actId="1076"/>
          <ac:picMkLst>
            <pc:docMk/>
            <pc:sldMk cId="3379763569" sldId="371"/>
            <ac:picMk id="2" creationId="{02867D5B-C255-4EBB-C925-5150C342D3ED}"/>
          </ac:picMkLst>
        </pc:picChg>
      </pc:sldChg>
      <pc:sldChg chg="modSp">
        <pc:chgData name="Ritisha Ghosh" userId="S::ritisha.ghosh@ssaihq.com::0adafb8f-62f2-4290-b398-76ad65432ce5" providerId="AD" clId="Web-{84AA9587-574B-449C-8D5D-18495D0224EA}" dt="2022-11-02T18:19:04.195" v="67"/>
        <pc:sldMkLst>
          <pc:docMk/>
          <pc:sldMk cId="4166113013" sldId="372"/>
        </pc:sldMkLst>
        <pc:spChg chg="mod">
          <ac:chgData name="Ritisha Ghosh" userId="S::ritisha.ghosh@ssaihq.com::0adafb8f-62f2-4290-b398-76ad65432ce5" providerId="AD" clId="Web-{84AA9587-574B-449C-8D5D-18495D0224EA}" dt="2022-11-02T18:19:04.195" v="67"/>
          <ac:spMkLst>
            <pc:docMk/>
            <pc:sldMk cId="4166113013" sldId="372"/>
            <ac:spMk id="5" creationId="{F17540FD-79E0-63DA-F13E-E208FFD0464B}"/>
          </ac:spMkLst>
        </pc:spChg>
      </pc:sldChg>
    </pc:docChg>
  </pc:docChgLst>
  <pc:docChgLst>
    <pc:chgData name="Ria Mukherjee" userId="S::ria.mukherjee@ssaihq.com::270bd93d-3f67-49c6-ab20-f3b67c897bf0" providerId="AD" clId="Web-{88106B98-67A4-5B47-15B7-4B9736D1C3C3}"/>
    <pc:docChg chg="modSld">
      <pc:chgData name="Ria Mukherjee" userId="S::ria.mukherjee@ssaihq.com::270bd93d-3f67-49c6-ab20-f3b67c897bf0" providerId="AD" clId="Web-{88106B98-67A4-5B47-15B7-4B9736D1C3C3}" dt="2022-11-02T17:25:50.267" v="277"/>
      <pc:docMkLst>
        <pc:docMk/>
      </pc:docMkLst>
      <pc:sldChg chg="modSp">
        <pc:chgData name="Ria Mukherjee" userId="S::ria.mukherjee@ssaihq.com::270bd93d-3f67-49c6-ab20-f3b67c897bf0" providerId="AD" clId="Web-{88106B98-67A4-5B47-15B7-4B9736D1C3C3}" dt="2022-11-02T16:33:18.192" v="8" actId="20577"/>
        <pc:sldMkLst>
          <pc:docMk/>
          <pc:sldMk cId="1793614431" sldId="322"/>
        </pc:sldMkLst>
        <pc:spChg chg="mod">
          <ac:chgData name="Ria Mukherjee" userId="S::ria.mukherjee@ssaihq.com::270bd93d-3f67-49c6-ab20-f3b67c897bf0" providerId="AD" clId="Web-{88106B98-67A4-5B47-15B7-4B9736D1C3C3}" dt="2022-11-02T16:33:18.192" v="8" actId="20577"/>
          <ac:spMkLst>
            <pc:docMk/>
            <pc:sldMk cId="1793614431" sldId="322"/>
            <ac:spMk id="4" creationId="{C0816581-BC5B-E5C9-5DB0-3CC23711B550}"/>
          </ac:spMkLst>
        </pc:spChg>
        <pc:picChg chg="mod">
          <ac:chgData name="Ria Mukherjee" userId="S::ria.mukherjee@ssaihq.com::270bd93d-3f67-49c6-ab20-f3b67c897bf0" providerId="AD" clId="Web-{88106B98-67A4-5B47-15B7-4B9736D1C3C3}" dt="2022-11-02T16:32:53.222" v="5" actId="1076"/>
          <ac:picMkLst>
            <pc:docMk/>
            <pc:sldMk cId="1793614431" sldId="322"/>
            <ac:picMk id="11" creationId="{A98ACE4C-54CF-C9A1-64FA-B5C16B7D4F8D}"/>
          </ac:picMkLst>
        </pc:picChg>
      </pc:sldChg>
      <pc:sldChg chg="addSp delSp modSp modCm">
        <pc:chgData name="Ria Mukherjee" userId="S::ria.mukherjee@ssaihq.com::270bd93d-3f67-49c6-ab20-f3b67c897bf0" providerId="AD" clId="Web-{88106B98-67A4-5B47-15B7-4B9736D1C3C3}" dt="2022-11-02T17:25:50.267" v="277"/>
        <pc:sldMkLst>
          <pc:docMk/>
          <pc:sldMk cId="2921026405" sldId="334"/>
        </pc:sldMkLst>
        <pc:spChg chg="add del mod">
          <ac:chgData name="Ria Mukherjee" userId="S::ria.mukherjee@ssaihq.com::270bd93d-3f67-49c6-ab20-f3b67c897bf0" providerId="AD" clId="Web-{88106B98-67A4-5B47-15B7-4B9736D1C3C3}" dt="2022-11-02T17:19:42.840" v="236"/>
          <ac:spMkLst>
            <pc:docMk/>
            <pc:sldMk cId="2921026405" sldId="334"/>
            <ac:spMk id="263" creationId="{0CAEA221-F870-BA0B-105D-3D2207B70DC3}"/>
          </ac:spMkLst>
        </pc:spChg>
        <pc:spChg chg="add del mod">
          <ac:chgData name="Ria Mukherjee" userId="S::ria.mukherjee@ssaihq.com::270bd93d-3f67-49c6-ab20-f3b67c897bf0" providerId="AD" clId="Web-{88106B98-67A4-5B47-15B7-4B9736D1C3C3}" dt="2022-11-02T17:25:50.267" v="277"/>
          <ac:spMkLst>
            <pc:docMk/>
            <pc:sldMk cId="2921026405" sldId="334"/>
            <ac:spMk id="264" creationId="{4F100D35-32AF-C7A0-CF81-B3D74398C0BA}"/>
          </ac:spMkLst>
        </pc:spChg>
        <pc:graphicFrameChg chg="modGraphic">
          <ac:chgData name="Ria Mukherjee" userId="S::ria.mukherjee@ssaihq.com::270bd93d-3f67-49c6-ab20-f3b67c897bf0" providerId="AD" clId="Web-{88106B98-67A4-5B47-15B7-4B9736D1C3C3}" dt="2022-11-02T17:07:10.110" v="150" actId="20577"/>
          <ac:graphicFrameMkLst>
            <pc:docMk/>
            <pc:sldMk cId="2921026405" sldId="334"/>
            <ac:graphicFrameMk id="15" creationId="{A09AAA91-55FD-43BA-650A-680F719C8F09}"/>
          </ac:graphicFrameMkLst>
        </pc:graphicFrameChg>
      </pc:sldChg>
      <pc:sldChg chg="modSp">
        <pc:chgData name="Ria Mukherjee" userId="S::ria.mukherjee@ssaihq.com::270bd93d-3f67-49c6-ab20-f3b67c897bf0" providerId="AD" clId="Web-{88106B98-67A4-5B47-15B7-4B9736D1C3C3}" dt="2022-11-02T16:44:50.764" v="71" actId="20577"/>
        <pc:sldMkLst>
          <pc:docMk/>
          <pc:sldMk cId="1016335261" sldId="343"/>
        </pc:sldMkLst>
        <pc:spChg chg="mod">
          <ac:chgData name="Ria Mukherjee" userId="S::ria.mukherjee@ssaihq.com::270bd93d-3f67-49c6-ab20-f3b67c897bf0" providerId="AD" clId="Web-{88106B98-67A4-5B47-15B7-4B9736D1C3C3}" dt="2022-11-02T16:44:15.216" v="67" actId="20577"/>
          <ac:spMkLst>
            <pc:docMk/>
            <pc:sldMk cId="1016335261" sldId="343"/>
            <ac:spMk id="41" creationId="{94D0D10B-DF7D-1C44-D0FC-C396672170DD}"/>
          </ac:spMkLst>
        </pc:spChg>
        <pc:spChg chg="mod">
          <ac:chgData name="Ria Mukherjee" userId="S::ria.mukherjee@ssaihq.com::270bd93d-3f67-49c6-ab20-f3b67c897bf0" providerId="AD" clId="Web-{88106B98-67A4-5B47-15B7-4B9736D1C3C3}" dt="2022-11-02T16:44:24.529" v="68" actId="20577"/>
          <ac:spMkLst>
            <pc:docMk/>
            <pc:sldMk cId="1016335261" sldId="343"/>
            <ac:spMk id="43" creationId="{67037117-DF0B-0F76-5A28-E80AAAEC5DD1}"/>
          </ac:spMkLst>
        </pc:spChg>
        <pc:spChg chg="mod">
          <ac:chgData name="Ria Mukherjee" userId="S::ria.mukherjee@ssaihq.com::270bd93d-3f67-49c6-ab20-f3b67c897bf0" providerId="AD" clId="Web-{88106B98-67A4-5B47-15B7-4B9736D1C3C3}" dt="2022-11-02T16:44:33.420" v="69" actId="20577"/>
          <ac:spMkLst>
            <pc:docMk/>
            <pc:sldMk cId="1016335261" sldId="343"/>
            <ac:spMk id="44" creationId="{833366C5-3629-7946-2E3C-5FA0D1C2C386}"/>
          </ac:spMkLst>
        </pc:spChg>
        <pc:spChg chg="mod">
          <ac:chgData name="Ria Mukherjee" userId="S::ria.mukherjee@ssaihq.com::270bd93d-3f67-49c6-ab20-f3b67c897bf0" providerId="AD" clId="Web-{88106B98-67A4-5B47-15B7-4B9736D1C3C3}" dt="2022-11-02T16:44:42.826" v="70" actId="20577"/>
          <ac:spMkLst>
            <pc:docMk/>
            <pc:sldMk cId="1016335261" sldId="343"/>
            <ac:spMk id="45" creationId="{FF3BD01C-0232-0DA5-969F-316813CE6E39}"/>
          </ac:spMkLst>
        </pc:spChg>
        <pc:spChg chg="mod">
          <ac:chgData name="Ria Mukherjee" userId="S::ria.mukherjee@ssaihq.com::270bd93d-3f67-49c6-ab20-f3b67c897bf0" providerId="AD" clId="Web-{88106B98-67A4-5B47-15B7-4B9736D1C3C3}" dt="2022-11-02T16:44:50.764" v="71" actId="20577"/>
          <ac:spMkLst>
            <pc:docMk/>
            <pc:sldMk cId="1016335261" sldId="343"/>
            <ac:spMk id="46" creationId="{0B4EFB1D-F8F4-B7A4-E9B2-EBF545532FE7}"/>
          </ac:spMkLst>
        </pc:spChg>
      </pc:sldChg>
      <pc:sldChg chg="addSp delSp modSp">
        <pc:chgData name="Ria Mukherjee" userId="S::ria.mukherjee@ssaihq.com::270bd93d-3f67-49c6-ab20-f3b67c897bf0" providerId="AD" clId="Web-{88106B98-67A4-5B47-15B7-4B9736D1C3C3}" dt="2022-11-02T16:52:21.895" v="135" actId="1076"/>
        <pc:sldMkLst>
          <pc:docMk/>
          <pc:sldMk cId="2079269680" sldId="345"/>
        </pc:sldMkLst>
        <pc:spChg chg="add mod">
          <ac:chgData name="Ria Mukherjee" userId="S::ria.mukherjee@ssaihq.com::270bd93d-3f67-49c6-ab20-f3b67c897bf0" providerId="AD" clId="Web-{88106B98-67A4-5B47-15B7-4B9736D1C3C3}" dt="2022-11-02T16:49:52.393" v="115" actId="1076"/>
          <ac:spMkLst>
            <pc:docMk/>
            <pc:sldMk cId="2079269680" sldId="345"/>
            <ac:spMk id="46" creationId="{43D38EBA-B6FE-75DA-050E-15189C089BFF}"/>
          </ac:spMkLst>
        </pc:spChg>
        <pc:spChg chg="add mod">
          <ac:chgData name="Ria Mukherjee" userId="S::ria.mukherjee@ssaihq.com::270bd93d-3f67-49c6-ab20-f3b67c897bf0" providerId="AD" clId="Web-{88106B98-67A4-5B47-15B7-4B9736D1C3C3}" dt="2022-11-02T16:49:37.877" v="113" actId="1076"/>
          <ac:spMkLst>
            <pc:docMk/>
            <pc:sldMk cId="2079269680" sldId="345"/>
            <ac:spMk id="49" creationId="{E9E7684C-29E1-BBC1-E971-27A9D6817FFC}"/>
          </ac:spMkLst>
        </pc:spChg>
        <pc:spChg chg="add mod">
          <ac:chgData name="Ria Mukherjee" userId="S::ria.mukherjee@ssaihq.com::270bd93d-3f67-49c6-ab20-f3b67c897bf0" providerId="AD" clId="Web-{88106B98-67A4-5B47-15B7-4B9736D1C3C3}" dt="2022-11-02T16:50:13.987" v="124" actId="14100"/>
          <ac:spMkLst>
            <pc:docMk/>
            <pc:sldMk cId="2079269680" sldId="345"/>
            <ac:spMk id="50" creationId="{299B2610-074C-BDE1-4AE3-6AA88B282224}"/>
          </ac:spMkLst>
        </pc:spChg>
        <pc:spChg chg="add mod">
          <ac:chgData name="Ria Mukherjee" userId="S::ria.mukherjee@ssaihq.com::270bd93d-3f67-49c6-ab20-f3b67c897bf0" providerId="AD" clId="Web-{88106B98-67A4-5B47-15B7-4B9736D1C3C3}" dt="2022-11-02T16:50:28.190" v="132" actId="14100"/>
          <ac:spMkLst>
            <pc:docMk/>
            <pc:sldMk cId="2079269680" sldId="345"/>
            <ac:spMk id="51" creationId="{55E05052-0853-DCF8-ABBD-8AADE479A1E2}"/>
          </ac:spMkLst>
        </pc:spChg>
        <pc:grpChg chg="add mod">
          <ac:chgData name="Ria Mukherjee" userId="S::ria.mukherjee@ssaihq.com::270bd93d-3f67-49c6-ab20-f3b67c897bf0" providerId="AD" clId="Web-{88106B98-67A4-5B47-15B7-4B9736D1C3C3}" dt="2022-11-02T16:52:21.895" v="135" actId="1076"/>
          <ac:grpSpMkLst>
            <pc:docMk/>
            <pc:sldMk cId="2079269680" sldId="345"/>
            <ac:grpSpMk id="52" creationId="{70E06598-72BB-DDB0-13AE-72DF036006D2}"/>
          </ac:grpSpMkLst>
        </pc:grpChg>
        <pc:picChg chg="add mod modCrop">
          <ac:chgData name="Ria Mukherjee" userId="S::ria.mukherjee@ssaihq.com::270bd93d-3f67-49c6-ab20-f3b67c897bf0" providerId="AD" clId="Web-{88106B98-67A4-5B47-15B7-4B9736D1C3C3}" dt="2022-11-02T16:48:54.376" v="107" actId="1076"/>
          <ac:picMkLst>
            <pc:docMk/>
            <pc:sldMk cId="2079269680" sldId="345"/>
            <ac:picMk id="20" creationId="{47422E4E-B4F7-AB3B-5DA1-BC237C13CDA1}"/>
          </ac:picMkLst>
        </pc:picChg>
        <pc:picChg chg="add mod modCrop">
          <ac:chgData name="Ria Mukherjee" userId="S::ria.mukherjee@ssaihq.com::270bd93d-3f67-49c6-ab20-f3b67c897bf0" providerId="AD" clId="Web-{88106B98-67A4-5B47-15B7-4B9736D1C3C3}" dt="2022-11-02T16:49:28.846" v="112" actId="1076"/>
          <ac:picMkLst>
            <pc:docMk/>
            <pc:sldMk cId="2079269680" sldId="345"/>
            <ac:picMk id="21" creationId="{6FCACF8E-C3D6-2A71-6839-797799A8666D}"/>
          </ac:picMkLst>
        </pc:picChg>
        <pc:picChg chg="add mod modCrop">
          <ac:chgData name="Ria Mukherjee" userId="S::ria.mukherjee@ssaihq.com::270bd93d-3f67-49c6-ab20-f3b67c897bf0" providerId="AD" clId="Web-{88106B98-67A4-5B47-15B7-4B9736D1C3C3}" dt="2022-11-02T16:49:45.893" v="114" actId="1076"/>
          <ac:picMkLst>
            <pc:docMk/>
            <pc:sldMk cId="2079269680" sldId="345"/>
            <ac:picMk id="22" creationId="{C4676B4F-BFB6-7EB3-7AED-18E82E285398}"/>
          </ac:picMkLst>
        </pc:picChg>
        <pc:picChg chg="add mod modCrop">
          <ac:chgData name="Ria Mukherjee" userId="S::ria.mukherjee@ssaihq.com::270bd93d-3f67-49c6-ab20-f3b67c897bf0" providerId="AD" clId="Web-{88106B98-67A4-5B47-15B7-4B9736D1C3C3}" dt="2022-11-02T16:49:58.002" v="116" actId="1076"/>
          <ac:picMkLst>
            <pc:docMk/>
            <pc:sldMk cId="2079269680" sldId="345"/>
            <ac:picMk id="24" creationId="{708C0B8F-6548-99EA-C4A7-508F3058CC2A}"/>
          </ac:picMkLst>
        </pc:picChg>
        <pc:picChg chg="add del mod">
          <ac:chgData name="Ria Mukherjee" userId="S::ria.mukherjee@ssaihq.com::270bd93d-3f67-49c6-ab20-f3b67c897bf0" providerId="AD" clId="Web-{88106B98-67A4-5B47-15B7-4B9736D1C3C3}" dt="2022-11-02T16:45:28.733" v="78"/>
          <ac:picMkLst>
            <pc:docMk/>
            <pc:sldMk cId="2079269680" sldId="345"/>
            <ac:picMk id="47" creationId="{E2271272-ADB5-2E7C-0B18-6EFBE41CC276}"/>
          </ac:picMkLst>
        </pc:picChg>
        <pc:picChg chg="add del mod">
          <ac:chgData name="Ria Mukherjee" userId="S::ria.mukherjee@ssaihq.com::270bd93d-3f67-49c6-ab20-f3b67c897bf0" providerId="AD" clId="Web-{88106B98-67A4-5B47-15B7-4B9736D1C3C3}" dt="2022-11-02T16:45:25.358" v="77"/>
          <ac:picMkLst>
            <pc:docMk/>
            <pc:sldMk cId="2079269680" sldId="345"/>
            <ac:picMk id="48" creationId="{E6561F91-AB95-F1A6-80C0-D93A7E284D6F}"/>
          </ac:picMkLst>
        </pc:picChg>
        <pc:picChg chg="add del">
          <ac:chgData name="Ria Mukherjee" userId="S::ria.mukherjee@ssaihq.com::270bd93d-3f67-49c6-ab20-f3b67c897bf0" providerId="AD" clId="Web-{88106B98-67A4-5B47-15B7-4B9736D1C3C3}" dt="2022-11-02T16:40:01.306" v="31"/>
          <ac:picMkLst>
            <pc:docMk/>
            <pc:sldMk cId="2079269680" sldId="345"/>
            <ac:picMk id="752" creationId="{62A5BAD4-134D-24F9-CE17-F82073E525BF}"/>
          </ac:picMkLst>
        </pc:picChg>
      </pc:sldChg>
    </pc:docChg>
  </pc:docChgLst>
  <pc:docChgLst>
    <pc:chgData name="Ria Mukherjee" userId="S::ria.mukherjee@ssaihq.com::270bd93d-3f67-49c6-ab20-f3b67c897bf0" providerId="AD" clId="Web-{8DE8569C-4CAE-4966-3683-D1B3F7ADB178}"/>
    <pc:docChg chg="mod modSld">
      <pc:chgData name="Ria Mukherjee" userId="S::ria.mukherjee@ssaihq.com::270bd93d-3f67-49c6-ab20-f3b67c897bf0" providerId="AD" clId="Web-{8DE8569C-4CAE-4966-3683-D1B3F7ADB178}" dt="2022-11-01T18:43:43.592" v="205"/>
      <pc:docMkLst>
        <pc:docMk/>
      </pc:docMkLst>
      <pc:sldChg chg="addSp modSp">
        <pc:chgData name="Ria Mukherjee" userId="S::ria.mukherjee@ssaihq.com::270bd93d-3f67-49c6-ab20-f3b67c897bf0" providerId="AD" clId="Web-{8DE8569C-4CAE-4966-3683-D1B3F7ADB178}" dt="2022-11-01T18:28:32.425" v="147" actId="14100"/>
        <pc:sldMkLst>
          <pc:docMk/>
          <pc:sldMk cId="1793614431" sldId="322"/>
        </pc:sldMkLst>
        <pc:spChg chg="add mod">
          <ac:chgData name="Ria Mukherjee" userId="S::ria.mukherjee@ssaihq.com::270bd93d-3f67-49c6-ab20-f3b67c897bf0" providerId="AD" clId="Web-{8DE8569C-4CAE-4966-3683-D1B3F7ADB178}" dt="2022-11-01T18:23:52.042" v="139"/>
          <ac:spMkLst>
            <pc:docMk/>
            <pc:sldMk cId="1793614431" sldId="322"/>
            <ac:spMk id="2" creationId="{AA958184-8A5A-1371-A6B7-362863FA4D96}"/>
          </ac:spMkLst>
        </pc:spChg>
        <pc:spChg chg="add mod ord">
          <ac:chgData name="Ria Mukherjee" userId="S::ria.mukherjee@ssaihq.com::270bd93d-3f67-49c6-ab20-f3b67c897bf0" providerId="AD" clId="Web-{8DE8569C-4CAE-4966-3683-D1B3F7ADB178}" dt="2022-11-01T18:23:45.542" v="137"/>
          <ac:spMkLst>
            <pc:docMk/>
            <pc:sldMk cId="1793614431" sldId="322"/>
            <ac:spMk id="4" creationId="{C0816581-BC5B-E5C9-5DB0-3CC23711B550}"/>
          </ac:spMkLst>
        </pc:spChg>
        <pc:spChg chg="add mod">
          <ac:chgData name="Ria Mukherjee" userId="S::ria.mukherjee@ssaihq.com::270bd93d-3f67-49c6-ab20-f3b67c897bf0" providerId="AD" clId="Web-{8DE8569C-4CAE-4966-3683-D1B3F7ADB178}" dt="2022-11-01T18:28:14.128" v="144" actId="1076"/>
          <ac:spMkLst>
            <pc:docMk/>
            <pc:sldMk cId="1793614431" sldId="322"/>
            <ac:spMk id="8" creationId="{7C65D8C5-45C0-255C-D449-B907FE04335A}"/>
          </ac:spMkLst>
        </pc:spChg>
        <pc:grpChg chg="add mod">
          <ac:chgData name="Ria Mukherjee" userId="S::ria.mukherjee@ssaihq.com::270bd93d-3f67-49c6-ab20-f3b67c897bf0" providerId="AD" clId="Web-{8DE8569C-4CAE-4966-3683-D1B3F7ADB178}" dt="2022-11-01T16:57:56.943" v="59" actId="1076"/>
          <ac:grpSpMkLst>
            <pc:docMk/>
            <pc:sldMk cId="1793614431" sldId="322"/>
            <ac:grpSpMk id="3" creationId="{503758DB-B65D-7280-59CE-28E221052450}"/>
          </ac:grpSpMkLst>
        </pc:grpChg>
        <pc:grpChg chg="add mod">
          <ac:chgData name="Ria Mukherjee" userId="S::ria.mukherjee@ssaihq.com::270bd93d-3f67-49c6-ab20-f3b67c897bf0" providerId="AD" clId="Web-{8DE8569C-4CAE-4966-3683-D1B3F7ADB178}" dt="2022-11-01T18:28:32.425" v="147" actId="14100"/>
          <ac:grpSpMkLst>
            <pc:docMk/>
            <pc:sldMk cId="1793614431" sldId="322"/>
            <ac:grpSpMk id="12" creationId="{F1BFE626-12D9-F4C3-85DB-B8116226236F}"/>
          </ac:grpSpMkLst>
        </pc:grpChg>
        <pc:picChg chg="add mod">
          <ac:chgData name="Ria Mukherjee" userId="S::ria.mukherjee@ssaihq.com::270bd93d-3f67-49c6-ab20-f3b67c897bf0" providerId="AD" clId="Web-{8DE8569C-4CAE-4966-3683-D1B3F7ADB178}" dt="2022-11-01T18:27:56.158" v="143" actId="1076"/>
          <ac:picMkLst>
            <pc:docMk/>
            <pc:sldMk cId="1793614431" sldId="322"/>
            <ac:picMk id="5" creationId="{5876F569-F340-D01E-2AA0-A4C1C2517766}"/>
          </ac:picMkLst>
        </pc:picChg>
        <pc:picChg chg="mod ord modCrop">
          <ac:chgData name="Ria Mukherjee" userId="S::ria.mukherjee@ssaihq.com::270bd93d-3f67-49c6-ab20-f3b67c897bf0" providerId="AD" clId="Web-{8DE8569C-4CAE-4966-3683-D1B3F7ADB178}" dt="2022-11-01T18:24:37.856" v="142"/>
          <ac:picMkLst>
            <pc:docMk/>
            <pc:sldMk cId="1793614431" sldId="322"/>
            <ac:picMk id="10" creationId="{BEBD3F66-B6D8-5662-7328-9B32EA6B1D28}"/>
          </ac:picMkLst>
        </pc:picChg>
      </pc:sldChg>
      <pc:sldChg chg="modCm">
        <pc:chgData name="Ria Mukherjee" userId="S::ria.mukherjee@ssaihq.com::270bd93d-3f67-49c6-ab20-f3b67c897bf0" providerId="AD" clId="Web-{8DE8569C-4CAE-4966-3683-D1B3F7ADB178}" dt="2022-11-01T18:30:43.898" v="149"/>
        <pc:sldMkLst>
          <pc:docMk/>
          <pc:sldMk cId="3545497486" sldId="326"/>
        </pc:sldMkLst>
      </pc:sldChg>
      <pc:sldChg chg="addSp modSp">
        <pc:chgData name="Ria Mukherjee" userId="S::ria.mukherjee@ssaihq.com::270bd93d-3f67-49c6-ab20-f3b67c897bf0" providerId="AD" clId="Web-{8DE8569C-4CAE-4966-3683-D1B3F7ADB178}" dt="2022-11-01T18:43:43.592" v="205"/>
        <pc:sldMkLst>
          <pc:docMk/>
          <pc:sldMk cId="3744690684" sldId="327"/>
        </pc:sldMkLst>
        <pc:spChg chg="mod">
          <ac:chgData name="Ria Mukherjee" userId="S::ria.mukherjee@ssaihq.com::270bd93d-3f67-49c6-ab20-f3b67c897bf0" providerId="AD" clId="Web-{8DE8569C-4CAE-4966-3683-D1B3F7ADB178}" dt="2022-11-01T18:41:13.041" v="154"/>
          <ac:spMkLst>
            <pc:docMk/>
            <pc:sldMk cId="3744690684" sldId="327"/>
            <ac:spMk id="6" creationId="{D652BFB9-E74E-0440-8795-0091F2D6D2D1}"/>
          </ac:spMkLst>
        </pc:spChg>
        <pc:spChg chg="add mod">
          <ac:chgData name="Ria Mukherjee" userId="S::ria.mukherjee@ssaihq.com::270bd93d-3f67-49c6-ab20-f3b67c897bf0" providerId="AD" clId="Web-{8DE8569C-4CAE-4966-3683-D1B3F7ADB178}" dt="2022-11-01T18:41:42.573" v="185" actId="20577"/>
          <ac:spMkLst>
            <pc:docMk/>
            <pc:sldMk cId="3744690684" sldId="327"/>
            <ac:spMk id="25" creationId="{713F2942-DA9C-372E-F762-1B7F65857EE6}"/>
          </ac:spMkLst>
        </pc:spChg>
        <pc:graphicFrameChg chg="mod">
          <ac:chgData name="Ria Mukherjee" userId="S::ria.mukherjee@ssaihq.com::270bd93d-3f67-49c6-ab20-f3b67c897bf0" providerId="AD" clId="Web-{8DE8569C-4CAE-4966-3683-D1B3F7ADB178}" dt="2022-11-01T18:41:53.589" v="186" actId="1076"/>
          <ac:graphicFrameMkLst>
            <pc:docMk/>
            <pc:sldMk cId="3744690684" sldId="327"/>
            <ac:graphicFrameMk id="4" creationId="{68C6EAEC-27CE-7556-8D5A-8398D6CAD98B}"/>
          </ac:graphicFrameMkLst>
        </pc:graphicFrameChg>
        <pc:cxnChg chg="add mod">
          <ac:chgData name="Ria Mukherjee" userId="S::ria.mukherjee@ssaihq.com::270bd93d-3f67-49c6-ab20-f3b67c897bf0" providerId="AD" clId="Web-{8DE8569C-4CAE-4966-3683-D1B3F7ADB178}" dt="2022-11-01T18:43:43.576" v="204"/>
          <ac:cxnSpMkLst>
            <pc:docMk/>
            <pc:sldMk cId="3744690684" sldId="327"/>
            <ac:cxnSpMk id="36" creationId="{366B63E1-73FE-D619-3ED6-B7B2F22F1A83}"/>
          </ac:cxnSpMkLst>
        </pc:cxnChg>
        <pc:cxnChg chg="add mod">
          <ac:chgData name="Ria Mukherjee" userId="S::ria.mukherjee@ssaihq.com::270bd93d-3f67-49c6-ab20-f3b67c897bf0" providerId="AD" clId="Web-{8DE8569C-4CAE-4966-3683-D1B3F7ADB178}" dt="2022-11-01T18:43:43.560" v="203"/>
          <ac:cxnSpMkLst>
            <pc:docMk/>
            <pc:sldMk cId="3744690684" sldId="327"/>
            <ac:cxnSpMk id="37" creationId="{01E1A7DC-F870-BE8D-1357-6B938E077120}"/>
          </ac:cxnSpMkLst>
        </pc:cxnChg>
        <pc:cxnChg chg="add mod">
          <ac:chgData name="Ria Mukherjee" userId="S::ria.mukherjee@ssaihq.com::270bd93d-3f67-49c6-ab20-f3b67c897bf0" providerId="AD" clId="Web-{8DE8569C-4CAE-4966-3683-D1B3F7ADB178}" dt="2022-11-01T18:43:43.592" v="205"/>
          <ac:cxnSpMkLst>
            <pc:docMk/>
            <pc:sldMk cId="3744690684" sldId="327"/>
            <ac:cxnSpMk id="38" creationId="{54EF1AA2-9C55-2E17-C6A0-665B4F247790}"/>
          </ac:cxnSpMkLst>
        </pc:cxnChg>
      </pc:sldChg>
    </pc:docChg>
  </pc:docChgLst>
  <pc:docChgLst>
    <pc:chgData name="Ritisha Ghosh" userId="0adafb8f-62f2-4290-b398-76ad65432ce5" providerId="ADAL" clId="{C3005BA5-992A-D84E-81F1-CEF1431CB700}"/>
    <pc:docChg chg="undo redo custSel modSld">
      <pc:chgData name="Ritisha Ghosh" userId="0adafb8f-62f2-4290-b398-76ad65432ce5" providerId="ADAL" clId="{C3005BA5-992A-D84E-81F1-CEF1431CB700}" dt="2022-11-04T05:12:54.052" v="6317"/>
      <pc:docMkLst>
        <pc:docMk/>
      </pc:docMkLst>
      <pc:sldChg chg="delCm">
        <pc:chgData name="Ritisha Ghosh" userId="0adafb8f-62f2-4290-b398-76ad65432ce5" providerId="ADAL" clId="{C3005BA5-992A-D84E-81F1-CEF1431CB700}" dt="2022-11-04T05:12:54.052" v="6317"/>
        <pc:sldMkLst>
          <pc:docMk/>
          <pc:sldMk cId="3457887769" sldId="321"/>
        </pc:sldMkLst>
      </pc:sldChg>
      <pc:sldChg chg="modSp mod">
        <pc:chgData name="Ritisha Ghosh" userId="0adafb8f-62f2-4290-b398-76ad65432ce5" providerId="ADAL" clId="{C3005BA5-992A-D84E-81F1-CEF1431CB700}" dt="2022-11-04T04:11:58.754" v="6210" actId="1076"/>
        <pc:sldMkLst>
          <pc:docMk/>
          <pc:sldMk cId="303988991" sldId="325"/>
        </pc:sldMkLst>
        <pc:spChg chg="mod">
          <ac:chgData name="Ritisha Ghosh" userId="0adafb8f-62f2-4290-b398-76ad65432ce5" providerId="ADAL" clId="{C3005BA5-992A-D84E-81F1-CEF1431CB700}" dt="2022-11-04T04:11:58.754" v="6210" actId="1076"/>
          <ac:spMkLst>
            <pc:docMk/>
            <pc:sldMk cId="303988991" sldId="325"/>
            <ac:spMk id="3" creationId="{95401612-4334-0D49-9492-8FC9F9D98379}"/>
          </ac:spMkLst>
        </pc:spChg>
      </pc:sldChg>
      <pc:sldChg chg="modSp mod">
        <pc:chgData name="Ritisha Ghosh" userId="0adafb8f-62f2-4290-b398-76ad65432ce5" providerId="ADAL" clId="{C3005BA5-992A-D84E-81F1-CEF1431CB700}" dt="2022-11-04T04:12:37.009" v="6239" actId="1036"/>
        <pc:sldMkLst>
          <pc:docMk/>
          <pc:sldMk cId="3496980891" sldId="328"/>
        </pc:sldMkLst>
        <pc:spChg chg="mod">
          <ac:chgData name="Ritisha Ghosh" userId="0adafb8f-62f2-4290-b398-76ad65432ce5" providerId="ADAL" clId="{C3005BA5-992A-D84E-81F1-CEF1431CB700}" dt="2022-11-04T04:12:31.543" v="6238" actId="1037"/>
          <ac:spMkLst>
            <pc:docMk/>
            <pc:sldMk cId="3496980891" sldId="328"/>
            <ac:spMk id="3" creationId="{95401612-4334-0D49-9492-8FC9F9D98379}"/>
          </ac:spMkLst>
        </pc:spChg>
        <pc:graphicFrameChg chg="mod">
          <ac:chgData name="Ritisha Ghosh" userId="0adafb8f-62f2-4290-b398-76ad65432ce5" providerId="ADAL" clId="{C3005BA5-992A-D84E-81F1-CEF1431CB700}" dt="2022-11-03T22:01:54.264" v="51" actId="1035"/>
          <ac:graphicFrameMkLst>
            <pc:docMk/>
            <pc:sldMk cId="3496980891" sldId="328"/>
            <ac:graphicFrameMk id="9" creationId="{6821B845-B899-7C49-9040-FF4376F004C2}"/>
          </ac:graphicFrameMkLst>
        </pc:graphicFrameChg>
        <pc:graphicFrameChg chg="mod">
          <ac:chgData name="Ritisha Ghosh" userId="0adafb8f-62f2-4290-b398-76ad65432ce5" providerId="ADAL" clId="{C3005BA5-992A-D84E-81F1-CEF1431CB700}" dt="2022-11-04T04:12:37.009" v="6239" actId="1036"/>
          <ac:graphicFrameMkLst>
            <pc:docMk/>
            <pc:sldMk cId="3496980891" sldId="328"/>
            <ac:graphicFrameMk id="10" creationId="{9130EC8A-FB39-E142-8897-D33AFB5438B7}"/>
          </ac:graphicFrameMkLst>
        </pc:graphicFrameChg>
        <pc:graphicFrameChg chg="mod">
          <ac:chgData name="Ritisha Ghosh" userId="0adafb8f-62f2-4290-b398-76ad65432ce5" providerId="ADAL" clId="{C3005BA5-992A-D84E-81F1-CEF1431CB700}" dt="2022-11-03T22:02:05.762" v="52"/>
          <ac:graphicFrameMkLst>
            <pc:docMk/>
            <pc:sldMk cId="3496980891" sldId="328"/>
            <ac:graphicFrameMk id="26" creationId="{7C745286-1956-5445-9564-C2D31375E7F7}"/>
          </ac:graphicFrameMkLst>
        </pc:graphicFrameChg>
        <pc:graphicFrameChg chg="mod">
          <ac:chgData name="Ritisha Ghosh" userId="0adafb8f-62f2-4290-b398-76ad65432ce5" providerId="ADAL" clId="{C3005BA5-992A-D84E-81F1-CEF1431CB700}" dt="2022-11-04T01:51:59.587" v="1153"/>
          <ac:graphicFrameMkLst>
            <pc:docMk/>
            <pc:sldMk cId="3496980891" sldId="328"/>
            <ac:graphicFrameMk id="27" creationId="{71F718D1-94E1-5544-888B-9C0E8E20C66C}"/>
          </ac:graphicFrameMkLst>
        </pc:graphicFrameChg>
        <pc:cxnChg chg="mod">
          <ac:chgData name="Ritisha Ghosh" userId="0adafb8f-62f2-4290-b398-76ad65432ce5" providerId="ADAL" clId="{C3005BA5-992A-D84E-81F1-CEF1431CB700}" dt="2022-11-03T22:01:54.264" v="51" actId="1035"/>
          <ac:cxnSpMkLst>
            <pc:docMk/>
            <pc:sldMk cId="3496980891" sldId="328"/>
            <ac:cxnSpMk id="13" creationId="{B2E7F74A-F1AD-1547-9161-D89DA4C6BAEA}"/>
          </ac:cxnSpMkLst>
        </pc:cxnChg>
      </pc:sldChg>
      <pc:sldChg chg="modSp mod">
        <pc:chgData name="Ritisha Ghosh" userId="0adafb8f-62f2-4290-b398-76ad65432ce5" providerId="ADAL" clId="{C3005BA5-992A-D84E-81F1-CEF1431CB700}" dt="2022-11-04T04:13:03.172" v="6254" actId="1036"/>
        <pc:sldMkLst>
          <pc:docMk/>
          <pc:sldMk cId="2671594107" sldId="333"/>
        </pc:sldMkLst>
        <pc:spChg chg="mod">
          <ac:chgData name="Ritisha Ghosh" userId="0adafb8f-62f2-4290-b398-76ad65432ce5" providerId="ADAL" clId="{C3005BA5-992A-D84E-81F1-CEF1431CB700}" dt="2022-11-04T04:13:03.172" v="6254" actId="1036"/>
          <ac:spMkLst>
            <pc:docMk/>
            <pc:sldMk cId="2671594107" sldId="333"/>
            <ac:spMk id="8" creationId="{1536ECB0-8BAC-F345-9AE6-19A9D55595F3}"/>
          </ac:spMkLst>
        </pc:spChg>
      </pc:sldChg>
      <pc:sldChg chg="modSp mod">
        <pc:chgData name="Ritisha Ghosh" userId="0adafb8f-62f2-4290-b398-76ad65432ce5" providerId="ADAL" clId="{C3005BA5-992A-D84E-81F1-CEF1431CB700}" dt="2022-11-04T04:15:01.658" v="6294" actId="1035"/>
        <pc:sldMkLst>
          <pc:docMk/>
          <pc:sldMk cId="2921026405" sldId="334"/>
        </pc:sldMkLst>
        <pc:spChg chg="mod">
          <ac:chgData name="Ritisha Ghosh" userId="0adafb8f-62f2-4290-b398-76ad65432ce5" providerId="ADAL" clId="{C3005BA5-992A-D84E-81F1-CEF1431CB700}" dt="2022-11-04T04:15:01.658" v="6294" actId="1035"/>
          <ac:spMkLst>
            <pc:docMk/>
            <pc:sldMk cId="2921026405" sldId="334"/>
            <ac:spMk id="2" creationId="{88F42FAE-728F-B413-8A3B-6A9C0E3D692F}"/>
          </ac:spMkLst>
        </pc:spChg>
        <pc:spChg chg="mod">
          <ac:chgData name="Ritisha Ghosh" userId="0adafb8f-62f2-4290-b398-76ad65432ce5" providerId="ADAL" clId="{C3005BA5-992A-D84E-81F1-CEF1431CB700}" dt="2022-11-04T04:14:49.068" v="6285" actId="1035"/>
          <ac:spMkLst>
            <pc:docMk/>
            <pc:sldMk cId="2921026405" sldId="334"/>
            <ac:spMk id="4" creationId="{EE914D5C-5427-F5C0-9C1E-1208A5CA4EFC}"/>
          </ac:spMkLst>
        </pc:spChg>
        <pc:spChg chg="mod">
          <ac:chgData name="Ritisha Ghosh" userId="0adafb8f-62f2-4290-b398-76ad65432ce5" providerId="ADAL" clId="{C3005BA5-992A-D84E-81F1-CEF1431CB700}" dt="2022-11-04T01:56:48.757" v="1309" actId="1035"/>
          <ac:spMkLst>
            <pc:docMk/>
            <pc:sldMk cId="2921026405" sldId="334"/>
            <ac:spMk id="20" creationId="{46031C27-59AC-5145-B22F-2CA330CBE9EF}"/>
          </ac:spMkLst>
        </pc:spChg>
      </pc:sldChg>
      <pc:sldChg chg="modSp mod">
        <pc:chgData name="Ritisha Ghosh" userId="0adafb8f-62f2-4290-b398-76ad65432ce5" providerId="ADAL" clId="{C3005BA5-992A-D84E-81F1-CEF1431CB700}" dt="2022-11-04T04:10:53.899" v="6209" actId="14100"/>
        <pc:sldMkLst>
          <pc:docMk/>
          <pc:sldMk cId="199587525" sldId="337"/>
        </pc:sldMkLst>
        <pc:spChg chg="mod">
          <ac:chgData name="Ritisha Ghosh" userId="0adafb8f-62f2-4290-b398-76ad65432ce5" providerId="ADAL" clId="{C3005BA5-992A-D84E-81F1-CEF1431CB700}" dt="2022-11-04T04:10:07.882" v="6186" actId="1036"/>
          <ac:spMkLst>
            <pc:docMk/>
            <pc:sldMk cId="199587525" sldId="337"/>
            <ac:spMk id="3" creationId="{95401612-4334-0D49-9492-8FC9F9D98379}"/>
          </ac:spMkLst>
        </pc:spChg>
        <pc:spChg chg="mod">
          <ac:chgData name="Ritisha Ghosh" userId="0adafb8f-62f2-4290-b398-76ad65432ce5" providerId="ADAL" clId="{C3005BA5-992A-D84E-81F1-CEF1431CB700}" dt="2022-11-04T04:10:21.461" v="6196" actId="1035"/>
          <ac:spMkLst>
            <pc:docMk/>
            <pc:sldMk cId="199587525" sldId="337"/>
            <ac:spMk id="4" creationId="{DA3A284B-96F8-054C-9D81-67B3D69D6464}"/>
          </ac:spMkLst>
        </pc:spChg>
        <pc:spChg chg="mod">
          <ac:chgData name="Ritisha Ghosh" userId="0adafb8f-62f2-4290-b398-76ad65432ce5" providerId="ADAL" clId="{C3005BA5-992A-D84E-81F1-CEF1431CB700}" dt="2022-11-04T04:10:27.966" v="6197" actId="14100"/>
          <ac:spMkLst>
            <pc:docMk/>
            <pc:sldMk cId="199587525" sldId="337"/>
            <ac:spMk id="5" creationId="{1241D32B-1B66-6041-8F14-2D876F43F01B}"/>
          </ac:spMkLst>
        </pc:spChg>
        <pc:spChg chg="mod">
          <ac:chgData name="Ritisha Ghosh" userId="0adafb8f-62f2-4290-b398-76ad65432ce5" providerId="ADAL" clId="{C3005BA5-992A-D84E-81F1-CEF1431CB700}" dt="2022-11-04T04:10:41.300" v="6202" actId="1036"/>
          <ac:spMkLst>
            <pc:docMk/>
            <pc:sldMk cId="199587525" sldId="337"/>
            <ac:spMk id="9" creationId="{E62EB8FE-8EAF-B74F-AC83-5B5C359CB0BA}"/>
          </ac:spMkLst>
        </pc:spChg>
        <pc:spChg chg="mod">
          <ac:chgData name="Ritisha Ghosh" userId="0adafb8f-62f2-4290-b398-76ad65432ce5" providerId="ADAL" clId="{C3005BA5-992A-D84E-81F1-CEF1431CB700}" dt="2022-11-04T04:10:53.899" v="6209" actId="14100"/>
          <ac:spMkLst>
            <pc:docMk/>
            <pc:sldMk cId="199587525" sldId="337"/>
            <ac:spMk id="10" creationId="{87AC67A1-401E-6745-95AE-A810C3D6AE73}"/>
          </ac:spMkLst>
        </pc:spChg>
      </pc:sldChg>
      <pc:sldChg chg="modSp mod">
        <pc:chgData name="Ritisha Ghosh" userId="0adafb8f-62f2-4290-b398-76ad65432ce5" providerId="ADAL" clId="{C3005BA5-992A-D84E-81F1-CEF1431CB700}" dt="2022-11-04T04:12:54.863" v="6248" actId="1036"/>
        <pc:sldMkLst>
          <pc:docMk/>
          <pc:sldMk cId="869217988" sldId="339"/>
        </pc:sldMkLst>
        <pc:spChg chg="mod">
          <ac:chgData name="Ritisha Ghosh" userId="0adafb8f-62f2-4290-b398-76ad65432ce5" providerId="ADAL" clId="{C3005BA5-992A-D84E-81F1-CEF1431CB700}" dt="2022-11-04T04:12:54.863" v="6248" actId="1036"/>
          <ac:spMkLst>
            <pc:docMk/>
            <pc:sldMk cId="869217988" sldId="339"/>
            <ac:spMk id="4" creationId="{046EC5EA-9CD0-F645-A477-F5D2363705C5}"/>
          </ac:spMkLst>
        </pc:spChg>
      </pc:sldChg>
      <pc:sldChg chg="modSp mod">
        <pc:chgData name="Ritisha Ghosh" userId="0adafb8f-62f2-4290-b398-76ad65432ce5" providerId="ADAL" clId="{C3005BA5-992A-D84E-81F1-CEF1431CB700}" dt="2022-11-04T04:14:39.912" v="6277" actId="1036"/>
        <pc:sldMkLst>
          <pc:docMk/>
          <pc:sldMk cId="3711154121" sldId="340"/>
        </pc:sldMkLst>
        <pc:spChg chg="mod">
          <ac:chgData name="Ritisha Ghosh" userId="0adafb8f-62f2-4290-b398-76ad65432ce5" providerId="ADAL" clId="{C3005BA5-992A-D84E-81F1-CEF1431CB700}" dt="2022-11-04T04:14:39.912" v="6277" actId="1036"/>
          <ac:spMkLst>
            <pc:docMk/>
            <pc:sldMk cId="3711154121" sldId="340"/>
            <ac:spMk id="5" creationId="{BEA7F538-30DE-9345-AD72-DCB914A9CFBD}"/>
          </ac:spMkLst>
        </pc:spChg>
        <pc:graphicFrameChg chg="mod">
          <ac:chgData name="Ritisha Ghosh" userId="0adafb8f-62f2-4290-b398-76ad65432ce5" providerId="ADAL" clId="{C3005BA5-992A-D84E-81F1-CEF1431CB700}" dt="2022-11-03T22:02:37.742" v="54" actId="20577"/>
          <ac:graphicFrameMkLst>
            <pc:docMk/>
            <pc:sldMk cId="3711154121" sldId="340"/>
            <ac:graphicFrameMk id="9" creationId="{26DE84B7-CBBC-C8D6-9D6A-EF739C3B1363}"/>
          </ac:graphicFrameMkLst>
        </pc:graphicFrameChg>
      </pc:sldChg>
      <pc:sldChg chg="modSp mod">
        <pc:chgData name="Ritisha Ghosh" userId="0adafb8f-62f2-4290-b398-76ad65432ce5" providerId="ADAL" clId="{C3005BA5-992A-D84E-81F1-CEF1431CB700}" dt="2022-11-04T04:12:50.351" v="6244" actId="1036"/>
        <pc:sldMkLst>
          <pc:docMk/>
          <pc:sldMk cId="1801397786" sldId="341"/>
        </pc:sldMkLst>
        <pc:spChg chg="mod">
          <ac:chgData name="Ritisha Ghosh" userId="0adafb8f-62f2-4290-b398-76ad65432ce5" providerId="ADAL" clId="{C3005BA5-992A-D84E-81F1-CEF1431CB700}" dt="2022-11-04T04:12:50.351" v="6244" actId="1036"/>
          <ac:spMkLst>
            <pc:docMk/>
            <pc:sldMk cId="1801397786" sldId="341"/>
            <ac:spMk id="4" creationId="{046EC5EA-9CD0-F645-A477-F5D2363705C5}"/>
          </ac:spMkLst>
        </pc:spChg>
      </pc:sldChg>
      <pc:sldChg chg="modSp mod delCm">
        <pc:chgData name="Ritisha Ghosh" userId="0adafb8f-62f2-4290-b398-76ad65432ce5" providerId="ADAL" clId="{C3005BA5-992A-D84E-81F1-CEF1431CB700}" dt="2022-11-04T04:15:11.833" v="6301" actId="1036"/>
        <pc:sldMkLst>
          <pc:docMk/>
          <pc:sldMk cId="1016335261" sldId="343"/>
        </pc:sldMkLst>
        <pc:spChg chg="mod">
          <ac:chgData name="Ritisha Ghosh" userId="0adafb8f-62f2-4290-b398-76ad65432ce5" providerId="ADAL" clId="{C3005BA5-992A-D84E-81F1-CEF1431CB700}" dt="2022-11-04T04:15:11.833" v="6301" actId="1036"/>
          <ac:spMkLst>
            <pc:docMk/>
            <pc:sldMk cId="1016335261" sldId="343"/>
            <ac:spMk id="4" creationId="{046EC5EA-9CD0-F645-A477-F5D2363705C5}"/>
          </ac:spMkLst>
        </pc:spChg>
        <pc:grpChg chg="mod">
          <ac:chgData name="Ritisha Ghosh" userId="0adafb8f-62f2-4290-b398-76ad65432ce5" providerId="ADAL" clId="{C3005BA5-992A-D84E-81F1-CEF1431CB700}" dt="2022-11-04T01:58:25.860" v="1344" actId="1037"/>
          <ac:grpSpMkLst>
            <pc:docMk/>
            <pc:sldMk cId="1016335261" sldId="343"/>
            <ac:grpSpMk id="15" creationId="{483A9F17-B088-2B64-E696-CB6DD97ED02D}"/>
          </ac:grpSpMkLst>
        </pc:grpChg>
        <pc:graphicFrameChg chg="mod">
          <ac:chgData name="Ritisha Ghosh" userId="0adafb8f-62f2-4290-b398-76ad65432ce5" providerId="ADAL" clId="{C3005BA5-992A-D84E-81F1-CEF1431CB700}" dt="2022-11-04T01:58:31.788" v="1350" actId="1036"/>
          <ac:graphicFrameMkLst>
            <pc:docMk/>
            <pc:sldMk cId="1016335261" sldId="343"/>
            <ac:graphicFrameMk id="28" creationId="{34B51EFD-9A07-2D40-9BF5-F4C350C42D22}"/>
          </ac:graphicFrameMkLst>
        </pc:graphicFrameChg>
      </pc:sldChg>
      <pc:sldChg chg="addSp delSp modSp mod modNotesTx">
        <pc:chgData name="Ritisha Ghosh" userId="0adafb8f-62f2-4290-b398-76ad65432ce5" providerId="ADAL" clId="{C3005BA5-992A-D84E-81F1-CEF1431CB700}" dt="2022-11-04T04:15:33.422" v="6310" actId="207"/>
        <pc:sldMkLst>
          <pc:docMk/>
          <pc:sldMk cId="639555439" sldId="344"/>
        </pc:sldMkLst>
        <pc:spChg chg="del mod">
          <ac:chgData name="Ritisha Ghosh" userId="0adafb8f-62f2-4290-b398-76ad65432ce5" providerId="ADAL" clId="{C3005BA5-992A-D84E-81F1-CEF1431CB700}" dt="2022-11-04T01:01:08.579" v="630" actId="478"/>
          <ac:spMkLst>
            <pc:docMk/>
            <pc:sldMk cId="639555439" sldId="344"/>
            <ac:spMk id="2" creationId="{7EB71EB5-4680-315F-98F3-D2319EDC2232}"/>
          </ac:spMkLst>
        </pc:spChg>
        <pc:spChg chg="mod">
          <ac:chgData name="Ritisha Ghosh" userId="0adafb8f-62f2-4290-b398-76ad65432ce5" providerId="ADAL" clId="{C3005BA5-992A-D84E-81F1-CEF1431CB700}" dt="2022-11-04T04:15:33.422" v="6310" actId="207"/>
          <ac:spMkLst>
            <pc:docMk/>
            <pc:sldMk cId="639555439" sldId="344"/>
            <ac:spMk id="4" creationId="{046EC5EA-9CD0-F645-A477-F5D2363705C5}"/>
          </ac:spMkLst>
        </pc:spChg>
        <pc:spChg chg="add del mod">
          <ac:chgData name="Ritisha Ghosh" userId="0adafb8f-62f2-4290-b398-76ad65432ce5" providerId="ADAL" clId="{C3005BA5-992A-D84E-81F1-CEF1431CB700}" dt="2022-11-04T01:02:12.281" v="648" actId="478"/>
          <ac:spMkLst>
            <pc:docMk/>
            <pc:sldMk cId="639555439" sldId="344"/>
            <ac:spMk id="6" creationId="{547BF730-F25F-AE1B-BFD7-AA9A4E1E48E8}"/>
          </ac:spMkLst>
        </pc:spChg>
        <pc:spChg chg="del">
          <ac:chgData name="Ritisha Ghosh" userId="0adafb8f-62f2-4290-b398-76ad65432ce5" providerId="ADAL" clId="{C3005BA5-992A-D84E-81F1-CEF1431CB700}" dt="2022-11-04T01:01:12.378" v="631" actId="478"/>
          <ac:spMkLst>
            <pc:docMk/>
            <pc:sldMk cId="639555439" sldId="344"/>
            <ac:spMk id="7" creationId="{C1642471-1432-B24D-AD23-BB2811B2FC1A}"/>
          </ac:spMkLst>
        </pc:spChg>
        <pc:spChg chg="add mod">
          <ac:chgData name="Ritisha Ghosh" userId="0adafb8f-62f2-4290-b398-76ad65432ce5" providerId="ADAL" clId="{C3005BA5-992A-D84E-81F1-CEF1431CB700}" dt="2022-11-04T01:33:44.888" v="1011" actId="1076"/>
          <ac:spMkLst>
            <pc:docMk/>
            <pc:sldMk cId="639555439" sldId="344"/>
            <ac:spMk id="8" creationId="{B5C0B3CA-6AC7-00F1-847D-F723BA16CACF}"/>
          </ac:spMkLst>
        </pc:spChg>
        <pc:spChg chg="add mod">
          <ac:chgData name="Ritisha Ghosh" userId="0adafb8f-62f2-4290-b398-76ad65432ce5" providerId="ADAL" clId="{C3005BA5-992A-D84E-81F1-CEF1431CB700}" dt="2022-11-04T01:59:45.246" v="1351" actId="1037"/>
          <ac:spMkLst>
            <pc:docMk/>
            <pc:sldMk cId="639555439" sldId="344"/>
            <ac:spMk id="9" creationId="{239E61C3-641D-6A4D-F325-DBAD1315E962}"/>
          </ac:spMkLst>
        </pc:spChg>
        <pc:spChg chg="add mod">
          <ac:chgData name="Ritisha Ghosh" userId="0adafb8f-62f2-4290-b398-76ad65432ce5" providerId="ADAL" clId="{C3005BA5-992A-D84E-81F1-CEF1431CB700}" dt="2022-11-04T01:33:57.004" v="1019" actId="207"/>
          <ac:spMkLst>
            <pc:docMk/>
            <pc:sldMk cId="639555439" sldId="344"/>
            <ac:spMk id="10" creationId="{07F4F327-A12E-5580-8A89-D4D123AD6EDD}"/>
          </ac:spMkLst>
        </pc:spChg>
        <pc:spChg chg="add mod">
          <ac:chgData name="Ritisha Ghosh" userId="0adafb8f-62f2-4290-b398-76ad65432ce5" providerId="ADAL" clId="{C3005BA5-992A-D84E-81F1-CEF1431CB700}" dt="2022-11-04T01:33:59.906" v="1020" actId="207"/>
          <ac:spMkLst>
            <pc:docMk/>
            <pc:sldMk cId="639555439" sldId="344"/>
            <ac:spMk id="11" creationId="{CF9C60B9-572E-7E7E-E8B3-AAD002014B46}"/>
          </ac:spMkLst>
        </pc:spChg>
        <pc:spChg chg="del mod">
          <ac:chgData name="Ritisha Ghosh" userId="0adafb8f-62f2-4290-b398-76ad65432ce5" providerId="ADAL" clId="{C3005BA5-992A-D84E-81F1-CEF1431CB700}" dt="2022-11-04T03:09:36.037" v="2728" actId="21"/>
          <ac:spMkLst>
            <pc:docMk/>
            <pc:sldMk cId="639555439" sldId="344"/>
            <ac:spMk id="48" creationId="{026A9716-3C5E-23C4-878A-9A8E600D3834}"/>
          </ac:spMkLst>
        </pc:spChg>
        <pc:spChg chg="del">
          <ac:chgData name="Ritisha Ghosh" userId="0adafb8f-62f2-4290-b398-76ad65432ce5" providerId="ADAL" clId="{C3005BA5-992A-D84E-81F1-CEF1431CB700}" dt="2022-11-03T22:04:45.283" v="64" actId="478"/>
          <ac:spMkLst>
            <pc:docMk/>
            <pc:sldMk cId="639555439" sldId="344"/>
            <ac:spMk id="49" creationId="{DA81CEDD-E299-ACB5-AF35-F7EC2933B3AE}"/>
          </ac:spMkLst>
        </pc:spChg>
        <pc:graphicFrameChg chg="add del mod modGraphic">
          <ac:chgData name="Ritisha Ghosh" userId="0adafb8f-62f2-4290-b398-76ad65432ce5" providerId="ADAL" clId="{C3005BA5-992A-D84E-81F1-CEF1431CB700}" dt="2022-11-03T22:10:25.466" v="318" actId="478"/>
          <ac:graphicFrameMkLst>
            <pc:docMk/>
            <pc:sldMk cId="639555439" sldId="344"/>
            <ac:graphicFrameMk id="3" creationId="{3C048CF1-EE7B-82C4-421F-D991E8025243}"/>
          </ac:graphicFrameMkLst>
        </pc:graphicFrameChg>
        <pc:graphicFrameChg chg="add mod modGraphic">
          <ac:chgData name="Ritisha Ghosh" userId="0adafb8f-62f2-4290-b398-76ad65432ce5" providerId="ADAL" clId="{C3005BA5-992A-D84E-81F1-CEF1431CB700}" dt="2022-11-04T03:44:40.847" v="4041"/>
          <ac:graphicFrameMkLst>
            <pc:docMk/>
            <pc:sldMk cId="639555439" sldId="344"/>
            <ac:graphicFrameMk id="5" creationId="{916846F9-18B2-AFA1-2018-F6D485B255E2}"/>
          </ac:graphicFrameMkLst>
        </pc:graphicFrameChg>
      </pc:sldChg>
      <pc:sldChg chg="modSp mod delCm">
        <pc:chgData name="Ritisha Ghosh" userId="0adafb8f-62f2-4290-b398-76ad65432ce5" providerId="ADAL" clId="{C3005BA5-992A-D84E-81F1-CEF1431CB700}" dt="2022-11-04T04:15:17.218" v="6308" actId="1036"/>
        <pc:sldMkLst>
          <pc:docMk/>
          <pc:sldMk cId="2079269680" sldId="345"/>
        </pc:sldMkLst>
        <pc:spChg chg="mod">
          <ac:chgData name="Ritisha Ghosh" userId="0adafb8f-62f2-4290-b398-76ad65432ce5" providerId="ADAL" clId="{C3005BA5-992A-D84E-81F1-CEF1431CB700}" dt="2022-11-04T04:15:17.218" v="6308" actId="1036"/>
          <ac:spMkLst>
            <pc:docMk/>
            <pc:sldMk cId="2079269680" sldId="345"/>
            <ac:spMk id="39" creationId="{A450074C-92E4-D8FC-B225-2B30EDFAA305}"/>
          </ac:spMkLst>
        </pc:spChg>
        <pc:spChg chg="mod">
          <ac:chgData name="Ritisha Ghosh" userId="0adafb8f-62f2-4290-b398-76ad65432ce5" providerId="ADAL" clId="{C3005BA5-992A-D84E-81F1-CEF1431CB700}" dt="2022-11-04T04:07:37.294" v="6163" actId="1035"/>
          <ac:spMkLst>
            <pc:docMk/>
            <pc:sldMk cId="2079269680" sldId="345"/>
            <ac:spMk id="43" creationId="{D0376087-C24E-5BAD-BC08-EBA2D2A6E09B}"/>
          </ac:spMkLst>
        </pc:spChg>
        <pc:spChg chg="mod">
          <ac:chgData name="Ritisha Ghosh" userId="0adafb8f-62f2-4290-b398-76ad65432ce5" providerId="ADAL" clId="{C3005BA5-992A-D84E-81F1-CEF1431CB700}" dt="2022-11-04T04:07:50.582" v="6168" actId="1035"/>
          <ac:spMkLst>
            <pc:docMk/>
            <pc:sldMk cId="2079269680" sldId="345"/>
            <ac:spMk id="44" creationId="{44E9C5C2-4D01-36C6-4141-FEBFD02614C1}"/>
          </ac:spMkLst>
        </pc:spChg>
        <pc:spChg chg="mod">
          <ac:chgData name="Ritisha Ghosh" userId="0adafb8f-62f2-4290-b398-76ad65432ce5" providerId="ADAL" clId="{C3005BA5-992A-D84E-81F1-CEF1431CB700}" dt="2022-11-04T01:57:28.419" v="1312" actId="1076"/>
          <ac:spMkLst>
            <pc:docMk/>
            <pc:sldMk cId="2079269680" sldId="345"/>
            <ac:spMk id="46" creationId="{43D38EBA-B6FE-75DA-050E-15189C089BFF}"/>
          </ac:spMkLst>
        </pc:spChg>
        <pc:spChg chg="mod">
          <ac:chgData name="Ritisha Ghosh" userId="0adafb8f-62f2-4290-b398-76ad65432ce5" providerId="ADAL" clId="{C3005BA5-992A-D84E-81F1-CEF1431CB700}" dt="2022-11-04T01:57:39.151" v="1314" actId="1076"/>
          <ac:spMkLst>
            <pc:docMk/>
            <pc:sldMk cId="2079269680" sldId="345"/>
            <ac:spMk id="50" creationId="{299B2610-074C-BDE1-4AE3-6AA88B282224}"/>
          </ac:spMkLst>
        </pc:spChg>
        <pc:spChg chg="mod">
          <ac:chgData name="Ritisha Ghosh" userId="0adafb8f-62f2-4290-b398-76ad65432ce5" providerId="ADAL" clId="{C3005BA5-992A-D84E-81F1-CEF1431CB700}" dt="2022-11-04T01:57:32.746" v="1313" actId="1076"/>
          <ac:spMkLst>
            <pc:docMk/>
            <pc:sldMk cId="2079269680" sldId="345"/>
            <ac:spMk id="51" creationId="{55E05052-0853-DCF8-ABBD-8AADE479A1E2}"/>
          </ac:spMkLst>
        </pc:spChg>
        <pc:grpChg chg="mod">
          <ac:chgData name="Ritisha Ghosh" userId="0adafb8f-62f2-4290-b398-76ad65432ce5" providerId="ADAL" clId="{C3005BA5-992A-D84E-81F1-CEF1431CB700}" dt="2022-11-04T01:57:46.046" v="1325" actId="1037"/>
          <ac:grpSpMkLst>
            <pc:docMk/>
            <pc:sldMk cId="2079269680" sldId="345"/>
            <ac:grpSpMk id="52" creationId="{70E06598-72BB-DDB0-13AE-72DF036006D2}"/>
          </ac:grpSpMkLst>
        </pc:grpChg>
        <pc:picChg chg="mod">
          <ac:chgData name="Ritisha Ghosh" userId="0adafb8f-62f2-4290-b398-76ad65432ce5" providerId="ADAL" clId="{C3005BA5-992A-D84E-81F1-CEF1431CB700}" dt="2022-11-04T01:58:16.248" v="1330" actId="1036"/>
          <ac:picMkLst>
            <pc:docMk/>
            <pc:sldMk cId="2079269680" sldId="345"/>
            <ac:picMk id="20" creationId="{47422E4E-B4F7-AB3B-5DA1-BC237C13CDA1}"/>
          </ac:picMkLst>
        </pc:picChg>
        <pc:picChg chg="mod">
          <ac:chgData name="Ritisha Ghosh" userId="0adafb8f-62f2-4290-b398-76ad65432ce5" providerId="ADAL" clId="{C3005BA5-992A-D84E-81F1-CEF1431CB700}" dt="2022-11-04T01:57:50.257" v="1326" actId="1076"/>
          <ac:picMkLst>
            <pc:docMk/>
            <pc:sldMk cId="2079269680" sldId="345"/>
            <ac:picMk id="21" creationId="{6FCACF8E-C3D6-2A71-6839-797799A8666D}"/>
          </ac:picMkLst>
        </pc:picChg>
        <pc:picChg chg="mod">
          <ac:chgData name="Ritisha Ghosh" userId="0adafb8f-62f2-4290-b398-76ad65432ce5" providerId="ADAL" clId="{C3005BA5-992A-D84E-81F1-CEF1431CB700}" dt="2022-11-04T01:57:59.932" v="1327" actId="1076"/>
          <ac:picMkLst>
            <pc:docMk/>
            <pc:sldMk cId="2079269680" sldId="345"/>
            <ac:picMk id="22" creationId="{C4676B4F-BFB6-7EB3-7AED-18E82E285398}"/>
          </ac:picMkLst>
        </pc:picChg>
        <pc:picChg chg="mod">
          <ac:chgData name="Ritisha Ghosh" userId="0adafb8f-62f2-4290-b398-76ad65432ce5" providerId="ADAL" clId="{C3005BA5-992A-D84E-81F1-CEF1431CB700}" dt="2022-11-04T01:58:09.733" v="1328" actId="1076"/>
          <ac:picMkLst>
            <pc:docMk/>
            <pc:sldMk cId="2079269680" sldId="345"/>
            <ac:picMk id="24" creationId="{708C0B8F-6548-99EA-C4A7-508F3058CC2A}"/>
          </ac:picMkLst>
        </pc:picChg>
      </pc:sldChg>
      <pc:sldChg chg="addSp delSp modSp mod delCm">
        <pc:chgData name="Ritisha Ghosh" userId="0adafb8f-62f2-4290-b398-76ad65432ce5" providerId="ADAL" clId="{C3005BA5-992A-D84E-81F1-CEF1431CB700}" dt="2022-11-04T05:12:34.041" v="6315" actId="14100"/>
        <pc:sldMkLst>
          <pc:docMk/>
          <pc:sldMk cId="880618325" sldId="355"/>
        </pc:sldMkLst>
        <pc:spChg chg="add del mod">
          <ac:chgData name="Ritisha Ghosh" userId="0adafb8f-62f2-4290-b398-76ad65432ce5" providerId="ADAL" clId="{C3005BA5-992A-D84E-81F1-CEF1431CB700}" dt="2022-11-04T02:11:27.322" v="1385"/>
          <ac:spMkLst>
            <pc:docMk/>
            <pc:sldMk cId="880618325" sldId="355"/>
            <ac:spMk id="9" creationId="{77044746-7D59-78CC-0E07-F7373F1B6A1F}"/>
          </ac:spMkLst>
        </pc:spChg>
        <pc:spChg chg="mod">
          <ac:chgData name="Ritisha Ghosh" userId="0adafb8f-62f2-4290-b398-76ad65432ce5" providerId="ADAL" clId="{C3005BA5-992A-D84E-81F1-CEF1431CB700}" dt="2022-11-04T02:12:14.316" v="1402" actId="20577"/>
          <ac:spMkLst>
            <pc:docMk/>
            <pc:sldMk cId="880618325" sldId="355"/>
            <ac:spMk id="19" creationId="{FB2067EA-BB74-141B-C01E-F5A0D21C9E12}"/>
          </ac:spMkLst>
        </pc:spChg>
        <pc:spChg chg="del">
          <ac:chgData name="Ritisha Ghosh" userId="0adafb8f-62f2-4290-b398-76ad65432ce5" providerId="ADAL" clId="{C3005BA5-992A-D84E-81F1-CEF1431CB700}" dt="2022-11-04T02:10:32.104" v="1370" actId="478"/>
          <ac:spMkLst>
            <pc:docMk/>
            <pc:sldMk cId="880618325" sldId="355"/>
            <ac:spMk id="20" creationId="{F21D8C26-3C59-DD04-D6A4-CFD00045BADD}"/>
          </ac:spMkLst>
        </pc:spChg>
        <pc:spChg chg="mod topLvl">
          <ac:chgData name="Ritisha Ghosh" userId="0adafb8f-62f2-4290-b398-76ad65432ce5" providerId="ADAL" clId="{C3005BA5-992A-D84E-81F1-CEF1431CB700}" dt="2022-11-04T02:12:05.619" v="1400" actId="1037"/>
          <ac:spMkLst>
            <pc:docMk/>
            <pc:sldMk cId="880618325" sldId="355"/>
            <ac:spMk id="36" creationId="{0F27F3DA-9C8E-C62F-F95A-65839A9E084C}"/>
          </ac:spMkLst>
        </pc:spChg>
        <pc:spChg chg="mod">
          <ac:chgData name="Ritisha Ghosh" userId="0adafb8f-62f2-4290-b398-76ad65432ce5" providerId="ADAL" clId="{C3005BA5-992A-D84E-81F1-CEF1431CB700}" dt="2022-11-04T02:13:50.574" v="1446" actId="1037"/>
          <ac:spMkLst>
            <pc:docMk/>
            <pc:sldMk cId="880618325" sldId="355"/>
            <ac:spMk id="37" creationId="{9EB03215-4D51-B9D8-0DD8-BA4BA3292992}"/>
          </ac:spMkLst>
        </pc:spChg>
        <pc:spChg chg="mod topLvl">
          <ac:chgData name="Ritisha Ghosh" userId="0adafb8f-62f2-4290-b398-76ad65432ce5" providerId="ADAL" clId="{C3005BA5-992A-D84E-81F1-CEF1431CB700}" dt="2022-11-04T02:12:43.239" v="1413" actId="1035"/>
          <ac:spMkLst>
            <pc:docMk/>
            <pc:sldMk cId="880618325" sldId="355"/>
            <ac:spMk id="52" creationId="{4ACDE18D-C96D-F783-962E-6BA4D60A285A}"/>
          </ac:spMkLst>
        </pc:spChg>
        <pc:spChg chg="del topLvl">
          <ac:chgData name="Ritisha Ghosh" userId="0adafb8f-62f2-4290-b398-76ad65432ce5" providerId="ADAL" clId="{C3005BA5-992A-D84E-81F1-CEF1431CB700}" dt="2022-11-04T02:10:22.600" v="1368" actId="478"/>
          <ac:spMkLst>
            <pc:docMk/>
            <pc:sldMk cId="880618325" sldId="355"/>
            <ac:spMk id="53" creationId="{DADECC70-8066-6798-5D80-8B1F3FEEEFF7}"/>
          </ac:spMkLst>
        </pc:spChg>
        <pc:spChg chg="mod">
          <ac:chgData name="Ritisha Ghosh" userId="0adafb8f-62f2-4290-b398-76ad65432ce5" providerId="ADAL" clId="{C3005BA5-992A-D84E-81F1-CEF1431CB700}" dt="2022-11-04T02:12:43.239" v="1413" actId="1035"/>
          <ac:spMkLst>
            <pc:docMk/>
            <pc:sldMk cId="880618325" sldId="355"/>
            <ac:spMk id="54" creationId="{337EACD0-ADB5-D313-1487-3A7DA6724165}"/>
          </ac:spMkLst>
        </pc:spChg>
        <pc:spChg chg="del mod">
          <ac:chgData name="Ritisha Ghosh" userId="0adafb8f-62f2-4290-b398-76ad65432ce5" providerId="ADAL" clId="{C3005BA5-992A-D84E-81F1-CEF1431CB700}" dt="2022-11-04T02:10:15.357" v="1367" actId="478"/>
          <ac:spMkLst>
            <pc:docMk/>
            <pc:sldMk cId="880618325" sldId="355"/>
            <ac:spMk id="55" creationId="{837A47D6-F0F1-6E94-79D4-8888C05964EF}"/>
          </ac:spMkLst>
        </pc:spChg>
        <pc:spChg chg="mod">
          <ac:chgData name="Ritisha Ghosh" userId="0adafb8f-62f2-4290-b398-76ad65432ce5" providerId="ADAL" clId="{C3005BA5-992A-D84E-81F1-CEF1431CB700}" dt="2022-11-04T03:21:31.255" v="3014" actId="2085"/>
          <ac:spMkLst>
            <pc:docMk/>
            <pc:sldMk cId="880618325" sldId="355"/>
            <ac:spMk id="70" creationId="{E5F89A19-FB3C-4DC7-7250-DCAD6F2CF6A6}"/>
          </ac:spMkLst>
        </pc:spChg>
        <pc:spChg chg="add del mod topLvl">
          <ac:chgData name="Ritisha Ghosh" userId="0adafb8f-62f2-4290-b398-76ad65432ce5" providerId="ADAL" clId="{C3005BA5-992A-D84E-81F1-CEF1431CB700}" dt="2022-11-04T03:21:36.069" v="3015" actId="2085"/>
          <ac:spMkLst>
            <pc:docMk/>
            <pc:sldMk cId="880618325" sldId="355"/>
            <ac:spMk id="72" creationId="{A63C91DD-4C97-8E5D-2203-67E3A11D03A4}"/>
          </ac:spMkLst>
        </pc:spChg>
        <pc:spChg chg="mod">
          <ac:chgData name="Ritisha Ghosh" userId="0adafb8f-62f2-4290-b398-76ad65432ce5" providerId="ADAL" clId="{C3005BA5-992A-D84E-81F1-CEF1431CB700}" dt="2022-11-04T03:21:38.959" v="3016" actId="2085"/>
          <ac:spMkLst>
            <pc:docMk/>
            <pc:sldMk cId="880618325" sldId="355"/>
            <ac:spMk id="73" creationId="{8650A627-A98D-7772-3426-231DE1357124}"/>
          </ac:spMkLst>
        </pc:spChg>
        <pc:grpChg chg="del">
          <ac:chgData name="Ritisha Ghosh" userId="0adafb8f-62f2-4290-b398-76ad65432ce5" providerId="ADAL" clId="{C3005BA5-992A-D84E-81F1-CEF1431CB700}" dt="2022-11-04T02:10:32.104" v="1370" actId="478"/>
          <ac:grpSpMkLst>
            <pc:docMk/>
            <pc:sldMk cId="880618325" sldId="355"/>
            <ac:grpSpMk id="2" creationId="{FA571EAD-C04D-0E1C-8AB9-10B431370B80}"/>
          </ac:grpSpMkLst>
        </pc:grpChg>
        <pc:grpChg chg="mod">
          <ac:chgData name="Ritisha Ghosh" userId="0adafb8f-62f2-4290-b398-76ad65432ce5" providerId="ADAL" clId="{C3005BA5-992A-D84E-81F1-CEF1431CB700}" dt="2022-11-04T05:12:34.041" v="6315" actId="14100"/>
          <ac:grpSpMkLst>
            <pc:docMk/>
            <pc:sldMk cId="880618325" sldId="355"/>
            <ac:grpSpMk id="5" creationId="{AF523D6A-731F-13FE-3F03-1ABB221BE4BC}"/>
          </ac:grpSpMkLst>
        </pc:grpChg>
        <pc:grpChg chg="del">
          <ac:chgData name="Ritisha Ghosh" userId="0adafb8f-62f2-4290-b398-76ad65432ce5" providerId="ADAL" clId="{C3005BA5-992A-D84E-81F1-CEF1431CB700}" dt="2022-11-04T02:10:22.600" v="1368" actId="478"/>
          <ac:grpSpMkLst>
            <pc:docMk/>
            <pc:sldMk cId="880618325" sldId="355"/>
            <ac:grpSpMk id="6" creationId="{5954FD1A-D5C5-5547-D13B-7B27FAB6C5B7}"/>
          </ac:grpSpMkLst>
        </pc:grpChg>
        <pc:grpChg chg="add del mod">
          <ac:chgData name="Ritisha Ghosh" userId="0adafb8f-62f2-4290-b398-76ad65432ce5" providerId="ADAL" clId="{C3005BA5-992A-D84E-81F1-CEF1431CB700}" dt="2022-11-04T02:12:43.239" v="1413" actId="1035"/>
          <ac:grpSpMkLst>
            <pc:docMk/>
            <pc:sldMk cId="880618325" sldId="355"/>
            <ac:grpSpMk id="7" creationId="{EB34C81C-E11B-0A9E-77FA-379C31B62510}"/>
          </ac:grpSpMkLst>
        </pc:grpChg>
        <pc:grpChg chg="mod">
          <ac:chgData name="Ritisha Ghosh" userId="0adafb8f-62f2-4290-b398-76ad65432ce5" providerId="ADAL" clId="{C3005BA5-992A-D84E-81F1-CEF1431CB700}" dt="2022-11-04T02:12:43.239" v="1413" actId="1035"/>
          <ac:grpSpMkLst>
            <pc:docMk/>
            <pc:sldMk cId="880618325" sldId="355"/>
            <ac:grpSpMk id="8" creationId="{C314514D-EE59-9BF7-F162-4864E0351D7B}"/>
          </ac:grpSpMkLst>
        </pc:grpChg>
      </pc:sldChg>
      <pc:sldChg chg="modSp mod">
        <pc:chgData name="Ritisha Ghosh" userId="0adafb8f-62f2-4290-b398-76ad65432ce5" providerId="ADAL" clId="{C3005BA5-992A-D84E-81F1-CEF1431CB700}" dt="2022-11-04T04:13:09.145" v="6259" actId="1036"/>
        <pc:sldMkLst>
          <pc:docMk/>
          <pc:sldMk cId="2779087071" sldId="370"/>
        </pc:sldMkLst>
        <pc:spChg chg="mod">
          <ac:chgData name="Ritisha Ghosh" userId="0adafb8f-62f2-4290-b398-76ad65432ce5" providerId="ADAL" clId="{C3005BA5-992A-D84E-81F1-CEF1431CB700}" dt="2022-11-04T04:13:09.145" v="6259" actId="1036"/>
          <ac:spMkLst>
            <pc:docMk/>
            <pc:sldMk cId="2779087071" sldId="370"/>
            <ac:spMk id="2" creationId="{5D25A54E-03D3-444B-990E-482B66334D29}"/>
          </ac:spMkLst>
        </pc:spChg>
      </pc:sldChg>
      <pc:sldChg chg="addSp modSp mod delCm modNotesTx">
        <pc:chgData name="Ritisha Ghosh" userId="0adafb8f-62f2-4290-b398-76ad65432ce5" providerId="ADAL" clId="{C3005BA5-992A-D84E-81F1-CEF1431CB700}" dt="2022-11-04T04:12:16.822" v="6225" actId="1037"/>
        <pc:sldMkLst>
          <pc:docMk/>
          <pc:sldMk cId="3379763569" sldId="371"/>
        </pc:sldMkLst>
        <pc:spChg chg="mod">
          <ac:chgData name="Ritisha Ghosh" userId="0adafb8f-62f2-4290-b398-76ad65432ce5" providerId="ADAL" clId="{C3005BA5-992A-D84E-81F1-CEF1431CB700}" dt="2022-11-04T04:12:16.822" v="6225" actId="1037"/>
          <ac:spMkLst>
            <pc:docMk/>
            <pc:sldMk cId="3379763569" sldId="371"/>
            <ac:spMk id="4" creationId="{046EC5EA-9CD0-F645-A477-F5D2363705C5}"/>
          </ac:spMkLst>
        </pc:spChg>
        <pc:spChg chg="add mod">
          <ac:chgData name="Ritisha Ghosh" userId="0adafb8f-62f2-4290-b398-76ad65432ce5" providerId="ADAL" clId="{C3005BA5-992A-D84E-81F1-CEF1431CB700}" dt="2022-11-04T01:55:42.585" v="1303" actId="14100"/>
          <ac:spMkLst>
            <pc:docMk/>
            <pc:sldMk cId="3379763569" sldId="371"/>
            <ac:spMk id="10" creationId="{94964D25-A6FB-8F01-510F-18E590FD7720}"/>
          </ac:spMkLst>
        </pc:spChg>
        <pc:picChg chg="add mod">
          <ac:chgData name="Ritisha Ghosh" userId="0adafb8f-62f2-4290-b398-76ad65432ce5" providerId="ADAL" clId="{C3005BA5-992A-D84E-81F1-CEF1431CB700}" dt="2022-11-04T01:49:51.493" v="1143"/>
          <ac:picMkLst>
            <pc:docMk/>
            <pc:sldMk cId="3379763569" sldId="371"/>
            <ac:picMk id="5" creationId="{CA603D14-A96E-76E8-FA65-CA7615A87EF1}"/>
          </ac:picMkLst>
        </pc:picChg>
        <pc:cxnChg chg="add mod">
          <ac:chgData name="Ritisha Ghosh" userId="0adafb8f-62f2-4290-b398-76ad65432ce5" providerId="ADAL" clId="{C3005BA5-992A-D84E-81F1-CEF1431CB700}" dt="2022-11-04T01:49:51.493" v="1143"/>
          <ac:cxnSpMkLst>
            <pc:docMk/>
            <pc:sldMk cId="3379763569" sldId="371"/>
            <ac:cxnSpMk id="6" creationId="{269C160D-36B4-7843-119F-58804339A514}"/>
          </ac:cxnSpMkLst>
        </pc:cxnChg>
        <pc:cxnChg chg="add mod">
          <ac:chgData name="Ritisha Ghosh" userId="0adafb8f-62f2-4290-b398-76ad65432ce5" providerId="ADAL" clId="{C3005BA5-992A-D84E-81F1-CEF1431CB700}" dt="2022-11-04T01:49:51.493" v="1143"/>
          <ac:cxnSpMkLst>
            <pc:docMk/>
            <pc:sldMk cId="3379763569" sldId="371"/>
            <ac:cxnSpMk id="7" creationId="{C6539F48-63DF-9829-34EA-94E26519E6D1}"/>
          </ac:cxnSpMkLst>
        </pc:cxnChg>
        <pc:cxnChg chg="add mod">
          <ac:chgData name="Ritisha Ghosh" userId="0adafb8f-62f2-4290-b398-76ad65432ce5" providerId="ADAL" clId="{C3005BA5-992A-D84E-81F1-CEF1431CB700}" dt="2022-11-04T01:49:51.493" v="1143"/>
          <ac:cxnSpMkLst>
            <pc:docMk/>
            <pc:sldMk cId="3379763569" sldId="371"/>
            <ac:cxnSpMk id="8" creationId="{2F804A8F-E918-00DF-9384-D447519581E0}"/>
          </ac:cxnSpMkLst>
        </pc:cxnChg>
        <pc:cxnChg chg="add mod">
          <ac:chgData name="Ritisha Ghosh" userId="0adafb8f-62f2-4290-b398-76ad65432ce5" providerId="ADAL" clId="{C3005BA5-992A-D84E-81F1-CEF1431CB700}" dt="2022-11-04T01:49:51.493" v="1143"/>
          <ac:cxnSpMkLst>
            <pc:docMk/>
            <pc:sldMk cId="3379763569" sldId="371"/>
            <ac:cxnSpMk id="9" creationId="{5DF7B68C-1CC3-A2F2-6AA5-E77391E9ECCA}"/>
          </ac:cxnSpMkLst>
        </pc:cxnChg>
      </pc:sldChg>
      <pc:sldChg chg="modSp mod delCm modNotesTx">
        <pc:chgData name="Ritisha Ghosh" userId="0adafb8f-62f2-4290-b398-76ad65432ce5" providerId="ADAL" clId="{C3005BA5-992A-D84E-81F1-CEF1431CB700}" dt="2022-11-04T04:12:23.601" v="6234" actId="1037"/>
        <pc:sldMkLst>
          <pc:docMk/>
          <pc:sldMk cId="4166113013" sldId="372"/>
        </pc:sldMkLst>
        <pc:spChg chg="mod">
          <ac:chgData name="Ritisha Ghosh" userId="0adafb8f-62f2-4290-b398-76ad65432ce5" providerId="ADAL" clId="{C3005BA5-992A-D84E-81F1-CEF1431CB700}" dt="2022-11-04T04:12:23.601" v="6234" actId="1037"/>
          <ac:spMkLst>
            <pc:docMk/>
            <pc:sldMk cId="4166113013" sldId="372"/>
            <ac:spMk id="4" creationId="{046EC5EA-9CD0-F645-A477-F5D2363705C5}"/>
          </ac:spMkLst>
        </pc:spChg>
      </pc:sldChg>
      <pc:sldChg chg="modSp mod">
        <pc:chgData name="Ritisha Ghosh" userId="0adafb8f-62f2-4290-b398-76ad65432ce5" providerId="ADAL" clId="{C3005BA5-992A-D84E-81F1-CEF1431CB700}" dt="2022-11-04T04:09:45.329" v="6184" actId="1036"/>
        <pc:sldMkLst>
          <pc:docMk/>
          <pc:sldMk cId="1696567136" sldId="374"/>
        </pc:sldMkLst>
        <pc:spChg chg="mod">
          <ac:chgData name="Ritisha Ghosh" userId="0adafb8f-62f2-4290-b398-76ad65432ce5" providerId="ADAL" clId="{C3005BA5-992A-D84E-81F1-CEF1431CB700}" dt="2022-11-04T04:09:45.329" v="6184" actId="1036"/>
          <ac:spMkLst>
            <pc:docMk/>
            <pc:sldMk cId="1696567136" sldId="374"/>
            <ac:spMk id="5" creationId="{6EE2F205-0FA8-B2BD-6177-7D847BB5E889}"/>
          </ac:spMkLst>
        </pc:spChg>
        <pc:spChg chg="mod">
          <ac:chgData name="Ritisha Ghosh" userId="0adafb8f-62f2-4290-b398-76ad65432ce5" providerId="ADAL" clId="{C3005BA5-992A-D84E-81F1-CEF1431CB700}" dt="2022-11-04T03:22:26.138" v="3053" actId="20577"/>
          <ac:spMkLst>
            <pc:docMk/>
            <pc:sldMk cId="1696567136" sldId="374"/>
            <ac:spMk id="49" creationId="{10D97F5A-6571-B359-B241-C3BE72B6CE25}"/>
          </ac:spMkLst>
        </pc:spChg>
      </pc:sldChg>
      <pc:sldChg chg="addSp modSp mod">
        <pc:chgData name="Ritisha Ghosh" userId="0adafb8f-62f2-4290-b398-76ad65432ce5" providerId="ADAL" clId="{C3005BA5-992A-D84E-81F1-CEF1431CB700}" dt="2022-11-04T04:12:10.747" v="6211" actId="207"/>
        <pc:sldMkLst>
          <pc:docMk/>
          <pc:sldMk cId="3137529385" sldId="376"/>
        </pc:sldMkLst>
        <pc:spChg chg="mod">
          <ac:chgData name="Ritisha Ghosh" userId="0adafb8f-62f2-4290-b398-76ad65432ce5" providerId="ADAL" clId="{C3005BA5-992A-D84E-81F1-CEF1431CB700}" dt="2022-11-04T04:12:10.747" v="6211" actId="207"/>
          <ac:spMkLst>
            <pc:docMk/>
            <pc:sldMk cId="3137529385" sldId="376"/>
            <ac:spMk id="3" creationId="{95401612-4334-0D49-9492-8FC9F9D98379}"/>
          </ac:spMkLst>
        </pc:spChg>
        <pc:spChg chg="add mod">
          <ac:chgData name="Ritisha Ghosh" userId="0adafb8f-62f2-4290-b398-76ad65432ce5" providerId="ADAL" clId="{C3005BA5-992A-D84E-81F1-CEF1431CB700}" dt="2022-11-04T01:56:25.511" v="1308" actId="1076"/>
          <ac:spMkLst>
            <pc:docMk/>
            <pc:sldMk cId="3137529385" sldId="376"/>
            <ac:spMk id="4" creationId="{96DB7584-57DA-E70B-8385-1609576EC5B9}"/>
          </ac:spMkLst>
        </pc:spChg>
        <pc:spChg chg="mod">
          <ac:chgData name="Ritisha Ghosh" userId="0adafb8f-62f2-4290-b398-76ad65432ce5" providerId="ADAL" clId="{C3005BA5-992A-D84E-81F1-CEF1431CB700}" dt="2022-11-03T21:59:25.473" v="31" actId="14100"/>
          <ac:spMkLst>
            <pc:docMk/>
            <pc:sldMk cId="3137529385" sldId="376"/>
            <ac:spMk id="19" creationId="{1826D7D8-D349-B443-82F7-8BDDE12CA8A4}"/>
          </ac:spMkLst>
        </pc:spChg>
        <pc:graphicFrameChg chg="mod">
          <ac:chgData name="Ritisha Ghosh" userId="0adafb8f-62f2-4290-b398-76ad65432ce5" providerId="ADAL" clId="{C3005BA5-992A-D84E-81F1-CEF1431CB700}" dt="2022-11-04T01:51:34.175" v="1152" actId="1035"/>
          <ac:graphicFrameMkLst>
            <pc:docMk/>
            <pc:sldMk cId="3137529385" sldId="376"/>
            <ac:graphicFrameMk id="18" creationId="{F17D8F7D-FCD9-374A-8E67-540A06D67D72}"/>
          </ac:graphicFrameMkLst>
        </pc:graphicFrameChg>
        <pc:picChg chg="mod">
          <ac:chgData name="Ritisha Ghosh" userId="0adafb8f-62f2-4290-b398-76ad65432ce5" providerId="ADAL" clId="{C3005BA5-992A-D84E-81F1-CEF1431CB700}" dt="2022-11-03T21:59:40.795" v="33" actId="1076"/>
          <ac:picMkLst>
            <pc:docMk/>
            <pc:sldMk cId="3137529385" sldId="376"/>
            <ac:picMk id="24" creationId="{DF26A92F-74CD-F54E-AF53-34043E8E5109}"/>
          </ac:picMkLst>
        </pc:picChg>
      </pc:sldChg>
      <pc:sldChg chg="addSp delSp modSp mod modNotesTx">
        <pc:chgData name="Ritisha Ghosh" userId="0adafb8f-62f2-4290-b398-76ad65432ce5" providerId="ADAL" clId="{C3005BA5-992A-D84E-81F1-CEF1431CB700}" dt="2022-11-04T04:15:41.043" v="6311" actId="120"/>
        <pc:sldMkLst>
          <pc:docMk/>
          <pc:sldMk cId="1410092207" sldId="377"/>
        </pc:sldMkLst>
        <pc:spChg chg="del">
          <ac:chgData name="Ritisha Ghosh" userId="0adafb8f-62f2-4290-b398-76ad65432ce5" providerId="ADAL" clId="{C3005BA5-992A-D84E-81F1-CEF1431CB700}" dt="2022-11-04T02:00:04.077" v="1354" actId="478"/>
          <ac:spMkLst>
            <pc:docMk/>
            <pc:sldMk cId="1410092207" sldId="377"/>
            <ac:spMk id="2" creationId="{7EB71EB5-4680-315F-98F3-D2319EDC2232}"/>
          </ac:spMkLst>
        </pc:spChg>
        <pc:spChg chg="mod">
          <ac:chgData name="Ritisha Ghosh" userId="0adafb8f-62f2-4290-b398-76ad65432ce5" providerId="ADAL" clId="{C3005BA5-992A-D84E-81F1-CEF1431CB700}" dt="2022-11-04T04:15:41.043" v="6311" actId="120"/>
          <ac:spMkLst>
            <pc:docMk/>
            <pc:sldMk cId="1410092207" sldId="377"/>
            <ac:spMk id="4" creationId="{046EC5EA-9CD0-F645-A477-F5D2363705C5}"/>
          </ac:spMkLst>
        </pc:spChg>
        <pc:spChg chg="add del mod">
          <ac:chgData name="Ritisha Ghosh" userId="0adafb8f-62f2-4290-b398-76ad65432ce5" providerId="ADAL" clId="{C3005BA5-992A-D84E-81F1-CEF1431CB700}" dt="2022-11-04T02:18:02.409" v="1638" actId="478"/>
          <ac:spMkLst>
            <pc:docMk/>
            <pc:sldMk cId="1410092207" sldId="377"/>
            <ac:spMk id="5" creationId="{3A0765FC-7E3E-161A-2C4E-73D13972A1D8}"/>
          </ac:spMkLst>
        </pc:spChg>
        <pc:spChg chg="del">
          <ac:chgData name="Ritisha Ghosh" userId="0adafb8f-62f2-4290-b398-76ad65432ce5" providerId="ADAL" clId="{C3005BA5-992A-D84E-81F1-CEF1431CB700}" dt="2022-11-04T02:18:36.848" v="1684" actId="478"/>
          <ac:spMkLst>
            <pc:docMk/>
            <pc:sldMk cId="1410092207" sldId="377"/>
            <ac:spMk id="7" creationId="{C1642471-1432-B24D-AD23-BB2811B2FC1A}"/>
          </ac:spMkLst>
        </pc:spChg>
        <pc:spChg chg="add mod">
          <ac:chgData name="Ritisha Ghosh" userId="0adafb8f-62f2-4290-b398-76ad65432ce5" providerId="ADAL" clId="{C3005BA5-992A-D84E-81F1-CEF1431CB700}" dt="2022-11-04T03:20:31.651" v="3005" actId="1036"/>
          <ac:spMkLst>
            <pc:docMk/>
            <pc:sldMk cId="1410092207" sldId="377"/>
            <ac:spMk id="13" creationId="{98D0C910-5858-37F9-3AD7-874F299A4F3F}"/>
          </ac:spMkLst>
        </pc:spChg>
        <pc:spChg chg="add del mod">
          <ac:chgData name="Ritisha Ghosh" userId="0adafb8f-62f2-4290-b398-76ad65432ce5" providerId="ADAL" clId="{C3005BA5-992A-D84E-81F1-CEF1431CB700}" dt="2022-11-04T02:40:53.107" v="2194" actId="478"/>
          <ac:spMkLst>
            <pc:docMk/>
            <pc:sldMk cId="1410092207" sldId="377"/>
            <ac:spMk id="15" creationId="{B9B23D77-53F4-8181-CADA-C52727D7DDFD}"/>
          </ac:spMkLst>
        </pc:spChg>
        <pc:spChg chg="add del mod">
          <ac:chgData name="Ritisha Ghosh" userId="0adafb8f-62f2-4290-b398-76ad65432ce5" providerId="ADAL" clId="{C3005BA5-992A-D84E-81F1-CEF1431CB700}" dt="2022-11-04T02:41:22.310" v="2205" actId="478"/>
          <ac:spMkLst>
            <pc:docMk/>
            <pc:sldMk cId="1410092207" sldId="377"/>
            <ac:spMk id="16" creationId="{F3776E8E-42F8-DFD3-967B-E0E637DD0776}"/>
          </ac:spMkLst>
        </pc:spChg>
        <pc:spChg chg="add del mod">
          <ac:chgData name="Ritisha Ghosh" userId="0adafb8f-62f2-4290-b398-76ad65432ce5" providerId="ADAL" clId="{C3005BA5-992A-D84E-81F1-CEF1431CB700}" dt="2022-11-04T02:41:49.299" v="2213" actId="478"/>
          <ac:spMkLst>
            <pc:docMk/>
            <pc:sldMk cId="1410092207" sldId="377"/>
            <ac:spMk id="17" creationId="{45B5B50A-EF7D-FF71-C611-2F0CA011161E}"/>
          </ac:spMkLst>
        </pc:spChg>
        <pc:spChg chg="add del mod">
          <ac:chgData name="Ritisha Ghosh" userId="0adafb8f-62f2-4290-b398-76ad65432ce5" providerId="ADAL" clId="{C3005BA5-992A-D84E-81F1-CEF1431CB700}" dt="2022-11-04T02:42:03.115" v="2218" actId="478"/>
          <ac:spMkLst>
            <pc:docMk/>
            <pc:sldMk cId="1410092207" sldId="377"/>
            <ac:spMk id="18" creationId="{8B4D1439-7AB2-7968-52BE-7964AF81078B}"/>
          </ac:spMkLst>
        </pc:spChg>
        <pc:spChg chg="add del mod">
          <ac:chgData name="Ritisha Ghosh" userId="0adafb8f-62f2-4290-b398-76ad65432ce5" providerId="ADAL" clId="{C3005BA5-992A-D84E-81F1-CEF1431CB700}" dt="2022-11-04T02:42:17.131" v="2223" actId="478"/>
          <ac:spMkLst>
            <pc:docMk/>
            <pc:sldMk cId="1410092207" sldId="377"/>
            <ac:spMk id="19" creationId="{7881646F-A18C-98E1-004F-6E1220990099}"/>
          </ac:spMkLst>
        </pc:spChg>
        <pc:spChg chg="add mod">
          <ac:chgData name="Ritisha Ghosh" userId="0adafb8f-62f2-4290-b398-76ad65432ce5" providerId="ADAL" clId="{C3005BA5-992A-D84E-81F1-CEF1431CB700}" dt="2022-11-04T03:20:20.682" v="3002" actId="1036"/>
          <ac:spMkLst>
            <pc:docMk/>
            <pc:sldMk cId="1410092207" sldId="377"/>
            <ac:spMk id="26" creationId="{733E3354-44C1-58EA-D651-F730B36AE58C}"/>
          </ac:spMkLst>
        </pc:spChg>
        <pc:spChg chg="add mod">
          <ac:chgData name="Ritisha Ghosh" userId="0adafb8f-62f2-4290-b398-76ad65432ce5" providerId="ADAL" clId="{C3005BA5-992A-D84E-81F1-CEF1431CB700}" dt="2022-11-04T03:20:26.005" v="3003" actId="1036"/>
          <ac:spMkLst>
            <pc:docMk/>
            <pc:sldMk cId="1410092207" sldId="377"/>
            <ac:spMk id="27" creationId="{921552AD-F0A2-5F93-659E-40F2338CC393}"/>
          </ac:spMkLst>
        </pc:spChg>
        <pc:spChg chg="add mod">
          <ac:chgData name="Ritisha Ghosh" userId="0adafb8f-62f2-4290-b398-76ad65432ce5" providerId="ADAL" clId="{C3005BA5-992A-D84E-81F1-CEF1431CB700}" dt="2022-11-04T03:20:41.364" v="3007" actId="1036"/>
          <ac:spMkLst>
            <pc:docMk/>
            <pc:sldMk cId="1410092207" sldId="377"/>
            <ac:spMk id="28" creationId="{518882C6-8B42-3663-5B3C-B8E9BF832F95}"/>
          </ac:spMkLst>
        </pc:spChg>
        <pc:spChg chg="add del mod">
          <ac:chgData name="Ritisha Ghosh" userId="0adafb8f-62f2-4290-b398-76ad65432ce5" providerId="ADAL" clId="{C3005BA5-992A-D84E-81F1-CEF1431CB700}" dt="2022-11-04T02:54:27.507" v="2570" actId="478"/>
          <ac:spMkLst>
            <pc:docMk/>
            <pc:sldMk cId="1410092207" sldId="377"/>
            <ac:spMk id="29" creationId="{1F3C7AF1-05AC-7DC0-AB6D-40D051FE3427}"/>
          </ac:spMkLst>
        </pc:spChg>
        <pc:spChg chg="add del mod">
          <ac:chgData name="Ritisha Ghosh" userId="0adafb8f-62f2-4290-b398-76ad65432ce5" providerId="ADAL" clId="{C3005BA5-992A-D84E-81F1-CEF1431CB700}" dt="2022-11-04T02:55:32.125" v="2589" actId="478"/>
          <ac:spMkLst>
            <pc:docMk/>
            <pc:sldMk cId="1410092207" sldId="377"/>
            <ac:spMk id="30" creationId="{33EB5F7E-1862-E486-2787-DD1D65092853}"/>
          </ac:spMkLst>
        </pc:spChg>
        <pc:spChg chg="add del mod">
          <ac:chgData name="Ritisha Ghosh" userId="0adafb8f-62f2-4290-b398-76ad65432ce5" providerId="ADAL" clId="{C3005BA5-992A-D84E-81F1-CEF1431CB700}" dt="2022-11-04T03:28:03.819" v="3238" actId="1036"/>
          <ac:spMkLst>
            <pc:docMk/>
            <pc:sldMk cId="1410092207" sldId="377"/>
            <ac:spMk id="37" creationId="{57B91DAB-2B9C-EDE4-58EA-AA1BBACDEE40}"/>
          </ac:spMkLst>
        </pc:spChg>
        <pc:spChg chg="add mod">
          <ac:chgData name="Ritisha Ghosh" userId="0adafb8f-62f2-4290-b398-76ad65432ce5" providerId="ADAL" clId="{C3005BA5-992A-D84E-81F1-CEF1431CB700}" dt="2022-11-04T03:19:25.289" v="2992" actId="1038"/>
          <ac:spMkLst>
            <pc:docMk/>
            <pc:sldMk cId="1410092207" sldId="377"/>
            <ac:spMk id="39" creationId="{E7E65BCE-670D-FAA8-A651-94CE3DB3B4F5}"/>
          </ac:spMkLst>
        </pc:spChg>
        <pc:grpChg chg="add mod">
          <ac:chgData name="Ritisha Ghosh" userId="0adafb8f-62f2-4290-b398-76ad65432ce5" providerId="ADAL" clId="{C3005BA5-992A-D84E-81F1-CEF1431CB700}" dt="2022-11-04T03:16:13.225" v="2949" actId="1076"/>
          <ac:grpSpMkLst>
            <pc:docMk/>
            <pc:sldMk cId="1410092207" sldId="377"/>
            <ac:grpSpMk id="36" creationId="{53FD275C-2C18-386A-32E0-48CD5AFEA1AD}"/>
          </ac:grpSpMkLst>
        </pc:grpChg>
        <pc:graphicFrameChg chg="add del mod">
          <ac:chgData name="Ritisha Ghosh" userId="0adafb8f-62f2-4290-b398-76ad65432ce5" providerId="ADAL" clId="{C3005BA5-992A-D84E-81F1-CEF1431CB700}" dt="2022-11-04T02:17:53.524" v="1636" actId="478"/>
          <ac:graphicFrameMkLst>
            <pc:docMk/>
            <pc:sldMk cId="1410092207" sldId="377"/>
            <ac:graphicFrameMk id="3" creationId="{10962F91-D3C1-D723-DD3B-27AFF6A09F27}"/>
          </ac:graphicFrameMkLst>
        </pc:graphicFrameChg>
        <pc:graphicFrameChg chg="add del modGraphic">
          <ac:chgData name="Ritisha Ghosh" userId="0adafb8f-62f2-4290-b398-76ad65432ce5" providerId="ADAL" clId="{C3005BA5-992A-D84E-81F1-CEF1431CB700}" dt="2022-11-04T02:01:17.612" v="1356" actId="1032"/>
          <ac:graphicFrameMkLst>
            <pc:docMk/>
            <pc:sldMk cId="1410092207" sldId="377"/>
            <ac:graphicFrameMk id="6" creationId="{8634F9E9-6155-7FB3-3A93-9F35B8346966}"/>
          </ac:graphicFrameMkLst>
        </pc:graphicFrameChg>
        <pc:graphicFrameChg chg="add del modGraphic">
          <ac:chgData name="Ritisha Ghosh" userId="0adafb8f-62f2-4290-b398-76ad65432ce5" providerId="ADAL" clId="{C3005BA5-992A-D84E-81F1-CEF1431CB700}" dt="2022-11-04T02:07:12.598" v="1358" actId="478"/>
          <ac:graphicFrameMkLst>
            <pc:docMk/>
            <pc:sldMk cId="1410092207" sldId="377"/>
            <ac:graphicFrameMk id="8" creationId="{7B5A7682-4AD0-5D15-A115-34A0BA9A15AF}"/>
          </ac:graphicFrameMkLst>
        </pc:graphicFrameChg>
        <pc:graphicFrameChg chg="add del modGraphic">
          <ac:chgData name="Ritisha Ghosh" userId="0adafb8f-62f2-4290-b398-76ad65432ce5" providerId="ADAL" clId="{C3005BA5-992A-D84E-81F1-CEF1431CB700}" dt="2022-11-04T02:15:58.855" v="1449" actId="478"/>
          <ac:graphicFrameMkLst>
            <pc:docMk/>
            <pc:sldMk cId="1410092207" sldId="377"/>
            <ac:graphicFrameMk id="9" creationId="{67520C9A-DFD3-5EB2-170C-E114C01355A7}"/>
          </ac:graphicFrameMkLst>
        </pc:graphicFrameChg>
        <pc:graphicFrameChg chg="add mod modGraphic">
          <ac:chgData name="Ritisha Ghosh" userId="0adafb8f-62f2-4290-b398-76ad65432ce5" providerId="ADAL" clId="{C3005BA5-992A-D84E-81F1-CEF1431CB700}" dt="2022-11-04T03:30:00.504" v="3245"/>
          <ac:graphicFrameMkLst>
            <pc:docMk/>
            <pc:sldMk cId="1410092207" sldId="377"/>
            <ac:graphicFrameMk id="10" creationId="{48691AD0-7425-EC6C-1EC8-D0174C8C3D6B}"/>
          </ac:graphicFrameMkLst>
        </pc:graphicFrameChg>
        <pc:picChg chg="add mod">
          <ac:chgData name="Ritisha Ghosh" userId="0adafb8f-62f2-4290-b398-76ad65432ce5" providerId="ADAL" clId="{C3005BA5-992A-D84E-81F1-CEF1431CB700}" dt="2022-11-04T03:20:15.379" v="2999" actId="1037"/>
          <ac:picMkLst>
            <pc:docMk/>
            <pc:sldMk cId="1410092207" sldId="377"/>
            <ac:picMk id="12" creationId="{99D672BE-CA37-05E5-CA78-9A0AFFEBB491}"/>
          </ac:picMkLst>
        </pc:picChg>
        <pc:picChg chg="add del mod">
          <ac:chgData name="Ritisha Ghosh" userId="0adafb8f-62f2-4290-b398-76ad65432ce5" providerId="ADAL" clId="{C3005BA5-992A-D84E-81F1-CEF1431CB700}" dt="2022-11-04T02:33:59.510" v="2095" actId="478"/>
          <ac:picMkLst>
            <pc:docMk/>
            <pc:sldMk cId="1410092207" sldId="377"/>
            <ac:picMk id="14" creationId="{7170D6E6-B6F1-1BAA-C062-272F6AA414B7}"/>
          </ac:picMkLst>
        </pc:picChg>
        <pc:picChg chg="add del mod">
          <ac:chgData name="Ritisha Ghosh" userId="0adafb8f-62f2-4290-b398-76ad65432ce5" providerId="ADAL" clId="{C3005BA5-992A-D84E-81F1-CEF1431CB700}" dt="2022-11-04T02:37:20.926" v="2158" actId="478"/>
          <ac:picMkLst>
            <pc:docMk/>
            <pc:sldMk cId="1410092207" sldId="377"/>
            <ac:picMk id="21" creationId="{A71B2BD2-A6C4-25A8-3842-03FD2B93D672}"/>
          </ac:picMkLst>
        </pc:picChg>
        <pc:picChg chg="add mod">
          <ac:chgData name="Ritisha Ghosh" userId="0adafb8f-62f2-4290-b398-76ad65432ce5" providerId="ADAL" clId="{C3005BA5-992A-D84E-81F1-CEF1431CB700}" dt="2022-11-04T03:17:40.513" v="2966" actId="1037"/>
          <ac:picMkLst>
            <pc:docMk/>
            <pc:sldMk cId="1410092207" sldId="377"/>
            <ac:picMk id="23" creationId="{7B5C2009-297A-6ADE-57D5-143EA870910C}"/>
          </ac:picMkLst>
        </pc:picChg>
        <pc:picChg chg="add mod">
          <ac:chgData name="Ritisha Ghosh" userId="0adafb8f-62f2-4290-b398-76ad65432ce5" providerId="ADAL" clId="{C3005BA5-992A-D84E-81F1-CEF1431CB700}" dt="2022-11-04T03:04:25.124" v="2687" actId="1037"/>
          <ac:picMkLst>
            <pc:docMk/>
            <pc:sldMk cId="1410092207" sldId="377"/>
            <ac:picMk id="25" creationId="{1744E249-C9A7-476F-4877-4DDE7CBFA6BC}"/>
          </ac:picMkLst>
        </pc:picChg>
        <pc:picChg chg="add mod">
          <ac:chgData name="Ritisha Ghosh" userId="0adafb8f-62f2-4290-b398-76ad65432ce5" providerId="ADAL" clId="{C3005BA5-992A-D84E-81F1-CEF1431CB700}" dt="2022-11-04T02:53:56.902" v="2555" actId="1035"/>
          <ac:picMkLst>
            <pc:docMk/>
            <pc:sldMk cId="1410092207" sldId="377"/>
            <ac:picMk id="32" creationId="{964904B1-34A0-2B1B-BA2F-28B39547DA0F}"/>
          </ac:picMkLst>
        </pc:picChg>
        <pc:picChg chg="add mod">
          <ac:chgData name="Ritisha Ghosh" userId="0adafb8f-62f2-4290-b398-76ad65432ce5" providerId="ADAL" clId="{C3005BA5-992A-D84E-81F1-CEF1431CB700}" dt="2022-11-04T02:54:11.800" v="2562" actId="1076"/>
          <ac:picMkLst>
            <pc:docMk/>
            <pc:sldMk cId="1410092207" sldId="377"/>
            <ac:picMk id="33" creationId="{ECC1268B-D03A-B607-840F-5206026D0127}"/>
          </ac:picMkLst>
        </pc:picChg>
        <pc:picChg chg="add del mod">
          <ac:chgData name="Ritisha Ghosh" userId="0adafb8f-62f2-4290-b398-76ad65432ce5" providerId="ADAL" clId="{C3005BA5-992A-D84E-81F1-CEF1431CB700}" dt="2022-11-04T02:56:08.150" v="2606" actId="478"/>
          <ac:picMkLst>
            <pc:docMk/>
            <pc:sldMk cId="1410092207" sldId="377"/>
            <ac:picMk id="35" creationId="{E87CE250-A386-9AEC-EB39-1E2E9D6BFB29}"/>
          </ac:picMkLst>
        </pc:picChg>
        <pc:picChg chg="add mod">
          <ac:chgData name="Ritisha Ghosh" userId="0adafb8f-62f2-4290-b398-76ad65432ce5" providerId="ADAL" clId="{C3005BA5-992A-D84E-81F1-CEF1431CB700}" dt="2022-11-04T03:20:55.197" v="3010" actId="1076"/>
          <ac:picMkLst>
            <pc:docMk/>
            <pc:sldMk cId="1410092207" sldId="377"/>
            <ac:picMk id="38" creationId="{76B91CAE-3C32-E0E6-923C-E0065622A2D4}"/>
          </ac:picMkLst>
        </pc:picChg>
        <pc:picChg chg="add mod">
          <ac:chgData name="Ritisha Ghosh" userId="0adafb8f-62f2-4290-b398-76ad65432ce5" providerId="ADAL" clId="{C3005BA5-992A-D84E-81F1-CEF1431CB700}" dt="2022-11-04T03:27:57.826" v="3236" actId="1076"/>
          <ac:picMkLst>
            <pc:docMk/>
            <pc:sldMk cId="1410092207" sldId="377"/>
            <ac:picMk id="41" creationId="{5645A1D7-EDB3-5732-03CB-B779BB1F2A4B}"/>
          </ac:picMkLst>
        </pc:picChg>
      </pc:sldChg>
      <pc:sldChg chg="addSp delSp modSp mod modNotesTx">
        <pc:chgData name="Ritisha Ghosh" userId="0adafb8f-62f2-4290-b398-76ad65432ce5" providerId="ADAL" clId="{C3005BA5-992A-D84E-81F1-CEF1431CB700}" dt="2022-11-04T04:57:30.716" v="6313" actId="164"/>
        <pc:sldMkLst>
          <pc:docMk/>
          <pc:sldMk cId="662287979" sldId="378"/>
        </pc:sldMkLst>
        <pc:spChg chg="del mod">
          <ac:chgData name="Ritisha Ghosh" userId="0adafb8f-62f2-4290-b398-76ad65432ce5" providerId="ADAL" clId="{C3005BA5-992A-D84E-81F1-CEF1431CB700}" dt="2022-11-04T03:02:19.921" v="2646" actId="478"/>
          <ac:spMkLst>
            <pc:docMk/>
            <pc:sldMk cId="662287979" sldId="378"/>
            <ac:spMk id="2" creationId="{7EB71EB5-4680-315F-98F3-D2319EDC2232}"/>
          </ac:spMkLst>
        </pc:spChg>
        <pc:spChg chg="mod">
          <ac:chgData name="Ritisha Ghosh" userId="0adafb8f-62f2-4290-b398-76ad65432ce5" providerId="ADAL" clId="{C3005BA5-992A-D84E-81F1-CEF1431CB700}" dt="2022-11-04T04:15:49.811" v="6312" actId="120"/>
          <ac:spMkLst>
            <pc:docMk/>
            <pc:sldMk cId="662287979" sldId="378"/>
            <ac:spMk id="4" creationId="{046EC5EA-9CD0-F645-A477-F5D2363705C5}"/>
          </ac:spMkLst>
        </pc:spChg>
        <pc:spChg chg="del">
          <ac:chgData name="Ritisha Ghosh" userId="0adafb8f-62f2-4290-b398-76ad65432ce5" providerId="ADAL" clId="{C3005BA5-992A-D84E-81F1-CEF1431CB700}" dt="2022-11-04T03:00:49.266" v="2631" actId="478"/>
          <ac:spMkLst>
            <pc:docMk/>
            <pc:sldMk cId="662287979" sldId="378"/>
            <ac:spMk id="7" creationId="{C1642471-1432-B24D-AD23-BB2811B2FC1A}"/>
          </ac:spMkLst>
        </pc:spChg>
        <pc:spChg chg="add mod">
          <ac:chgData name="Ritisha Ghosh" userId="0adafb8f-62f2-4290-b398-76ad65432ce5" providerId="ADAL" clId="{C3005BA5-992A-D84E-81F1-CEF1431CB700}" dt="2022-11-04T04:57:30.716" v="6313" actId="164"/>
          <ac:spMkLst>
            <pc:docMk/>
            <pc:sldMk cId="662287979" sldId="378"/>
            <ac:spMk id="13" creationId="{44181C0C-7D1A-74DD-B956-2B26D54A8B62}"/>
          </ac:spMkLst>
        </pc:spChg>
        <pc:spChg chg="add mod">
          <ac:chgData name="Ritisha Ghosh" userId="0adafb8f-62f2-4290-b398-76ad65432ce5" providerId="ADAL" clId="{C3005BA5-992A-D84E-81F1-CEF1431CB700}" dt="2022-11-04T04:57:30.716" v="6313" actId="164"/>
          <ac:spMkLst>
            <pc:docMk/>
            <pc:sldMk cId="662287979" sldId="378"/>
            <ac:spMk id="14" creationId="{CD3316AC-64DC-12D0-5FC9-A084CA8C0361}"/>
          </ac:spMkLst>
        </pc:spChg>
        <pc:spChg chg="add mod">
          <ac:chgData name="Ritisha Ghosh" userId="0adafb8f-62f2-4290-b398-76ad65432ce5" providerId="ADAL" clId="{C3005BA5-992A-D84E-81F1-CEF1431CB700}" dt="2022-11-04T04:57:30.716" v="6313" actId="164"/>
          <ac:spMkLst>
            <pc:docMk/>
            <pc:sldMk cId="662287979" sldId="378"/>
            <ac:spMk id="15" creationId="{D38B1D1D-6955-5CAB-5476-A6A9C55CBBAC}"/>
          </ac:spMkLst>
        </pc:spChg>
        <pc:spChg chg="add mod">
          <ac:chgData name="Ritisha Ghosh" userId="0adafb8f-62f2-4290-b398-76ad65432ce5" providerId="ADAL" clId="{C3005BA5-992A-D84E-81F1-CEF1431CB700}" dt="2022-11-04T04:57:30.716" v="6313" actId="164"/>
          <ac:spMkLst>
            <pc:docMk/>
            <pc:sldMk cId="662287979" sldId="378"/>
            <ac:spMk id="16" creationId="{FEB30CE9-DA0C-4307-E1D4-CB23DC296316}"/>
          </ac:spMkLst>
        </pc:spChg>
        <pc:spChg chg="add mod">
          <ac:chgData name="Ritisha Ghosh" userId="0adafb8f-62f2-4290-b398-76ad65432ce5" providerId="ADAL" clId="{C3005BA5-992A-D84E-81F1-CEF1431CB700}" dt="2022-11-04T04:57:30.716" v="6313" actId="164"/>
          <ac:spMkLst>
            <pc:docMk/>
            <pc:sldMk cId="662287979" sldId="378"/>
            <ac:spMk id="17" creationId="{BB695255-D6E2-9952-4E66-C8D8FAB445CC}"/>
          </ac:spMkLst>
        </pc:spChg>
        <pc:spChg chg="add mod">
          <ac:chgData name="Ritisha Ghosh" userId="0adafb8f-62f2-4290-b398-76ad65432ce5" providerId="ADAL" clId="{C3005BA5-992A-D84E-81F1-CEF1431CB700}" dt="2022-11-04T04:57:30.716" v="6313" actId="164"/>
          <ac:spMkLst>
            <pc:docMk/>
            <pc:sldMk cId="662287979" sldId="378"/>
            <ac:spMk id="18" creationId="{CA3012B2-F254-C0D1-6F9B-15AE71B8904F}"/>
          </ac:spMkLst>
        </pc:spChg>
        <pc:grpChg chg="add mod">
          <ac:chgData name="Ritisha Ghosh" userId="0adafb8f-62f2-4290-b398-76ad65432ce5" providerId="ADAL" clId="{C3005BA5-992A-D84E-81F1-CEF1431CB700}" dt="2022-11-04T04:57:30.716" v="6313" actId="164"/>
          <ac:grpSpMkLst>
            <pc:docMk/>
            <pc:sldMk cId="662287979" sldId="378"/>
            <ac:grpSpMk id="19" creationId="{C3236D74-6AEF-E181-322B-F9F3BADFB85E}"/>
          </ac:grpSpMkLst>
        </pc:grpChg>
        <pc:picChg chg="add mod">
          <ac:chgData name="Ritisha Ghosh" userId="0adafb8f-62f2-4290-b398-76ad65432ce5" providerId="ADAL" clId="{C3005BA5-992A-D84E-81F1-CEF1431CB700}" dt="2022-11-04T03:05:15.217" v="2702" actId="1076"/>
          <ac:picMkLst>
            <pc:docMk/>
            <pc:sldMk cId="662287979" sldId="378"/>
            <ac:picMk id="5" creationId="{E922C698-93FD-9AC4-2A71-CD6A57DE6945}"/>
          </ac:picMkLst>
        </pc:picChg>
        <pc:picChg chg="add mod modCrop">
          <ac:chgData name="Ritisha Ghosh" userId="0adafb8f-62f2-4290-b398-76ad65432ce5" providerId="ADAL" clId="{C3005BA5-992A-D84E-81F1-CEF1431CB700}" dt="2022-11-04T03:06:00.880" v="2706" actId="1076"/>
          <ac:picMkLst>
            <pc:docMk/>
            <pc:sldMk cId="662287979" sldId="378"/>
            <ac:picMk id="8" creationId="{EA3C443F-8EA3-9F32-5EE4-826D86B160D5}"/>
          </ac:picMkLst>
        </pc:picChg>
        <pc:picChg chg="add mod modCrop">
          <ac:chgData name="Ritisha Ghosh" userId="0adafb8f-62f2-4290-b398-76ad65432ce5" providerId="ADAL" clId="{C3005BA5-992A-D84E-81F1-CEF1431CB700}" dt="2022-11-04T04:57:30.716" v="6313" actId="164"/>
          <ac:picMkLst>
            <pc:docMk/>
            <pc:sldMk cId="662287979" sldId="378"/>
            <ac:picMk id="10" creationId="{A6B29BEC-5F7D-61FE-F6DA-3E8543792859}"/>
          </ac:picMkLst>
        </pc:picChg>
        <pc:picChg chg="add del mod">
          <ac:chgData name="Ritisha Ghosh" userId="0adafb8f-62f2-4290-b398-76ad65432ce5" providerId="ADAL" clId="{C3005BA5-992A-D84E-81F1-CEF1431CB700}" dt="2022-11-04T03:14:46.971" v="2889" actId="478"/>
          <ac:picMkLst>
            <pc:docMk/>
            <pc:sldMk cId="662287979" sldId="378"/>
            <ac:picMk id="12" creationId="{B1B49558-BDA5-B740-FEDA-5AA7FE95595A}"/>
          </ac:picMkLst>
        </pc:picChg>
      </pc:sldChg>
    </pc:docChg>
  </pc:docChgLst>
  <pc:docChgLst>
    <pc:chgData name="Ritisha Ghosh" userId="S::ritisha.ghosh@ssaihq.com::0adafb8f-62f2-4290-b398-76ad65432ce5" providerId="AD" clId="Web-{44955E98-870F-468A-BA39-77A8EC9C39A9}"/>
    <pc:docChg chg="modSld">
      <pc:chgData name="Ritisha Ghosh" userId="S::ritisha.ghosh@ssaihq.com::0adafb8f-62f2-4290-b398-76ad65432ce5" providerId="AD" clId="Web-{44955E98-870F-468A-BA39-77A8EC9C39A9}" dt="2022-11-02T18:35:45.593" v="39" actId="1076"/>
      <pc:docMkLst>
        <pc:docMk/>
      </pc:docMkLst>
      <pc:sldChg chg="addSp modSp">
        <pc:chgData name="Ritisha Ghosh" userId="S::ritisha.ghosh@ssaihq.com::0adafb8f-62f2-4290-b398-76ad65432ce5" providerId="AD" clId="Web-{44955E98-870F-468A-BA39-77A8EC9C39A9}" dt="2022-11-02T18:35:14.561" v="37" actId="1076"/>
        <pc:sldMkLst>
          <pc:docMk/>
          <pc:sldMk cId="2921026405" sldId="334"/>
        </pc:sldMkLst>
        <pc:spChg chg="add mod">
          <ac:chgData name="Ritisha Ghosh" userId="S::ritisha.ghosh@ssaihq.com::0adafb8f-62f2-4290-b398-76ad65432ce5" providerId="AD" clId="Web-{44955E98-870F-468A-BA39-77A8EC9C39A9}" dt="2022-11-02T18:35:10.389" v="36" actId="1076"/>
          <ac:spMkLst>
            <pc:docMk/>
            <pc:sldMk cId="2921026405" sldId="334"/>
            <ac:spMk id="2" creationId="{88F42FAE-728F-B413-8A3B-6A9C0E3D692F}"/>
          </ac:spMkLst>
        </pc:spChg>
        <pc:spChg chg="mod">
          <ac:chgData name="Ritisha Ghosh" userId="S::ritisha.ghosh@ssaihq.com::0adafb8f-62f2-4290-b398-76ad65432ce5" providerId="AD" clId="Web-{44955E98-870F-468A-BA39-77A8EC9C39A9}" dt="2022-11-02T18:35:06.311" v="35" actId="1076"/>
          <ac:spMkLst>
            <pc:docMk/>
            <pc:sldMk cId="2921026405" sldId="334"/>
            <ac:spMk id="14" creationId="{1BFECFD1-C2C6-17A6-D7D5-10BFA368D7AB}"/>
          </ac:spMkLst>
        </pc:spChg>
        <pc:picChg chg="add mod">
          <ac:chgData name="Ritisha Ghosh" userId="S::ritisha.ghosh@ssaihq.com::0adafb8f-62f2-4290-b398-76ad65432ce5" providerId="AD" clId="Web-{44955E98-870F-468A-BA39-77A8EC9C39A9}" dt="2022-11-02T18:34:58.310" v="33" actId="1076"/>
          <ac:picMkLst>
            <pc:docMk/>
            <pc:sldMk cId="2921026405" sldId="334"/>
            <ac:picMk id="5" creationId="{EA8B8477-6705-BBD4-D8A8-362F7BFD536F}"/>
          </ac:picMkLst>
        </pc:picChg>
        <pc:picChg chg="add mod">
          <ac:chgData name="Ritisha Ghosh" userId="S::ritisha.ghosh@ssaihq.com::0adafb8f-62f2-4290-b398-76ad65432ce5" providerId="AD" clId="Web-{44955E98-870F-468A-BA39-77A8EC9C39A9}" dt="2022-11-02T18:35:14.561" v="37" actId="1076"/>
          <ac:picMkLst>
            <pc:docMk/>
            <pc:sldMk cId="2921026405" sldId="334"/>
            <ac:picMk id="6" creationId="{9419717C-E02F-52DC-98B1-1E3460197A0F}"/>
          </ac:picMkLst>
        </pc:picChg>
      </pc:sldChg>
      <pc:sldChg chg="modSp">
        <pc:chgData name="Ritisha Ghosh" userId="S::ritisha.ghosh@ssaihq.com::0adafb8f-62f2-4290-b398-76ad65432ce5" providerId="AD" clId="Web-{44955E98-870F-468A-BA39-77A8EC9C39A9}" dt="2022-11-02T18:35:45.593" v="39" actId="1076"/>
        <pc:sldMkLst>
          <pc:docMk/>
          <pc:sldMk cId="3379763569" sldId="371"/>
        </pc:sldMkLst>
        <pc:picChg chg="mod">
          <ac:chgData name="Ritisha Ghosh" userId="S::ritisha.ghosh@ssaihq.com::0adafb8f-62f2-4290-b398-76ad65432ce5" providerId="AD" clId="Web-{44955E98-870F-468A-BA39-77A8EC9C39A9}" dt="2022-11-02T18:35:45.593" v="39" actId="1076"/>
          <ac:picMkLst>
            <pc:docMk/>
            <pc:sldMk cId="3379763569" sldId="371"/>
            <ac:picMk id="25" creationId="{31CAD21F-5BA4-8153-B178-41113004BF38}"/>
          </ac:picMkLst>
        </pc:picChg>
      </pc:sldChg>
    </pc:docChg>
  </pc:docChgLst>
  <pc:docChgLst>
    <pc:chgData name="Ria Mukherjee" userId="S::ria.mukherjee@ssaihq.com::270bd93d-3f67-49c6-ab20-f3b67c897bf0" providerId="AD" clId="Web-{E70BD646-A9F8-D08B-158B-B04CA655E5C4}"/>
    <pc:docChg chg="modSld">
      <pc:chgData name="Ria Mukherjee" userId="S::ria.mukherjee@ssaihq.com::270bd93d-3f67-49c6-ab20-f3b67c897bf0" providerId="AD" clId="Web-{E70BD646-A9F8-D08B-158B-B04CA655E5C4}" dt="2022-11-01T13:55:23.695" v="3" actId="20577"/>
      <pc:docMkLst>
        <pc:docMk/>
      </pc:docMkLst>
      <pc:sldChg chg="modSp">
        <pc:chgData name="Ria Mukherjee" userId="S::ria.mukherjee@ssaihq.com::270bd93d-3f67-49c6-ab20-f3b67c897bf0" providerId="AD" clId="Web-{E70BD646-A9F8-D08B-158B-B04CA655E5C4}" dt="2022-11-01T13:55:23.695" v="3" actId="20577"/>
        <pc:sldMkLst>
          <pc:docMk/>
          <pc:sldMk cId="2671594107" sldId="333"/>
        </pc:sldMkLst>
        <pc:spChg chg="mod">
          <ac:chgData name="Ria Mukherjee" userId="S::ria.mukherjee@ssaihq.com::270bd93d-3f67-49c6-ab20-f3b67c897bf0" providerId="AD" clId="Web-{E70BD646-A9F8-D08B-158B-B04CA655E5C4}" dt="2022-11-01T13:55:23.695" v="3" actId="20577"/>
          <ac:spMkLst>
            <pc:docMk/>
            <pc:sldMk cId="2671594107" sldId="333"/>
            <ac:spMk id="14" creationId="{E6749C50-01A6-354D-9ECC-8F3C6DFD0C2D}"/>
          </ac:spMkLst>
        </pc:spChg>
      </pc:sldChg>
    </pc:docChg>
  </pc:docChgLst>
  <pc:docChgLst>
    <pc:chgData name="Ria Mukherjee" userId="S::ria.mukherjee@ssaihq.com::270bd93d-3f67-49c6-ab20-f3b67c897bf0" providerId="AD" clId="Web-{10F413F4-9524-47D6-BAAA-21D19B981FA7}"/>
    <pc:docChg chg="modSld">
      <pc:chgData name="Ria Mukherjee" userId="S::ria.mukherjee@ssaihq.com::270bd93d-3f67-49c6-ab20-f3b67c897bf0" providerId="AD" clId="Web-{10F413F4-9524-47D6-BAAA-21D19B981FA7}" dt="2022-11-02T21:25:15.107" v="0" actId="20577"/>
      <pc:docMkLst>
        <pc:docMk/>
      </pc:docMkLst>
      <pc:sldChg chg="modSp">
        <pc:chgData name="Ria Mukherjee" userId="S::ria.mukherjee@ssaihq.com::270bd93d-3f67-49c6-ab20-f3b67c897bf0" providerId="AD" clId="Web-{10F413F4-9524-47D6-BAAA-21D19B981FA7}" dt="2022-11-02T21:25:15.107" v="0" actId="20577"/>
        <pc:sldMkLst>
          <pc:docMk/>
          <pc:sldMk cId="2119608900" sldId="375"/>
        </pc:sldMkLst>
        <pc:spChg chg="mod">
          <ac:chgData name="Ria Mukherjee" userId="S::ria.mukherjee@ssaihq.com::270bd93d-3f67-49c6-ab20-f3b67c897bf0" providerId="AD" clId="Web-{10F413F4-9524-47D6-BAAA-21D19B981FA7}" dt="2022-11-02T21:25:15.107" v="0" actId="20577"/>
          <ac:spMkLst>
            <pc:docMk/>
            <pc:sldMk cId="2119608900" sldId="375"/>
            <ac:spMk id="2" creationId="{06BD62CC-7561-EA49-8031-F95E676CC12A}"/>
          </ac:spMkLst>
        </pc:spChg>
      </pc:sldChg>
    </pc:docChg>
  </pc:docChgLst>
  <pc:docChgLst>
    <pc:chgData name="Raina Monaghan" userId="S::raina.monaghan@ssaihq.com::5d89d8bc-0d35-4e3a-99c7-29d883479f34" providerId="AD" clId="Web-{3E2ECDF5-B9B0-40C4-B36D-B992C53BC2BD}"/>
    <pc:docChg chg="modSld">
      <pc:chgData name="Raina Monaghan" userId="S::raina.monaghan@ssaihq.com::5d89d8bc-0d35-4e3a-99c7-29d883479f34" providerId="AD" clId="Web-{3E2ECDF5-B9B0-40C4-B36D-B992C53BC2BD}" dt="2022-11-04T02:19:30.217" v="7"/>
      <pc:docMkLst>
        <pc:docMk/>
      </pc:docMkLst>
      <pc:sldChg chg="delSp modSp modCm">
        <pc:chgData name="Raina Monaghan" userId="S::raina.monaghan@ssaihq.com::5d89d8bc-0d35-4e3a-99c7-29d883479f34" providerId="AD" clId="Web-{3E2ECDF5-B9B0-40C4-B36D-B992C53BC2BD}" dt="2022-11-04T02:19:30.217" v="7"/>
        <pc:sldMkLst>
          <pc:docMk/>
          <pc:sldMk cId="2079269680" sldId="345"/>
        </pc:sldMkLst>
        <pc:grpChg chg="del mod">
          <ac:chgData name="Raina Monaghan" userId="S::raina.monaghan@ssaihq.com::5d89d8bc-0d35-4e3a-99c7-29d883479f34" providerId="AD" clId="Web-{3E2ECDF5-B9B0-40C4-B36D-B992C53BC2BD}" dt="2022-11-04T02:11:25.745" v="4"/>
          <ac:grpSpMkLst>
            <pc:docMk/>
            <pc:sldMk cId="2079269680" sldId="345"/>
            <ac:grpSpMk id="52" creationId="{70E06598-72BB-DDB0-13AE-72DF036006D2}"/>
          </ac:grpSpMkLst>
        </pc:grpChg>
        <pc:picChg chg="del mod">
          <ac:chgData name="Raina Monaghan" userId="S::raina.monaghan@ssaihq.com::5d89d8bc-0d35-4e3a-99c7-29d883479f34" providerId="AD" clId="Web-{3E2ECDF5-B9B0-40C4-B36D-B992C53BC2BD}" dt="2022-11-04T02:11:27.651" v="5"/>
          <ac:picMkLst>
            <pc:docMk/>
            <pc:sldMk cId="2079269680" sldId="345"/>
            <ac:picMk id="23" creationId="{7619AA0C-C673-A5D0-2262-2517CC77F446}"/>
          </ac:picMkLst>
        </pc:picChg>
        <pc:picChg chg="del mod">
          <ac:chgData name="Raina Monaghan" userId="S::raina.monaghan@ssaihq.com::5d89d8bc-0d35-4e3a-99c7-29d883479f34" providerId="AD" clId="Web-{3E2ECDF5-B9B0-40C4-B36D-B992C53BC2BD}" dt="2022-11-04T02:11:20.511" v="3"/>
          <ac:picMkLst>
            <pc:docMk/>
            <pc:sldMk cId="2079269680" sldId="345"/>
            <ac:picMk id="731" creationId="{D02C1107-6149-EFAC-6707-7F6C96CAE90D}"/>
          </ac:picMkLst>
        </pc:picChg>
      </pc:sldChg>
    </pc:docChg>
  </pc:docChgLst>
  <pc:docChgLst>
    <pc:chgData name="Ritisha Ghosh" userId="S::ritisha.ghosh@ssaihq.com::0adafb8f-62f2-4290-b398-76ad65432ce5" providerId="AD" clId="Web-{2C881FB8-CC08-45CD-82A5-F01B75E65A97}"/>
    <pc:docChg chg="addSld modSld">
      <pc:chgData name="Ritisha Ghosh" userId="S::ritisha.ghosh@ssaihq.com::0adafb8f-62f2-4290-b398-76ad65432ce5" providerId="AD" clId="Web-{2C881FB8-CC08-45CD-82A5-F01B75E65A97}" dt="2022-11-03T21:56:39.285" v="276" actId="20577"/>
      <pc:docMkLst>
        <pc:docMk/>
      </pc:docMkLst>
      <pc:sldChg chg="addSp delSp modSp">
        <pc:chgData name="Ritisha Ghosh" userId="S::ritisha.ghosh@ssaihq.com::0adafb8f-62f2-4290-b398-76ad65432ce5" providerId="AD" clId="Web-{2C881FB8-CC08-45CD-82A5-F01B75E65A97}" dt="2022-11-03T21:56:39.285" v="276" actId="20577"/>
        <pc:sldMkLst>
          <pc:docMk/>
          <pc:sldMk cId="639555439" sldId="344"/>
        </pc:sldMkLst>
        <pc:spChg chg="add mod">
          <ac:chgData name="Ritisha Ghosh" userId="S::ritisha.ghosh@ssaihq.com::0adafb8f-62f2-4290-b398-76ad65432ce5" providerId="AD" clId="Web-{2C881FB8-CC08-45CD-82A5-F01B75E65A97}" dt="2022-11-03T21:54:12.014" v="271" actId="1076"/>
          <ac:spMkLst>
            <pc:docMk/>
            <pc:sldMk cId="639555439" sldId="344"/>
            <ac:spMk id="2" creationId="{7EB71EB5-4680-315F-98F3-D2319EDC2232}"/>
          </ac:spMkLst>
        </pc:spChg>
        <pc:spChg chg="add mod">
          <ac:chgData name="Ritisha Ghosh" userId="S::ritisha.ghosh@ssaihq.com::0adafb8f-62f2-4290-b398-76ad65432ce5" providerId="AD" clId="Web-{2C881FB8-CC08-45CD-82A5-F01B75E65A97}" dt="2022-11-03T21:54:06.607" v="270" actId="1076"/>
          <ac:spMkLst>
            <pc:docMk/>
            <pc:sldMk cId="639555439" sldId="344"/>
            <ac:spMk id="48" creationId="{026A9716-3C5E-23C4-878A-9A8E600D3834}"/>
          </ac:spMkLst>
        </pc:spChg>
        <pc:spChg chg="add mod">
          <ac:chgData name="Ritisha Ghosh" userId="S::ritisha.ghosh@ssaihq.com::0adafb8f-62f2-4290-b398-76ad65432ce5" providerId="AD" clId="Web-{2C881FB8-CC08-45CD-82A5-F01B75E65A97}" dt="2022-11-03T21:56:39.285" v="276" actId="20577"/>
          <ac:spMkLst>
            <pc:docMk/>
            <pc:sldMk cId="639555439" sldId="344"/>
            <ac:spMk id="49" creationId="{DA81CEDD-E299-ACB5-AF35-F7EC2933B3AE}"/>
          </ac:spMkLst>
        </pc:spChg>
        <pc:graphicFrameChg chg="add del mod modGraphic">
          <ac:chgData name="Ritisha Ghosh" userId="S::ritisha.ghosh@ssaihq.com::0adafb8f-62f2-4290-b398-76ad65432ce5" providerId="AD" clId="Web-{2C881FB8-CC08-45CD-82A5-F01B75E65A97}" dt="2022-11-03T21:52:56.120" v="248"/>
          <ac:graphicFrameMkLst>
            <pc:docMk/>
            <pc:sldMk cId="639555439" sldId="344"/>
            <ac:graphicFrameMk id="3" creationId="{ABDB0D65-EC7B-AF1B-B04A-941D4ABCCAB6}"/>
          </ac:graphicFrameMkLst>
        </pc:graphicFrameChg>
        <pc:graphicFrameChg chg="add del mod modGraphic">
          <ac:chgData name="Ritisha Ghosh" userId="S::ritisha.ghosh@ssaihq.com::0adafb8f-62f2-4290-b398-76ad65432ce5" providerId="AD" clId="Web-{2C881FB8-CC08-45CD-82A5-F01B75E65A97}" dt="2022-11-03T21:53:19.402" v="250"/>
          <ac:graphicFrameMkLst>
            <pc:docMk/>
            <pc:sldMk cId="639555439" sldId="344"/>
            <ac:graphicFrameMk id="38" creationId="{30B3DFB6-D437-903A-3039-B6589071DFF8}"/>
          </ac:graphicFrameMkLst>
        </pc:graphicFrameChg>
      </pc:sldChg>
      <pc:sldChg chg="modSp add replId">
        <pc:chgData name="Ritisha Ghosh" userId="S::ritisha.ghosh@ssaihq.com::0adafb8f-62f2-4290-b398-76ad65432ce5" providerId="AD" clId="Web-{2C881FB8-CC08-45CD-82A5-F01B75E65A97}" dt="2022-11-03T19:51:18.754" v="209" actId="20577"/>
        <pc:sldMkLst>
          <pc:docMk/>
          <pc:sldMk cId="1410092207" sldId="377"/>
        </pc:sldMkLst>
        <pc:spChg chg="mod">
          <ac:chgData name="Ritisha Ghosh" userId="S::ritisha.ghosh@ssaihq.com::0adafb8f-62f2-4290-b398-76ad65432ce5" providerId="AD" clId="Web-{2C881FB8-CC08-45CD-82A5-F01B75E65A97}" dt="2022-11-03T19:51:18.754" v="209" actId="20577"/>
          <ac:spMkLst>
            <pc:docMk/>
            <pc:sldMk cId="1410092207" sldId="377"/>
            <ac:spMk id="2" creationId="{7EB71EB5-4680-315F-98F3-D2319EDC2232}"/>
          </ac:spMkLst>
        </pc:spChg>
        <pc:spChg chg="mod">
          <ac:chgData name="Ritisha Ghosh" userId="S::ritisha.ghosh@ssaihq.com::0adafb8f-62f2-4290-b398-76ad65432ce5" providerId="AD" clId="Web-{2C881FB8-CC08-45CD-82A5-F01B75E65A97}" dt="2022-11-03T19:48:51.156" v="119" actId="20577"/>
          <ac:spMkLst>
            <pc:docMk/>
            <pc:sldMk cId="1410092207" sldId="377"/>
            <ac:spMk id="4" creationId="{046EC5EA-9CD0-F645-A477-F5D2363705C5}"/>
          </ac:spMkLst>
        </pc:spChg>
      </pc:sldChg>
      <pc:sldChg chg="modSp add replId">
        <pc:chgData name="Ritisha Ghosh" userId="S::ritisha.ghosh@ssaihq.com::0adafb8f-62f2-4290-b398-76ad65432ce5" providerId="AD" clId="Web-{2C881FB8-CC08-45CD-82A5-F01B75E65A97}" dt="2022-11-03T19:51:41.114" v="242" actId="20577"/>
        <pc:sldMkLst>
          <pc:docMk/>
          <pc:sldMk cId="662287979" sldId="378"/>
        </pc:sldMkLst>
        <pc:spChg chg="mod">
          <ac:chgData name="Ritisha Ghosh" userId="S::ritisha.ghosh@ssaihq.com::0adafb8f-62f2-4290-b398-76ad65432ce5" providerId="AD" clId="Web-{2C881FB8-CC08-45CD-82A5-F01B75E65A97}" dt="2022-11-03T19:51:41.114" v="242" actId="20577"/>
          <ac:spMkLst>
            <pc:docMk/>
            <pc:sldMk cId="662287979" sldId="378"/>
            <ac:spMk id="2" creationId="{7EB71EB5-4680-315F-98F3-D2319EDC2232}"/>
          </ac:spMkLst>
        </pc:spChg>
        <pc:spChg chg="mod">
          <ac:chgData name="Ritisha Ghosh" userId="S::ritisha.ghosh@ssaihq.com::0adafb8f-62f2-4290-b398-76ad65432ce5" providerId="AD" clId="Web-{2C881FB8-CC08-45CD-82A5-F01B75E65A97}" dt="2022-11-03T19:51:27.926" v="213" actId="20577"/>
          <ac:spMkLst>
            <pc:docMk/>
            <pc:sldMk cId="662287979" sldId="378"/>
            <ac:spMk id="4" creationId="{046EC5EA-9CD0-F645-A477-F5D2363705C5}"/>
          </ac:spMkLst>
        </pc:spChg>
      </pc:sldChg>
    </pc:docChg>
  </pc:docChgLst>
  <pc:docChgLst>
    <pc:chgData name="Richard Kirschner" userId="3a4c5f8b-0fe6-457d-ae5f-3a2d9d698604" providerId="ADAL" clId="{8A916B9B-7504-9B47-A659-A2615C90FF1E}"/>
    <pc:docChg chg="modSld">
      <pc:chgData name="Richard Kirschner" userId="3a4c5f8b-0fe6-457d-ae5f-3a2d9d698604" providerId="ADAL" clId="{8A916B9B-7504-9B47-A659-A2615C90FF1E}" dt="2022-10-28T14:11:24.711" v="67"/>
      <pc:docMkLst>
        <pc:docMk/>
      </pc:docMkLst>
      <pc:sldChg chg="modSp mod">
        <pc:chgData name="Richard Kirschner" userId="3a4c5f8b-0fe6-457d-ae5f-3a2d9d698604" providerId="ADAL" clId="{8A916B9B-7504-9B47-A659-A2615C90FF1E}" dt="2022-10-28T14:01:18.578" v="3" actId="12"/>
        <pc:sldMkLst>
          <pc:docMk/>
          <pc:sldMk cId="1793614431" sldId="322"/>
        </pc:sldMkLst>
        <pc:spChg chg="mod">
          <ac:chgData name="Richard Kirschner" userId="3a4c5f8b-0fe6-457d-ae5f-3a2d9d698604" providerId="ADAL" clId="{8A916B9B-7504-9B47-A659-A2615C90FF1E}" dt="2022-10-28T14:00:21.788" v="0" actId="207"/>
          <ac:spMkLst>
            <pc:docMk/>
            <pc:sldMk cId="1793614431" sldId="322"/>
            <ac:spMk id="6" creationId="{76E78B78-103D-52C0-1166-8DEE7B0D7FAB}"/>
          </ac:spMkLst>
        </pc:spChg>
        <pc:spChg chg="mod">
          <ac:chgData name="Richard Kirschner" userId="3a4c5f8b-0fe6-457d-ae5f-3a2d9d698604" providerId="ADAL" clId="{8A916B9B-7504-9B47-A659-A2615C90FF1E}" dt="2022-10-28T14:01:18.578" v="3" actId="12"/>
          <ac:spMkLst>
            <pc:docMk/>
            <pc:sldMk cId="1793614431" sldId="322"/>
            <ac:spMk id="7" creationId="{EED83A53-6FC0-6B4E-3682-9AE0752A2DEA}"/>
          </ac:spMkLst>
        </pc:spChg>
      </pc:sldChg>
      <pc:sldChg chg="modSp mod">
        <pc:chgData name="Richard Kirschner" userId="3a4c5f8b-0fe6-457d-ae5f-3a2d9d698604" providerId="ADAL" clId="{8A916B9B-7504-9B47-A659-A2615C90FF1E}" dt="2022-10-28T14:03:07.765" v="4" actId="207"/>
        <pc:sldMkLst>
          <pc:docMk/>
          <pc:sldMk cId="303988991" sldId="325"/>
        </pc:sldMkLst>
        <pc:spChg chg="mod">
          <ac:chgData name="Richard Kirschner" userId="3a4c5f8b-0fe6-457d-ae5f-3a2d9d698604" providerId="ADAL" clId="{8A916B9B-7504-9B47-A659-A2615C90FF1E}" dt="2022-10-28T14:03:07.765" v="4" actId="207"/>
          <ac:spMkLst>
            <pc:docMk/>
            <pc:sldMk cId="303988991" sldId="325"/>
            <ac:spMk id="3" creationId="{95401612-4334-0D49-9492-8FC9F9D98379}"/>
          </ac:spMkLst>
        </pc:spChg>
      </pc:sldChg>
      <pc:sldChg chg="modSp mod">
        <pc:chgData name="Richard Kirschner" userId="3a4c5f8b-0fe6-457d-ae5f-3a2d9d698604" providerId="ADAL" clId="{8A916B9B-7504-9B47-A659-A2615C90FF1E}" dt="2022-10-28T14:03:33.565" v="6" actId="207"/>
        <pc:sldMkLst>
          <pc:docMk/>
          <pc:sldMk cId="3545497486" sldId="326"/>
        </pc:sldMkLst>
        <pc:spChg chg="mod">
          <ac:chgData name="Richard Kirschner" userId="3a4c5f8b-0fe6-457d-ae5f-3a2d9d698604" providerId="ADAL" clId="{8A916B9B-7504-9B47-A659-A2615C90FF1E}" dt="2022-10-28T14:03:33.565" v="6" actId="207"/>
          <ac:spMkLst>
            <pc:docMk/>
            <pc:sldMk cId="3545497486" sldId="326"/>
            <ac:spMk id="4" creationId="{B0D20313-D59D-5D2E-2191-78AFD97369C4}"/>
          </ac:spMkLst>
        </pc:spChg>
      </pc:sldChg>
      <pc:sldChg chg="modSp mod">
        <pc:chgData name="Richard Kirschner" userId="3a4c5f8b-0fe6-457d-ae5f-3a2d9d698604" providerId="ADAL" clId="{8A916B9B-7504-9B47-A659-A2615C90FF1E}" dt="2022-10-28T14:04:35.917" v="12"/>
        <pc:sldMkLst>
          <pc:docMk/>
          <pc:sldMk cId="3744690684" sldId="327"/>
        </pc:sldMkLst>
        <pc:spChg chg="mod">
          <ac:chgData name="Richard Kirschner" userId="3a4c5f8b-0fe6-457d-ae5f-3a2d9d698604" providerId="ADAL" clId="{8A916B9B-7504-9B47-A659-A2615C90FF1E}" dt="2022-10-28T14:04:04.785" v="8" actId="207"/>
          <ac:spMkLst>
            <pc:docMk/>
            <pc:sldMk cId="3744690684" sldId="327"/>
            <ac:spMk id="3" creationId="{95401612-4334-0D49-9492-8FC9F9D98379}"/>
          </ac:spMkLst>
        </pc:spChg>
        <pc:graphicFrameChg chg="mod">
          <ac:chgData name="Richard Kirschner" userId="3a4c5f8b-0fe6-457d-ae5f-3a2d9d698604" providerId="ADAL" clId="{8A916B9B-7504-9B47-A659-A2615C90FF1E}" dt="2022-10-28T14:04:35.917" v="12"/>
          <ac:graphicFrameMkLst>
            <pc:docMk/>
            <pc:sldMk cId="3744690684" sldId="327"/>
            <ac:graphicFrameMk id="4" creationId="{68C6EAEC-27CE-7556-8D5A-8398D6CAD98B}"/>
          </ac:graphicFrameMkLst>
        </pc:graphicFrameChg>
      </pc:sldChg>
      <pc:sldChg chg="modSp mod">
        <pc:chgData name="Richard Kirschner" userId="3a4c5f8b-0fe6-457d-ae5f-3a2d9d698604" providerId="ADAL" clId="{8A916B9B-7504-9B47-A659-A2615C90FF1E}" dt="2022-10-28T14:06:17.342" v="14" actId="207"/>
        <pc:sldMkLst>
          <pc:docMk/>
          <pc:sldMk cId="2034889335" sldId="331"/>
        </pc:sldMkLst>
        <pc:spChg chg="mod">
          <ac:chgData name="Richard Kirschner" userId="3a4c5f8b-0fe6-457d-ae5f-3a2d9d698604" providerId="ADAL" clId="{8A916B9B-7504-9B47-A659-A2615C90FF1E}" dt="2022-10-28T14:06:17.342" v="14" actId="207"/>
          <ac:spMkLst>
            <pc:docMk/>
            <pc:sldMk cId="2034889335" sldId="331"/>
            <ac:spMk id="3" creationId="{95401612-4334-0D49-9492-8FC9F9D98379}"/>
          </ac:spMkLst>
        </pc:spChg>
      </pc:sldChg>
      <pc:sldChg chg="modSp mod">
        <pc:chgData name="Richard Kirschner" userId="3a4c5f8b-0fe6-457d-ae5f-3a2d9d698604" providerId="ADAL" clId="{8A916B9B-7504-9B47-A659-A2615C90FF1E}" dt="2022-10-28T14:06:27.177" v="15" actId="207"/>
        <pc:sldMkLst>
          <pc:docMk/>
          <pc:sldMk cId="3304190178" sldId="332"/>
        </pc:sldMkLst>
        <pc:spChg chg="mod">
          <ac:chgData name="Richard Kirschner" userId="3a4c5f8b-0fe6-457d-ae5f-3a2d9d698604" providerId="ADAL" clId="{8A916B9B-7504-9B47-A659-A2615C90FF1E}" dt="2022-10-28T14:06:27.177" v="15" actId="207"/>
          <ac:spMkLst>
            <pc:docMk/>
            <pc:sldMk cId="3304190178" sldId="332"/>
            <ac:spMk id="4" creationId="{576E79EA-A406-E248-B80C-1D73F1CCCA2D}"/>
          </ac:spMkLst>
        </pc:spChg>
      </pc:sldChg>
      <pc:sldChg chg="modSp mod">
        <pc:chgData name="Richard Kirschner" userId="3a4c5f8b-0fe6-457d-ae5f-3a2d9d698604" providerId="ADAL" clId="{8A916B9B-7504-9B47-A659-A2615C90FF1E}" dt="2022-10-28T14:07:20.905" v="17" actId="207"/>
        <pc:sldMkLst>
          <pc:docMk/>
          <pc:sldMk cId="2671594107" sldId="333"/>
        </pc:sldMkLst>
        <pc:spChg chg="mod">
          <ac:chgData name="Richard Kirschner" userId="3a4c5f8b-0fe6-457d-ae5f-3a2d9d698604" providerId="ADAL" clId="{8A916B9B-7504-9B47-A659-A2615C90FF1E}" dt="2022-10-28T14:07:20.905" v="17" actId="207"/>
          <ac:spMkLst>
            <pc:docMk/>
            <pc:sldMk cId="2671594107" sldId="333"/>
            <ac:spMk id="8" creationId="{1536ECB0-8BAC-F345-9AE6-19A9D55595F3}"/>
          </ac:spMkLst>
        </pc:spChg>
      </pc:sldChg>
      <pc:sldChg chg="modSp mod">
        <pc:chgData name="Richard Kirschner" userId="3a4c5f8b-0fe6-457d-ae5f-3a2d9d698604" providerId="ADAL" clId="{8A916B9B-7504-9B47-A659-A2615C90FF1E}" dt="2022-10-28T14:09:40.328" v="24" actId="207"/>
        <pc:sldMkLst>
          <pc:docMk/>
          <pc:sldMk cId="2921026405" sldId="334"/>
        </pc:sldMkLst>
        <pc:spChg chg="mod">
          <ac:chgData name="Richard Kirschner" userId="3a4c5f8b-0fe6-457d-ae5f-3a2d9d698604" providerId="ADAL" clId="{8A916B9B-7504-9B47-A659-A2615C90FF1E}" dt="2022-10-28T14:09:40.328" v="24" actId="207"/>
          <ac:spMkLst>
            <pc:docMk/>
            <pc:sldMk cId="2921026405" sldId="334"/>
            <ac:spMk id="4" creationId="{EE914D5C-5427-F5C0-9C1E-1208A5CA4EFC}"/>
          </ac:spMkLst>
        </pc:spChg>
      </pc:sldChg>
      <pc:sldChg chg="modSp mod">
        <pc:chgData name="Richard Kirschner" userId="3a4c5f8b-0fe6-457d-ae5f-3a2d9d698604" providerId="ADAL" clId="{8A916B9B-7504-9B47-A659-A2615C90FF1E}" dt="2022-10-28T14:10:21.920" v="28" actId="207"/>
        <pc:sldMkLst>
          <pc:docMk/>
          <pc:sldMk cId="316699363" sldId="335"/>
        </pc:sldMkLst>
        <pc:spChg chg="mod">
          <ac:chgData name="Richard Kirschner" userId="3a4c5f8b-0fe6-457d-ae5f-3a2d9d698604" providerId="ADAL" clId="{8A916B9B-7504-9B47-A659-A2615C90FF1E}" dt="2022-10-28T14:10:21.920" v="28" actId="207"/>
          <ac:spMkLst>
            <pc:docMk/>
            <pc:sldMk cId="316699363" sldId="335"/>
            <ac:spMk id="5" creationId="{6EE2F205-0FA8-B2BD-6177-7D847BB5E889}"/>
          </ac:spMkLst>
        </pc:spChg>
      </pc:sldChg>
      <pc:sldChg chg="modSp mod">
        <pc:chgData name="Richard Kirschner" userId="3a4c5f8b-0fe6-457d-ae5f-3a2d9d698604" providerId="ADAL" clId="{8A916B9B-7504-9B47-A659-A2615C90FF1E}" dt="2022-10-28T14:10:37.673" v="29" actId="207"/>
        <pc:sldMkLst>
          <pc:docMk/>
          <pc:sldMk cId="2327922596" sldId="336"/>
        </pc:sldMkLst>
        <pc:spChg chg="mod">
          <ac:chgData name="Richard Kirschner" userId="3a4c5f8b-0fe6-457d-ae5f-3a2d9d698604" providerId="ADAL" clId="{8A916B9B-7504-9B47-A659-A2615C90FF1E}" dt="2022-10-28T14:10:37.673" v="29" actId="207"/>
          <ac:spMkLst>
            <pc:docMk/>
            <pc:sldMk cId="2327922596" sldId="336"/>
            <ac:spMk id="1545" creationId="{63A4FB31-977E-4FAC-5CEC-EBCFE7FE8E30}"/>
          </ac:spMkLst>
        </pc:spChg>
      </pc:sldChg>
      <pc:sldChg chg="modSp mod">
        <pc:chgData name="Richard Kirschner" userId="3a4c5f8b-0fe6-457d-ae5f-3a2d9d698604" providerId="ADAL" clId="{8A916B9B-7504-9B47-A659-A2615C90FF1E}" dt="2022-10-28T14:06:50.665" v="16" actId="207"/>
        <pc:sldMkLst>
          <pc:docMk/>
          <pc:sldMk cId="2592033815" sldId="338"/>
        </pc:sldMkLst>
        <pc:spChg chg="mod">
          <ac:chgData name="Richard Kirschner" userId="3a4c5f8b-0fe6-457d-ae5f-3a2d9d698604" providerId="ADAL" clId="{8A916B9B-7504-9B47-A659-A2615C90FF1E}" dt="2022-10-28T14:06:50.665" v="16" actId="207"/>
          <ac:spMkLst>
            <pc:docMk/>
            <pc:sldMk cId="2592033815" sldId="338"/>
            <ac:spMk id="4" creationId="{576E79EA-A406-E248-B80C-1D73F1CCCA2D}"/>
          </ac:spMkLst>
        </pc:spChg>
      </pc:sldChg>
      <pc:sldChg chg="modSp mod">
        <pc:chgData name="Richard Kirschner" userId="3a4c5f8b-0fe6-457d-ae5f-3a2d9d698604" providerId="ADAL" clId="{8A916B9B-7504-9B47-A659-A2615C90FF1E}" dt="2022-10-28T14:08:17.980" v="19" actId="207"/>
        <pc:sldMkLst>
          <pc:docMk/>
          <pc:sldMk cId="869217988" sldId="339"/>
        </pc:sldMkLst>
        <pc:spChg chg="mod">
          <ac:chgData name="Richard Kirschner" userId="3a4c5f8b-0fe6-457d-ae5f-3a2d9d698604" providerId="ADAL" clId="{8A916B9B-7504-9B47-A659-A2615C90FF1E}" dt="2022-10-28T14:08:17.980" v="19" actId="207"/>
          <ac:spMkLst>
            <pc:docMk/>
            <pc:sldMk cId="869217988" sldId="339"/>
            <ac:spMk id="4" creationId="{046EC5EA-9CD0-F645-A477-F5D2363705C5}"/>
          </ac:spMkLst>
        </pc:spChg>
      </pc:sldChg>
      <pc:sldChg chg="modSp mod">
        <pc:chgData name="Richard Kirschner" userId="3a4c5f8b-0fe6-457d-ae5f-3a2d9d698604" providerId="ADAL" clId="{8A916B9B-7504-9B47-A659-A2615C90FF1E}" dt="2022-10-28T14:08:09.195" v="18" actId="207"/>
        <pc:sldMkLst>
          <pc:docMk/>
          <pc:sldMk cId="1801397786" sldId="341"/>
        </pc:sldMkLst>
        <pc:spChg chg="mod">
          <ac:chgData name="Richard Kirschner" userId="3a4c5f8b-0fe6-457d-ae5f-3a2d9d698604" providerId="ADAL" clId="{8A916B9B-7504-9B47-A659-A2615C90FF1E}" dt="2022-10-28T14:08:09.195" v="18" actId="207"/>
          <ac:spMkLst>
            <pc:docMk/>
            <pc:sldMk cId="1801397786" sldId="341"/>
            <ac:spMk id="4" creationId="{046EC5EA-9CD0-F645-A477-F5D2363705C5}"/>
          </ac:spMkLst>
        </pc:spChg>
      </pc:sldChg>
      <pc:sldChg chg="modSp mod">
        <pc:chgData name="Richard Kirschner" userId="3a4c5f8b-0fe6-457d-ae5f-3a2d9d698604" providerId="ADAL" clId="{8A916B9B-7504-9B47-A659-A2615C90FF1E}" dt="2022-10-28T14:03:23.243" v="5" actId="207"/>
        <pc:sldMkLst>
          <pc:docMk/>
          <pc:sldMk cId="1699643901" sldId="342"/>
        </pc:sldMkLst>
        <pc:spChg chg="mod">
          <ac:chgData name="Richard Kirschner" userId="3a4c5f8b-0fe6-457d-ae5f-3a2d9d698604" providerId="ADAL" clId="{8A916B9B-7504-9B47-A659-A2615C90FF1E}" dt="2022-10-28T14:03:23.243" v="5" actId="207"/>
          <ac:spMkLst>
            <pc:docMk/>
            <pc:sldMk cId="1699643901" sldId="342"/>
            <ac:spMk id="3" creationId="{95401612-4334-0D49-9492-8FC9F9D98379}"/>
          </ac:spMkLst>
        </pc:spChg>
      </pc:sldChg>
      <pc:sldChg chg="modSp mod">
        <pc:chgData name="Richard Kirschner" userId="3a4c5f8b-0fe6-457d-ae5f-3a2d9d698604" providerId="ADAL" clId="{8A916B9B-7504-9B47-A659-A2615C90FF1E}" dt="2022-10-28T14:08:47.820" v="21" actId="207"/>
        <pc:sldMkLst>
          <pc:docMk/>
          <pc:sldMk cId="1016335261" sldId="343"/>
        </pc:sldMkLst>
        <pc:spChg chg="mod">
          <ac:chgData name="Richard Kirschner" userId="3a4c5f8b-0fe6-457d-ae5f-3a2d9d698604" providerId="ADAL" clId="{8A916B9B-7504-9B47-A659-A2615C90FF1E}" dt="2022-10-28T14:08:47.820" v="21" actId="207"/>
          <ac:spMkLst>
            <pc:docMk/>
            <pc:sldMk cId="1016335261" sldId="343"/>
            <ac:spMk id="4" creationId="{046EC5EA-9CD0-F645-A477-F5D2363705C5}"/>
          </ac:spMkLst>
        </pc:spChg>
      </pc:sldChg>
      <pc:sldChg chg="modSp mod">
        <pc:chgData name="Richard Kirschner" userId="3a4c5f8b-0fe6-457d-ae5f-3a2d9d698604" providerId="ADAL" clId="{8A916B9B-7504-9B47-A659-A2615C90FF1E}" dt="2022-10-28T14:09:20.742" v="23" actId="207"/>
        <pc:sldMkLst>
          <pc:docMk/>
          <pc:sldMk cId="639555439" sldId="344"/>
        </pc:sldMkLst>
        <pc:spChg chg="mod">
          <ac:chgData name="Richard Kirschner" userId="3a4c5f8b-0fe6-457d-ae5f-3a2d9d698604" providerId="ADAL" clId="{8A916B9B-7504-9B47-A659-A2615C90FF1E}" dt="2022-10-28T14:09:20.742" v="23" actId="207"/>
          <ac:spMkLst>
            <pc:docMk/>
            <pc:sldMk cId="639555439" sldId="344"/>
            <ac:spMk id="4" creationId="{046EC5EA-9CD0-F645-A477-F5D2363705C5}"/>
          </ac:spMkLst>
        </pc:spChg>
      </pc:sldChg>
      <pc:sldChg chg="modSp mod">
        <pc:chgData name="Richard Kirschner" userId="3a4c5f8b-0fe6-457d-ae5f-3a2d9d698604" providerId="ADAL" clId="{8A916B9B-7504-9B47-A659-A2615C90FF1E}" dt="2022-10-28T14:09:06.484" v="22" actId="207"/>
        <pc:sldMkLst>
          <pc:docMk/>
          <pc:sldMk cId="2079269680" sldId="345"/>
        </pc:sldMkLst>
        <pc:spChg chg="mod">
          <ac:chgData name="Richard Kirschner" userId="3a4c5f8b-0fe6-457d-ae5f-3a2d9d698604" providerId="ADAL" clId="{8A916B9B-7504-9B47-A659-A2615C90FF1E}" dt="2022-10-28T14:09:06.484" v="22" actId="207"/>
          <ac:spMkLst>
            <pc:docMk/>
            <pc:sldMk cId="2079269680" sldId="345"/>
            <ac:spMk id="39" creationId="{A450074C-92E4-D8FC-B225-2B30EDFAA305}"/>
          </ac:spMkLst>
        </pc:spChg>
      </pc:sldChg>
      <pc:sldChg chg="addSp delSp modSp mod">
        <pc:chgData name="Richard Kirschner" userId="3a4c5f8b-0fe6-457d-ae5f-3a2d9d698604" providerId="ADAL" clId="{8A916B9B-7504-9B47-A659-A2615C90FF1E}" dt="2022-10-28T14:11:24.711" v="67"/>
        <pc:sldMkLst>
          <pc:docMk/>
          <pc:sldMk cId="2551184738" sldId="351"/>
        </pc:sldMkLst>
        <pc:spChg chg="mod">
          <ac:chgData name="Richard Kirschner" userId="3a4c5f8b-0fe6-457d-ae5f-3a2d9d698604" providerId="ADAL" clId="{8A916B9B-7504-9B47-A659-A2615C90FF1E}" dt="2022-10-28T14:11:09.495" v="61" actId="20577"/>
          <ac:spMkLst>
            <pc:docMk/>
            <pc:sldMk cId="2551184738" sldId="351"/>
            <ac:spMk id="2" creationId="{06BD62CC-7561-EA49-8031-F95E676CC12A}"/>
          </ac:spMkLst>
        </pc:spChg>
        <pc:spChg chg="add del mod">
          <ac:chgData name="Richard Kirschner" userId="3a4c5f8b-0fe6-457d-ae5f-3a2d9d698604" providerId="ADAL" clId="{8A916B9B-7504-9B47-A659-A2615C90FF1E}" dt="2022-10-28T14:11:23.468" v="65"/>
          <ac:spMkLst>
            <pc:docMk/>
            <pc:sldMk cId="2551184738" sldId="351"/>
            <ac:spMk id="4" creationId="{034D0BC3-F3B3-F34C-9AA2-75A8B4FD4D09}"/>
          </ac:spMkLst>
        </pc:spChg>
        <pc:spChg chg="add del mod">
          <ac:chgData name="Richard Kirschner" userId="3a4c5f8b-0fe6-457d-ae5f-3a2d9d698604" providerId="ADAL" clId="{8A916B9B-7504-9B47-A659-A2615C90FF1E}" dt="2022-10-28T14:11:24.711" v="67"/>
          <ac:spMkLst>
            <pc:docMk/>
            <pc:sldMk cId="2551184738" sldId="351"/>
            <ac:spMk id="5" creationId="{CBC2FEDB-5063-9441-AFCA-EE15EFCAD770}"/>
          </ac:spMkLst>
        </pc:spChg>
      </pc:sldChg>
      <pc:sldChg chg="modSp mod">
        <pc:chgData name="Richard Kirschner" userId="3a4c5f8b-0fe6-457d-ae5f-3a2d9d698604" providerId="ADAL" clId="{8A916B9B-7504-9B47-A659-A2615C90FF1E}" dt="2022-10-28T14:10:03.050" v="26" actId="207"/>
        <pc:sldMkLst>
          <pc:docMk/>
          <pc:sldMk cId="982160440" sldId="352"/>
        </pc:sldMkLst>
        <pc:spChg chg="mod">
          <ac:chgData name="Richard Kirschner" userId="3a4c5f8b-0fe6-457d-ae5f-3a2d9d698604" providerId="ADAL" clId="{8A916B9B-7504-9B47-A659-A2615C90FF1E}" dt="2022-10-28T14:10:03.050" v="26" actId="207"/>
          <ac:spMkLst>
            <pc:docMk/>
            <pc:sldMk cId="982160440" sldId="352"/>
            <ac:spMk id="4" creationId="{EE914D5C-5427-F5C0-9C1E-1208A5CA4EFC}"/>
          </ac:spMkLst>
        </pc:spChg>
      </pc:sldChg>
      <pc:sldChg chg="modSp mod">
        <pc:chgData name="Richard Kirschner" userId="3a4c5f8b-0fe6-457d-ae5f-3a2d9d698604" providerId="ADAL" clId="{8A916B9B-7504-9B47-A659-A2615C90FF1E}" dt="2022-10-28T14:10:12.967" v="27" actId="207"/>
        <pc:sldMkLst>
          <pc:docMk/>
          <pc:sldMk cId="2091468662" sldId="353"/>
        </pc:sldMkLst>
        <pc:spChg chg="mod">
          <ac:chgData name="Richard Kirschner" userId="3a4c5f8b-0fe6-457d-ae5f-3a2d9d698604" providerId="ADAL" clId="{8A916B9B-7504-9B47-A659-A2615C90FF1E}" dt="2022-10-28T14:10:12.967" v="27" actId="207"/>
          <ac:spMkLst>
            <pc:docMk/>
            <pc:sldMk cId="2091468662" sldId="353"/>
            <ac:spMk id="2" creationId="{2AD4CD53-17AD-5903-8594-3FAF5E2011AE}"/>
          </ac:spMkLst>
        </pc:spChg>
      </pc:sldChg>
    </pc:docChg>
  </pc:docChgLst>
  <pc:docChgLst>
    <pc:chgData name="Ritisha Ghosh" userId="S::ritisha.ghosh@ssaihq.com::0adafb8f-62f2-4290-b398-76ad65432ce5" providerId="AD" clId="Web-{B4E43442-3103-427A-93F8-18FAE9CE2EA3}"/>
    <pc:docChg chg="modSld">
      <pc:chgData name="Ritisha Ghosh" userId="S::ritisha.ghosh@ssaihq.com::0adafb8f-62f2-4290-b398-76ad65432ce5" providerId="AD" clId="Web-{B4E43442-3103-427A-93F8-18FAE9CE2EA3}" dt="2022-11-02T18:49:09.914" v="115" actId="1076"/>
      <pc:docMkLst>
        <pc:docMk/>
      </pc:docMkLst>
      <pc:sldChg chg="modSp">
        <pc:chgData name="Ritisha Ghosh" userId="S::ritisha.ghosh@ssaihq.com::0adafb8f-62f2-4290-b398-76ad65432ce5" providerId="AD" clId="Web-{B4E43442-3103-427A-93F8-18FAE9CE2EA3}" dt="2022-11-02T18:47:59.957" v="96" actId="20577"/>
        <pc:sldMkLst>
          <pc:docMk/>
          <pc:sldMk cId="3545497486" sldId="326"/>
        </pc:sldMkLst>
        <pc:graphicFrameChg chg="modGraphic">
          <ac:chgData name="Ritisha Ghosh" userId="S::ritisha.ghosh@ssaihq.com::0adafb8f-62f2-4290-b398-76ad65432ce5" providerId="AD" clId="Web-{B4E43442-3103-427A-93F8-18FAE9CE2EA3}" dt="2022-11-02T18:47:59.957" v="96" actId="20577"/>
          <ac:graphicFrameMkLst>
            <pc:docMk/>
            <pc:sldMk cId="3545497486" sldId="326"/>
            <ac:graphicFrameMk id="345" creationId="{28D4AAF6-09B3-CAD0-C6D9-682DB1D01682}"/>
          </ac:graphicFrameMkLst>
        </pc:graphicFrameChg>
      </pc:sldChg>
      <pc:sldChg chg="modSp">
        <pc:chgData name="Ritisha Ghosh" userId="S::ritisha.ghosh@ssaihq.com::0adafb8f-62f2-4290-b398-76ad65432ce5" providerId="AD" clId="Web-{B4E43442-3103-427A-93F8-18FAE9CE2EA3}" dt="2022-11-02T18:49:09.914" v="115" actId="1076"/>
        <pc:sldMkLst>
          <pc:docMk/>
          <pc:sldMk cId="3744690684" sldId="327"/>
        </pc:sldMkLst>
        <pc:spChg chg="mod">
          <ac:chgData name="Ritisha Ghosh" userId="S::ritisha.ghosh@ssaihq.com::0adafb8f-62f2-4290-b398-76ad65432ce5" providerId="AD" clId="Web-{B4E43442-3103-427A-93F8-18FAE9CE2EA3}" dt="2022-11-02T18:48:57.991" v="113" actId="14100"/>
          <ac:spMkLst>
            <pc:docMk/>
            <pc:sldMk cId="3744690684" sldId="327"/>
            <ac:spMk id="6" creationId="{D652BFB9-E74E-0440-8795-0091F2D6D2D1}"/>
          </ac:spMkLst>
        </pc:spChg>
        <pc:spChg chg="mod">
          <ac:chgData name="Ritisha Ghosh" userId="S::ritisha.ghosh@ssaihq.com::0adafb8f-62f2-4290-b398-76ad65432ce5" providerId="AD" clId="Web-{B4E43442-3103-427A-93F8-18FAE9CE2EA3}" dt="2022-11-02T18:49:09.914" v="115" actId="1076"/>
          <ac:spMkLst>
            <pc:docMk/>
            <pc:sldMk cId="3744690684" sldId="327"/>
            <ac:spMk id="15" creationId="{13867BA5-9145-5525-4C3F-B748A78AF368}"/>
          </ac:spMkLst>
        </pc:spChg>
        <pc:spChg chg="mod">
          <ac:chgData name="Ritisha Ghosh" userId="S::ritisha.ghosh@ssaihq.com::0adafb8f-62f2-4290-b398-76ad65432ce5" providerId="AD" clId="Web-{B4E43442-3103-427A-93F8-18FAE9CE2EA3}" dt="2022-11-02T18:46:10.435" v="79" actId="1076"/>
          <ac:spMkLst>
            <pc:docMk/>
            <pc:sldMk cId="3744690684" sldId="327"/>
            <ac:spMk id="25" creationId="{713F2942-DA9C-372E-F762-1B7F65857EE6}"/>
          </ac:spMkLst>
        </pc:spChg>
        <pc:graphicFrameChg chg="mod modGraphic">
          <ac:chgData name="Ritisha Ghosh" userId="S::ritisha.ghosh@ssaihq.com::0adafb8f-62f2-4290-b398-76ad65432ce5" providerId="AD" clId="Web-{B4E43442-3103-427A-93F8-18FAE9CE2EA3}" dt="2022-11-02T18:48:45.850" v="111" actId="1076"/>
          <ac:graphicFrameMkLst>
            <pc:docMk/>
            <pc:sldMk cId="3744690684" sldId="327"/>
            <ac:graphicFrameMk id="4" creationId="{68C6EAEC-27CE-7556-8D5A-8398D6CAD98B}"/>
          </ac:graphicFrameMkLst>
        </pc:graphicFrameChg>
        <pc:cxnChg chg="mod">
          <ac:chgData name="Ritisha Ghosh" userId="S::ritisha.ghosh@ssaihq.com::0adafb8f-62f2-4290-b398-76ad65432ce5" providerId="AD" clId="Web-{B4E43442-3103-427A-93F8-18FAE9CE2EA3}" dt="2022-11-02T18:46:39.953" v="85" actId="1076"/>
          <ac:cxnSpMkLst>
            <pc:docMk/>
            <pc:sldMk cId="3744690684" sldId="327"/>
            <ac:cxnSpMk id="37" creationId="{01E1A7DC-F870-BE8D-1357-6B938E077120}"/>
          </ac:cxnSpMkLst>
        </pc:cxnChg>
        <pc:cxnChg chg="mod">
          <ac:chgData name="Ritisha Ghosh" userId="S::ritisha.ghosh@ssaihq.com::0adafb8f-62f2-4290-b398-76ad65432ce5" providerId="AD" clId="Web-{B4E43442-3103-427A-93F8-18FAE9CE2EA3}" dt="2022-11-02T18:48:50.272" v="112" actId="14100"/>
          <ac:cxnSpMkLst>
            <pc:docMk/>
            <pc:sldMk cId="3744690684" sldId="327"/>
            <ac:cxnSpMk id="38" creationId="{54EF1AA2-9C55-2E17-C6A0-665B4F247790}"/>
          </ac:cxnSpMkLst>
        </pc:cxnChg>
        <pc:cxnChg chg="mod">
          <ac:chgData name="Ritisha Ghosh" userId="S::ritisha.ghosh@ssaihq.com::0adafb8f-62f2-4290-b398-76ad65432ce5" providerId="AD" clId="Web-{B4E43442-3103-427A-93F8-18FAE9CE2EA3}" dt="2022-11-02T18:46:44.843" v="86" actId="1076"/>
          <ac:cxnSpMkLst>
            <pc:docMk/>
            <pc:sldMk cId="3744690684" sldId="327"/>
            <ac:cxnSpMk id="5513" creationId="{15D64FDF-441B-B8FB-86F0-D2ABFC65A4E6}"/>
          </ac:cxnSpMkLst>
        </pc:cxnChg>
      </pc:sldChg>
      <pc:sldChg chg="addSp delSp modSp">
        <pc:chgData name="Ritisha Ghosh" userId="S::ritisha.ghosh@ssaihq.com::0adafb8f-62f2-4290-b398-76ad65432ce5" providerId="AD" clId="Web-{B4E43442-3103-427A-93F8-18FAE9CE2EA3}" dt="2022-11-02T18:40:30.541" v="8" actId="1076"/>
        <pc:sldMkLst>
          <pc:docMk/>
          <pc:sldMk cId="3379763569" sldId="371"/>
        </pc:sldMkLst>
        <pc:picChg chg="mod">
          <ac:chgData name="Ritisha Ghosh" userId="S::ritisha.ghosh@ssaihq.com::0adafb8f-62f2-4290-b398-76ad65432ce5" providerId="AD" clId="Web-{B4E43442-3103-427A-93F8-18FAE9CE2EA3}" dt="2022-11-02T18:40:25.260" v="6" actId="1076"/>
          <ac:picMkLst>
            <pc:docMk/>
            <pc:sldMk cId="3379763569" sldId="371"/>
            <ac:picMk id="2" creationId="{02867D5B-C255-4EBB-C925-5150C342D3ED}"/>
          </ac:picMkLst>
        </pc:picChg>
        <pc:picChg chg="add mod">
          <ac:chgData name="Ritisha Ghosh" userId="S::ritisha.ghosh@ssaihq.com::0adafb8f-62f2-4290-b398-76ad65432ce5" providerId="AD" clId="Web-{B4E43442-3103-427A-93F8-18FAE9CE2EA3}" dt="2022-11-02T18:40:30.541" v="8" actId="1076"/>
          <ac:picMkLst>
            <pc:docMk/>
            <pc:sldMk cId="3379763569" sldId="371"/>
            <ac:picMk id="3" creationId="{F0D21FAB-3D26-974B-8885-4E0FED5FDD22}"/>
          </ac:picMkLst>
        </pc:picChg>
        <pc:picChg chg="del">
          <ac:chgData name="Ritisha Ghosh" userId="S::ritisha.ghosh@ssaihq.com::0adafb8f-62f2-4290-b398-76ad65432ce5" providerId="AD" clId="Web-{B4E43442-3103-427A-93F8-18FAE9CE2EA3}" dt="2022-11-02T18:38:11.627" v="0"/>
          <ac:picMkLst>
            <pc:docMk/>
            <pc:sldMk cId="3379763569" sldId="371"/>
            <ac:picMk id="25" creationId="{31CAD21F-5BA4-8153-B178-41113004BF38}"/>
          </ac:picMkLst>
        </pc:picChg>
      </pc:sldChg>
    </pc:docChg>
  </pc:docChgLst>
  <pc:docChgLst>
    <pc:chgData name="Ria Mukherjee" userId="S::ria.mukherjee@ssaihq.com::270bd93d-3f67-49c6-ab20-f3b67c897bf0" providerId="AD" clId="Web-{BE49423A-B17C-68E6-F849-C8A05918AE98}"/>
    <pc:docChg chg="modSld">
      <pc:chgData name="Ria Mukherjee" userId="S::ria.mukherjee@ssaihq.com::270bd93d-3f67-49c6-ab20-f3b67c897bf0" providerId="AD" clId="Web-{BE49423A-B17C-68E6-F849-C8A05918AE98}" dt="2022-10-31T20:48:16.098" v="603" actId="1076"/>
      <pc:docMkLst>
        <pc:docMk/>
      </pc:docMkLst>
      <pc:sldChg chg="modSp modNotes">
        <pc:chgData name="Ria Mukherjee" userId="S::ria.mukherjee@ssaihq.com::270bd93d-3f67-49c6-ab20-f3b67c897bf0" providerId="AD" clId="Web-{BE49423A-B17C-68E6-F849-C8A05918AE98}" dt="2022-10-31T20:45:01.749" v="590" actId="1076"/>
        <pc:sldMkLst>
          <pc:docMk/>
          <pc:sldMk cId="2671594107" sldId="333"/>
        </pc:sldMkLst>
        <pc:spChg chg="mod">
          <ac:chgData name="Ria Mukherjee" userId="S::ria.mukherjee@ssaihq.com::270bd93d-3f67-49c6-ab20-f3b67c897bf0" providerId="AD" clId="Web-{BE49423A-B17C-68E6-F849-C8A05918AE98}" dt="2022-10-31T20:45:01.749" v="590" actId="1076"/>
          <ac:spMkLst>
            <pc:docMk/>
            <pc:sldMk cId="2671594107" sldId="333"/>
            <ac:spMk id="14" creationId="{E6749C50-01A6-354D-9ECC-8F3C6DFD0C2D}"/>
          </ac:spMkLst>
        </pc:spChg>
        <pc:graphicFrameChg chg="modGraphic">
          <ac:chgData name="Ria Mukherjee" userId="S::ria.mukherjee@ssaihq.com::270bd93d-3f67-49c6-ab20-f3b67c897bf0" providerId="AD" clId="Web-{BE49423A-B17C-68E6-F849-C8A05918AE98}" dt="2022-10-31T20:42:03.385" v="568" actId="20577"/>
          <ac:graphicFrameMkLst>
            <pc:docMk/>
            <pc:sldMk cId="2671594107" sldId="333"/>
            <ac:graphicFrameMk id="10" creationId="{D5C4AA51-824D-9D55-BF9E-8CEEF6F8FC49}"/>
          </ac:graphicFrameMkLst>
        </pc:graphicFrameChg>
      </pc:sldChg>
      <pc:sldChg chg="delSp modSp">
        <pc:chgData name="Ria Mukherjee" userId="S::ria.mukherjee@ssaihq.com::270bd93d-3f67-49c6-ab20-f3b67c897bf0" providerId="AD" clId="Web-{BE49423A-B17C-68E6-F849-C8A05918AE98}" dt="2022-10-31T20:48:16.098" v="603" actId="1076"/>
        <pc:sldMkLst>
          <pc:docMk/>
          <pc:sldMk cId="1016335261" sldId="343"/>
        </pc:sldMkLst>
        <pc:spChg chg="mod">
          <ac:chgData name="Ria Mukherjee" userId="S::ria.mukherjee@ssaihq.com::270bd93d-3f67-49c6-ab20-f3b67c897bf0" providerId="AD" clId="Web-{BE49423A-B17C-68E6-F849-C8A05918AE98}" dt="2022-10-31T20:46:13.001" v="593"/>
          <ac:spMkLst>
            <pc:docMk/>
            <pc:sldMk cId="1016335261" sldId="343"/>
            <ac:spMk id="62" creationId="{45307B01-5C6F-3C99-8A8D-5EE0642CCBD7}"/>
          </ac:spMkLst>
        </pc:spChg>
        <pc:spChg chg="mod">
          <ac:chgData name="Ria Mukherjee" userId="S::ria.mukherjee@ssaihq.com::270bd93d-3f67-49c6-ab20-f3b67c897bf0" providerId="AD" clId="Web-{BE49423A-B17C-68E6-F849-C8A05918AE98}" dt="2022-10-31T20:46:13.017" v="594"/>
          <ac:spMkLst>
            <pc:docMk/>
            <pc:sldMk cId="1016335261" sldId="343"/>
            <ac:spMk id="63" creationId="{27598CAF-96A4-04D4-C60F-339900B574DB}"/>
          </ac:spMkLst>
        </pc:spChg>
        <pc:spChg chg="mod">
          <ac:chgData name="Ria Mukherjee" userId="S::ria.mukherjee@ssaihq.com::270bd93d-3f67-49c6-ab20-f3b67c897bf0" providerId="AD" clId="Web-{BE49423A-B17C-68E6-F849-C8A05918AE98}" dt="2022-10-31T20:46:13.032" v="595"/>
          <ac:spMkLst>
            <pc:docMk/>
            <pc:sldMk cId="1016335261" sldId="343"/>
            <ac:spMk id="1024" creationId="{4A40F0CC-3110-DDF7-9EC0-C89388A9A692}"/>
          </ac:spMkLst>
        </pc:spChg>
        <pc:spChg chg="mod">
          <ac:chgData name="Ria Mukherjee" userId="S::ria.mukherjee@ssaihq.com::270bd93d-3f67-49c6-ab20-f3b67c897bf0" providerId="AD" clId="Web-{BE49423A-B17C-68E6-F849-C8A05918AE98}" dt="2022-10-31T20:46:13.048" v="596"/>
          <ac:spMkLst>
            <pc:docMk/>
            <pc:sldMk cId="1016335261" sldId="343"/>
            <ac:spMk id="1025" creationId="{A0D3933F-04A3-ABE2-D91C-65781FFA9478}"/>
          </ac:spMkLst>
        </pc:spChg>
        <pc:picChg chg="del mod">
          <ac:chgData name="Ria Mukherjee" userId="S::ria.mukherjee@ssaihq.com::270bd93d-3f67-49c6-ab20-f3b67c897bf0" providerId="AD" clId="Web-{BE49423A-B17C-68E6-F849-C8A05918AE98}" dt="2022-10-31T20:46:37.752" v="600"/>
          <ac:picMkLst>
            <pc:docMk/>
            <pc:sldMk cId="1016335261" sldId="343"/>
            <ac:picMk id="9" creationId="{83035B29-E96C-F915-D98F-4116E25B7FDB}"/>
          </ac:picMkLst>
        </pc:picChg>
        <pc:picChg chg="mod">
          <ac:chgData name="Ria Mukherjee" userId="S::ria.mukherjee@ssaihq.com::270bd93d-3f67-49c6-ab20-f3b67c897bf0" providerId="AD" clId="Web-{BE49423A-B17C-68E6-F849-C8A05918AE98}" dt="2022-10-31T20:48:16.098" v="603" actId="1076"/>
          <ac:picMkLst>
            <pc:docMk/>
            <pc:sldMk cId="1016335261" sldId="343"/>
            <ac:picMk id="31" creationId="{8EC37D04-0DC3-C4A5-532F-28BAA14700A3}"/>
          </ac:picMkLst>
        </pc:picChg>
        <pc:cxnChg chg="del">
          <ac:chgData name="Ria Mukherjee" userId="S::ria.mukherjee@ssaihq.com::270bd93d-3f67-49c6-ab20-f3b67c897bf0" providerId="AD" clId="Web-{BE49423A-B17C-68E6-F849-C8A05918AE98}" dt="2022-10-31T20:46:34.627" v="599"/>
          <ac:cxnSpMkLst>
            <pc:docMk/>
            <pc:sldMk cId="1016335261" sldId="343"/>
            <ac:cxnSpMk id="741" creationId="{D5CBE325-7B44-E030-F204-8DD5876A263D}"/>
          </ac:cxnSpMkLst>
        </pc:cxnChg>
      </pc:sldChg>
    </pc:docChg>
  </pc:docChgLst>
  <pc:docChgLst>
    <pc:chgData name="Ria Mukherjee" userId="S::ria.mukherjee@ssaihq.com::270bd93d-3f67-49c6-ab20-f3b67c897bf0" providerId="AD" clId="Web-{48EBA30A-BB41-FEB0-32A7-9EBCC72FD01D}"/>
    <pc:docChg chg="addSld delSld modSld">
      <pc:chgData name="Ria Mukherjee" userId="S::ria.mukherjee@ssaihq.com::270bd93d-3f67-49c6-ab20-f3b67c897bf0" providerId="AD" clId="Web-{48EBA30A-BB41-FEB0-32A7-9EBCC72FD01D}" dt="2022-11-02T21:11:11.550" v="1142" actId="20577"/>
      <pc:docMkLst>
        <pc:docMk/>
      </pc:docMkLst>
      <pc:sldChg chg="modSp">
        <pc:chgData name="Ria Mukherjee" userId="S::ria.mukherjee@ssaihq.com::270bd93d-3f67-49c6-ab20-f3b67c897bf0" providerId="AD" clId="Web-{48EBA30A-BB41-FEB0-32A7-9EBCC72FD01D}" dt="2022-11-02T20:39:31.591" v="3" actId="20577"/>
        <pc:sldMkLst>
          <pc:docMk/>
          <pc:sldMk cId="2551184738" sldId="351"/>
        </pc:sldMkLst>
        <pc:spChg chg="mod">
          <ac:chgData name="Ria Mukherjee" userId="S::ria.mukherjee@ssaihq.com::270bd93d-3f67-49c6-ab20-f3b67c897bf0" providerId="AD" clId="Web-{48EBA30A-BB41-FEB0-32A7-9EBCC72FD01D}" dt="2022-11-02T20:39:31.591" v="3" actId="20577"/>
          <ac:spMkLst>
            <pc:docMk/>
            <pc:sldMk cId="2551184738" sldId="351"/>
            <ac:spMk id="2" creationId="{06BD62CC-7561-EA49-8031-F95E676CC12A}"/>
          </ac:spMkLst>
        </pc:spChg>
      </pc:sldChg>
      <pc:sldChg chg="modSp add del replId">
        <pc:chgData name="Ria Mukherjee" userId="S::ria.mukherjee@ssaihq.com::270bd93d-3f67-49c6-ab20-f3b67c897bf0" providerId="AD" clId="Web-{48EBA30A-BB41-FEB0-32A7-9EBCC72FD01D}" dt="2022-11-02T20:40:46.749" v="11"/>
        <pc:sldMkLst>
          <pc:docMk/>
          <pc:sldMk cId="838313779" sldId="375"/>
        </pc:sldMkLst>
        <pc:spChg chg="mod">
          <ac:chgData name="Ria Mukherjee" userId="S::ria.mukherjee@ssaihq.com::270bd93d-3f67-49c6-ab20-f3b67c897bf0" providerId="AD" clId="Web-{48EBA30A-BB41-FEB0-32A7-9EBCC72FD01D}" dt="2022-11-02T20:40:19.984" v="10" actId="1076"/>
          <ac:spMkLst>
            <pc:docMk/>
            <pc:sldMk cId="838313779" sldId="375"/>
            <ac:spMk id="2" creationId="{06BD62CC-7561-EA49-8031-F95E676CC12A}"/>
          </ac:spMkLst>
        </pc:spChg>
      </pc:sldChg>
      <pc:sldChg chg="modSp add replId">
        <pc:chgData name="Ria Mukherjee" userId="S::ria.mukherjee@ssaihq.com::270bd93d-3f67-49c6-ab20-f3b67c897bf0" providerId="AD" clId="Web-{48EBA30A-BB41-FEB0-32A7-9EBCC72FD01D}" dt="2022-11-02T21:11:11.550" v="1142" actId="20577"/>
        <pc:sldMkLst>
          <pc:docMk/>
          <pc:sldMk cId="2119608900" sldId="375"/>
        </pc:sldMkLst>
        <pc:spChg chg="mod">
          <ac:chgData name="Ria Mukherjee" userId="S::ria.mukherjee@ssaihq.com::270bd93d-3f67-49c6-ab20-f3b67c897bf0" providerId="AD" clId="Web-{48EBA30A-BB41-FEB0-32A7-9EBCC72FD01D}" dt="2022-11-02T21:11:11.550" v="1142" actId="20577"/>
          <ac:spMkLst>
            <pc:docMk/>
            <pc:sldMk cId="2119608900" sldId="375"/>
            <ac:spMk id="2" creationId="{06BD62CC-7561-EA49-8031-F95E676CC12A}"/>
          </ac:spMkLst>
        </pc:spChg>
      </pc:sldChg>
    </pc:docChg>
  </pc:docChgLst>
  <pc:docChgLst>
    <pc:chgData name="Ritisha Ghosh" userId="S::ritisha.ghosh@ssaihq.com::0adafb8f-62f2-4290-b398-76ad65432ce5" providerId="AD" clId="Web-{4648AFEB-0C01-437F-B49E-25B30DEF6EF2}"/>
    <pc:docChg chg="modSld">
      <pc:chgData name="Ritisha Ghosh" userId="S::ritisha.ghosh@ssaihq.com::0adafb8f-62f2-4290-b398-76ad65432ce5" providerId="AD" clId="Web-{4648AFEB-0C01-437F-B49E-25B30DEF6EF2}" dt="2022-11-02T02:33:22.097" v="9" actId="1076"/>
      <pc:docMkLst>
        <pc:docMk/>
      </pc:docMkLst>
      <pc:sldChg chg="modSp">
        <pc:chgData name="Ritisha Ghosh" userId="S::ritisha.ghosh@ssaihq.com::0adafb8f-62f2-4290-b398-76ad65432ce5" providerId="AD" clId="Web-{4648AFEB-0C01-437F-B49E-25B30DEF6EF2}" dt="2022-11-02T02:33:22.097" v="9" actId="1076"/>
        <pc:sldMkLst>
          <pc:docMk/>
          <pc:sldMk cId="3304190178" sldId="332"/>
        </pc:sldMkLst>
        <pc:picChg chg="mod">
          <ac:chgData name="Ritisha Ghosh" userId="S::ritisha.ghosh@ssaihq.com::0adafb8f-62f2-4290-b398-76ad65432ce5" providerId="AD" clId="Web-{4648AFEB-0C01-437F-B49E-25B30DEF6EF2}" dt="2022-11-02T02:33:13.237" v="7" actId="1076"/>
          <ac:picMkLst>
            <pc:docMk/>
            <pc:sldMk cId="3304190178" sldId="332"/>
            <ac:picMk id="3" creationId="{40AC058E-2762-3946-89FA-826D15C88B4C}"/>
          </ac:picMkLst>
        </pc:picChg>
        <pc:picChg chg="mod">
          <ac:chgData name="Ritisha Ghosh" userId="S::ritisha.ghosh@ssaihq.com::0adafb8f-62f2-4290-b398-76ad65432ce5" providerId="AD" clId="Web-{4648AFEB-0C01-437F-B49E-25B30DEF6EF2}" dt="2022-11-02T02:33:22.097" v="9" actId="1076"/>
          <ac:picMkLst>
            <pc:docMk/>
            <pc:sldMk cId="3304190178" sldId="332"/>
            <ac:picMk id="10" creationId="{B9730F57-982B-3E4B-9C56-D24029BFCDFD}"/>
          </ac:picMkLst>
        </pc:picChg>
      </pc:sldChg>
      <pc:sldChg chg="modSp">
        <pc:chgData name="Ritisha Ghosh" userId="S::ritisha.ghosh@ssaihq.com::0adafb8f-62f2-4290-b398-76ad65432ce5" providerId="AD" clId="Web-{4648AFEB-0C01-437F-B49E-25B30DEF6EF2}" dt="2022-11-02T02:33:04.253" v="6" actId="1076"/>
        <pc:sldMkLst>
          <pc:docMk/>
          <pc:sldMk cId="2779087071" sldId="370"/>
        </pc:sldMkLst>
        <pc:picChg chg="mod">
          <ac:chgData name="Ritisha Ghosh" userId="S::ritisha.ghosh@ssaihq.com::0adafb8f-62f2-4290-b398-76ad65432ce5" providerId="AD" clId="Web-{4648AFEB-0C01-437F-B49E-25B30DEF6EF2}" dt="2022-11-02T02:33:04.253" v="6" actId="1076"/>
          <ac:picMkLst>
            <pc:docMk/>
            <pc:sldMk cId="2779087071" sldId="370"/>
            <ac:picMk id="28" creationId="{9F03BF5C-6F31-3D48-9AC0-3E746CC3A28B}"/>
          </ac:picMkLst>
        </pc:picChg>
      </pc:sldChg>
      <pc:sldChg chg="modNotes">
        <pc:chgData name="Ritisha Ghosh" userId="S::ritisha.ghosh@ssaihq.com::0adafb8f-62f2-4290-b398-76ad65432ce5" providerId="AD" clId="Web-{4648AFEB-0C01-437F-B49E-25B30DEF6EF2}" dt="2022-11-02T02:31:27.782" v="4"/>
        <pc:sldMkLst>
          <pc:docMk/>
          <pc:sldMk cId="3379763569" sldId="371"/>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0E9FB-FCCB-488E-9A28-ED1D6E10472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71D914FD-9BE3-4984-B0C1-4F4FEE798E64}">
      <dgm:prSet phldrT="[Text]" phldr="0"/>
      <dgm:spPr>
        <a:solidFill>
          <a:srgbClr val="236F99"/>
        </a:solidFill>
      </dgm:spPr>
      <dgm:t>
        <a:bodyPr/>
        <a:lstStyle/>
        <a:p>
          <a:pPr rtl="0"/>
          <a:r>
            <a:rPr lang="en-US" dirty="0">
              <a:solidFill>
                <a:schemeClr val="bg1"/>
              </a:solidFill>
              <a:latin typeface="Century Gothic"/>
            </a:rPr>
            <a:t> </a:t>
          </a:r>
          <a:r>
            <a:rPr lang="en-US" b="1" dirty="0">
              <a:solidFill>
                <a:schemeClr val="bg1"/>
              </a:solidFill>
              <a:latin typeface="Century Gothic"/>
            </a:rPr>
            <a:t>Integrate ancillary data</a:t>
          </a:r>
        </a:p>
      </dgm:t>
    </dgm:pt>
    <dgm:pt modelId="{991A24F6-D030-4D10-A421-88CA4C718589}" type="parTrans" cxnId="{B8065764-007D-4BB7-AD8D-ECBD9AE43FD5}">
      <dgm:prSet/>
      <dgm:spPr/>
      <dgm:t>
        <a:bodyPr/>
        <a:lstStyle/>
        <a:p>
          <a:endParaRPr lang="en-US"/>
        </a:p>
      </dgm:t>
    </dgm:pt>
    <dgm:pt modelId="{3E929791-A443-49E0-B200-81566E396B3B}" type="sibTrans" cxnId="{B8065764-007D-4BB7-AD8D-ECBD9AE43FD5}">
      <dgm:prSet/>
      <dgm:spPr>
        <a:solidFill>
          <a:srgbClr val="236F99"/>
        </a:solidFill>
        <a:ln>
          <a:solidFill>
            <a:srgbClr val="236F99"/>
          </a:solidFill>
        </a:ln>
      </dgm:spPr>
      <dgm:t>
        <a:bodyPr/>
        <a:lstStyle/>
        <a:p>
          <a:endParaRPr lang="en-US">
            <a:solidFill>
              <a:srgbClr val="236F99"/>
            </a:solidFill>
          </a:endParaRPr>
        </a:p>
      </dgm:t>
    </dgm:pt>
    <dgm:pt modelId="{D1194146-00BD-44C3-90E7-29E5A902B641}">
      <dgm:prSet phldrT="[Text]" phldr="0"/>
      <dgm:spPr>
        <a:ln>
          <a:solidFill>
            <a:srgbClr val="236F99"/>
          </a:solidFill>
        </a:ln>
      </dgm:spPr>
      <dgm:t>
        <a:bodyPr/>
        <a:lstStyle/>
        <a:p>
          <a:pPr rtl="0">
            <a:buFont typeface="System Font Regular"/>
            <a:buChar char="▸"/>
          </a:pPr>
          <a:r>
            <a:rPr lang="en-US" b="1" dirty="0">
              <a:solidFill>
                <a:schemeClr val="tx1">
                  <a:lumMod val="75000"/>
                  <a:lumOff val="25000"/>
                </a:schemeClr>
              </a:solidFill>
              <a:latin typeface="Century Gothic"/>
            </a:rPr>
            <a:t>Sociodemographic data</a:t>
          </a:r>
        </a:p>
      </dgm:t>
    </dgm:pt>
    <dgm:pt modelId="{EC7AC90B-1AB3-438D-9E54-5DA1CAF51C6C}" type="parTrans" cxnId="{0262DE8C-B260-4411-BBEC-ED9317DD52E2}">
      <dgm:prSet/>
      <dgm:spPr/>
      <dgm:t>
        <a:bodyPr/>
        <a:lstStyle/>
        <a:p>
          <a:endParaRPr lang="en-US"/>
        </a:p>
      </dgm:t>
    </dgm:pt>
    <dgm:pt modelId="{622A56F7-1F9C-4CAB-9093-4C0F6AF7F50E}" type="sibTrans" cxnId="{0262DE8C-B260-4411-BBEC-ED9317DD52E2}">
      <dgm:prSet/>
      <dgm:spPr/>
      <dgm:t>
        <a:bodyPr/>
        <a:lstStyle/>
        <a:p>
          <a:endParaRPr lang="en-US"/>
        </a:p>
      </dgm:t>
    </dgm:pt>
    <dgm:pt modelId="{943F72DE-9B2A-4631-B746-703FC8AD0F4F}">
      <dgm:prSet phldrT="[Text]" phldr="0"/>
      <dgm:spPr>
        <a:ln>
          <a:solidFill>
            <a:srgbClr val="236F99"/>
          </a:solidFill>
        </a:ln>
      </dgm:spPr>
      <dgm:t>
        <a:bodyPr/>
        <a:lstStyle/>
        <a:p>
          <a:pPr rtl="0">
            <a:buFont typeface="System Font Regular"/>
            <a:buChar char="▸"/>
          </a:pPr>
          <a:r>
            <a:rPr lang="en-US" b="1" dirty="0">
              <a:solidFill>
                <a:schemeClr val="tx1">
                  <a:lumMod val="75000"/>
                  <a:lumOff val="25000"/>
                </a:schemeClr>
              </a:solidFill>
              <a:latin typeface="Century Gothic"/>
            </a:rPr>
            <a:t>Air quality indicators</a:t>
          </a:r>
        </a:p>
      </dgm:t>
    </dgm:pt>
    <dgm:pt modelId="{08439182-420A-4AAD-A96E-E99D010FA898}" type="parTrans" cxnId="{5623009A-19DB-4AC7-8288-CED8F3F28042}">
      <dgm:prSet/>
      <dgm:spPr/>
      <dgm:t>
        <a:bodyPr/>
        <a:lstStyle/>
        <a:p>
          <a:endParaRPr lang="en-US"/>
        </a:p>
      </dgm:t>
    </dgm:pt>
    <dgm:pt modelId="{7E7DDF43-EAC3-4F38-AA47-92FC46070F32}" type="sibTrans" cxnId="{5623009A-19DB-4AC7-8288-CED8F3F28042}">
      <dgm:prSet/>
      <dgm:spPr/>
      <dgm:t>
        <a:bodyPr/>
        <a:lstStyle/>
        <a:p>
          <a:endParaRPr lang="en-US"/>
        </a:p>
      </dgm:t>
    </dgm:pt>
    <dgm:pt modelId="{8EF0E692-E325-49CD-9077-43461A266C61}">
      <dgm:prSet phldrT="[Text]" phldr="0"/>
      <dgm:spPr>
        <a:ln>
          <a:solidFill>
            <a:srgbClr val="236F99"/>
          </a:solidFill>
        </a:ln>
      </dgm:spPr>
      <dgm:t>
        <a:bodyPr/>
        <a:lstStyle/>
        <a:p>
          <a:pPr rtl="0">
            <a:buFont typeface="System Font Regular"/>
            <a:buChar char="▸"/>
          </a:pPr>
          <a:r>
            <a:rPr lang="en-US" b="1" dirty="0">
              <a:solidFill>
                <a:schemeClr val="tx1">
                  <a:lumMod val="75000"/>
                  <a:lumOff val="25000"/>
                </a:schemeClr>
              </a:solidFill>
              <a:latin typeface="Century Gothic"/>
            </a:rPr>
            <a:t>Health indicators</a:t>
          </a:r>
        </a:p>
      </dgm:t>
    </dgm:pt>
    <dgm:pt modelId="{8C714002-C50D-4BAB-BF06-3AF1B03FEF44}" type="parTrans" cxnId="{6EFCBFD4-A7F8-4863-8CFF-6FD220BF8147}">
      <dgm:prSet/>
      <dgm:spPr/>
      <dgm:t>
        <a:bodyPr/>
        <a:lstStyle/>
        <a:p>
          <a:endParaRPr lang="en-US"/>
        </a:p>
      </dgm:t>
    </dgm:pt>
    <dgm:pt modelId="{C4A07E51-328B-4F84-801F-C8D9A2A5F196}" type="sibTrans" cxnId="{6EFCBFD4-A7F8-4863-8CFF-6FD220BF8147}">
      <dgm:prSet/>
      <dgm:spPr/>
      <dgm:t>
        <a:bodyPr/>
        <a:lstStyle/>
        <a:p>
          <a:endParaRPr lang="en-US"/>
        </a:p>
      </dgm:t>
    </dgm:pt>
    <dgm:pt modelId="{9B14810C-2CB6-4546-9851-E2C876C04DC5}">
      <dgm:prSet phldrT="[Text]" phldr="0"/>
      <dgm:spPr>
        <a:solidFill>
          <a:srgbClr val="236F99"/>
        </a:solidFill>
      </dgm:spPr>
      <dgm:t>
        <a:bodyPr/>
        <a:lstStyle/>
        <a:p>
          <a:pPr rtl="0"/>
          <a:r>
            <a:rPr lang="en-US" b="1" dirty="0">
              <a:solidFill>
                <a:schemeClr val="bg1"/>
              </a:solidFill>
              <a:latin typeface="Century Gothic"/>
            </a:rPr>
            <a:t>Integrate NASA Earth observations</a:t>
          </a:r>
        </a:p>
      </dgm:t>
    </dgm:pt>
    <dgm:pt modelId="{F0DA851A-C78B-43F2-BF08-1850B153D0D6}" type="parTrans" cxnId="{4224A6A2-ACA1-46F1-9C00-2E3C591BC0B5}">
      <dgm:prSet/>
      <dgm:spPr/>
      <dgm:t>
        <a:bodyPr/>
        <a:lstStyle/>
        <a:p>
          <a:endParaRPr lang="en-US"/>
        </a:p>
      </dgm:t>
    </dgm:pt>
    <dgm:pt modelId="{CFC1D4CC-9834-4A5E-88A8-76C5B842A448}" type="sibTrans" cxnId="{4224A6A2-ACA1-46F1-9C00-2E3C591BC0B5}">
      <dgm:prSet/>
      <dgm:spPr>
        <a:solidFill>
          <a:srgbClr val="236F99"/>
        </a:solidFill>
        <a:ln>
          <a:solidFill>
            <a:srgbClr val="236F99"/>
          </a:solidFill>
        </a:ln>
      </dgm:spPr>
      <dgm:t>
        <a:bodyPr/>
        <a:lstStyle/>
        <a:p>
          <a:endParaRPr lang="en-US">
            <a:solidFill>
              <a:srgbClr val="236F99"/>
            </a:solidFill>
          </a:endParaRPr>
        </a:p>
      </dgm:t>
    </dgm:pt>
    <dgm:pt modelId="{85CF9485-DB57-4FB6-9818-E4093CC6495A}">
      <dgm:prSet phldrT="[Text]" phldr="0"/>
      <dgm:spPr>
        <a:ln>
          <a:solidFill>
            <a:srgbClr val="236F99"/>
          </a:solidFill>
        </a:ln>
      </dgm:spPr>
      <dgm:t>
        <a:bodyPr/>
        <a:lstStyle/>
        <a:p>
          <a:pPr rtl="0">
            <a:buFont typeface="System Font Regular"/>
            <a:buChar char="▸"/>
          </a:pPr>
          <a:r>
            <a:rPr lang="en-US" b="1" dirty="0">
              <a:solidFill>
                <a:schemeClr val="tx1">
                  <a:lumMod val="75000"/>
                  <a:lumOff val="25000"/>
                </a:schemeClr>
              </a:solidFill>
              <a:latin typeface="Century Gothic"/>
            </a:rPr>
            <a:t>Tree canopy cover</a:t>
          </a:r>
        </a:p>
      </dgm:t>
    </dgm:pt>
    <dgm:pt modelId="{3BC742D6-B3BA-4BA7-9805-4E8A9DAA8F32}" type="parTrans" cxnId="{F5976AA5-5E08-413F-BE63-88A8F6FDD9BE}">
      <dgm:prSet/>
      <dgm:spPr/>
      <dgm:t>
        <a:bodyPr/>
        <a:lstStyle/>
        <a:p>
          <a:endParaRPr lang="en-US"/>
        </a:p>
      </dgm:t>
    </dgm:pt>
    <dgm:pt modelId="{DD52D4B3-5A8B-4B0D-821F-A4FD962F6419}" type="sibTrans" cxnId="{F5976AA5-5E08-413F-BE63-88A8F6FDD9BE}">
      <dgm:prSet/>
      <dgm:spPr/>
      <dgm:t>
        <a:bodyPr/>
        <a:lstStyle/>
        <a:p>
          <a:endParaRPr lang="en-US"/>
        </a:p>
      </dgm:t>
    </dgm:pt>
    <dgm:pt modelId="{E9CBB23B-A93A-4BC6-95FD-68DE2A380085}">
      <dgm:prSet phldrT="[Text]" phldr="0"/>
      <dgm:spPr>
        <a:ln>
          <a:solidFill>
            <a:srgbClr val="236F99"/>
          </a:solidFill>
        </a:ln>
      </dgm:spPr>
      <dgm:t>
        <a:bodyPr/>
        <a:lstStyle/>
        <a:p>
          <a:pPr rtl="0">
            <a:buFont typeface="System Font Regular"/>
            <a:buChar char="▸"/>
          </a:pPr>
          <a:r>
            <a:rPr lang="en-US" b="1" dirty="0">
              <a:solidFill>
                <a:schemeClr val="tx1">
                  <a:lumMod val="75000"/>
                  <a:lumOff val="25000"/>
                </a:schemeClr>
              </a:solidFill>
              <a:latin typeface="Century Gothic"/>
            </a:rPr>
            <a:t>Urban heat islands</a:t>
          </a:r>
        </a:p>
      </dgm:t>
    </dgm:pt>
    <dgm:pt modelId="{38062BCD-978A-469E-8BB5-5A4DE4622D96}" type="parTrans" cxnId="{4C1DC211-6602-473B-8149-D5499B3D327E}">
      <dgm:prSet/>
      <dgm:spPr/>
      <dgm:t>
        <a:bodyPr/>
        <a:lstStyle/>
        <a:p>
          <a:endParaRPr lang="en-US"/>
        </a:p>
      </dgm:t>
    </dgm:pt>
    <dgm:pt modelId="{29FBF3F3-44C3-4F96-A6BA-BBD1DE9C85A8}" type="sibTrans" cxnId="{4C1DC211-6602-473B-8149-D5499B3D327E}">
      <dgm:prSet/>
      <dgm:spPr/>
      <dgm:t>
        <a:bodyPr/>
        <a:lstStyle/>
        <a:p>
          <a:endParaRPr lang="en-US"/>
        </a:p>
      </dgm:t>
    </dgm:pt>
    <dgm:pt modelId="{B5B2CD56-EF62-4337-B8AE-F36D505FE12B}">
      <dgm:prSet phldrT="[Text]" phldr="0"/>
      <dgm:spPr>
        <a:ln>
          <a:solidFill>
            <a:srgbClr val="236F99"/>
          </a:solidFill>
        </a:ln>
      </dgm:spPr>
      <dgm:t>
        <a:bodyPr/>
        <a:lstStyle/>
        <a:p>
          <a:pPr rtl="0">
            <a:buFont typeface="System Font Regular"/>
            <a:buChar char="▸"/>
          </a:pPr>
          <a:r>
            <a:rPr lang="en-US" b="1" dirty="0">
              <a:solidFill>
                <a:schemeClr val="tx1">
                  <a:lumMod val="75000"/>
                  <a:lumOff val="25000"/>
                </a:schemeClr>
              </a:solidFill>
              <a:latin typeface="Century Gothic"/>
            </a:rPr>
            <a:t>Heat mitigation capacity</a:t>
          </a:r>
        </a:p>
      </dgm:t>
    </dgm:pt>
    <dgm:pt modelId="{1BA561DB-C44A-4EFD-97B9-1440747E011D}" type="parTrans" cxnId="{D26CB735-FB10-4744-B80D-76D6A3C22A78}">
      <dgm:prSet/>
      <dgm:spPr/>
      <dgm:t>
        <a:bodyPr/>
        <a:lstStyle/>
        <a:p>
          <a:endParaRPr lang="en-US"/>
        </a:p>
      </dgm:t>
    </dgm:pt>
    <dgm:pt modelId="{14A51F4C-F8E3-4C67-BA14-1254ACC031DC}" type="sibTrans" cxnId="{D26CB735-FB10-4744-B80D-76D6A3C22A78}">
      <dgm:prSet/>
      <dgm:spPr/>
      <dgm:t>
        <a:bodyPr/>
        <a:lstStyle/>
        <a:p>
          <a:endParaRPr lang="en-US"/>
        </a:p>
      </dgm:t>
    </dgm:pt>
    <dgm:pt modelId="{619BC7CC-8BA2-47C4-BE03-167F7C3B0828}">
      <dgm:prSet phldrT="[Text]" phldr="0"/>
      <dgm:spPr>
        <a:ln>
          <a:solidFill>
            <a:srgbClr val="236F99"/>
          </a:solidFill>
        </a:ln>
      </dgm:spPr>
      <dgm:t>
        <a:bodyPr/>
        <a:lstStyle/>
        <a:p>
          <a:pPr rtl="0">
            <a:buFont typeface="System Font Regular"/>
            <a:buChar char="▸"/>
          </a:pPr>
          <a:r>
            <a:rPr lang="en-US" b="1" dirty="0">
              <a:solidFill>
                <a:schemeClr val="tx1">
                  <a:lumMod val="75000"/>
                  <a:lumOff val="25000"/>
                </a:schemeClr>
              </a:solidFill>
              <a:latin typeface="Century Gothic"/>
            </a:rPr>
            <a:t>Cooling capacity</a:t>
          </a:r>
        </a:p>
      </dgm:t>
    </dgm:pt>
    <dgm:pt modelId="{595C4A8E-50F9-409C-8254-FD1B3821FED4}" type="parTrans" cxnId="{5D1D5D07-BB8D-4F65-B582-4D055189BB9F}">
      <dgm:prSet/>
      <dgm:spPr/>
      <dgm:t>
        <a:bodyPr/>
        <a:lstStyle/>
        <a:p>
          <a:endParaRPr lang="en-US"/>
        </a:p>
      </dgm:t>
    </dgm:pt>
    <dgm:pt modelId="{599248E3-FADC-4592-A880-89AC4E93D01D}" type="sibTrans" cxnId="{5D1D5D07-BB8D-4F65-B582-4D055189BB9F}">
      <dgm:prSet/>
      <dgm:spPr/>
      <dgm:t>
        <a:bodyPr/>
        <a:lstStyle/>
        <a:p>
          <a:endParaRPr lang="en-US"/>
        </a:p>
      </dgm:t>
    </dgm:pt>
    <dgm:pt modelId="{5D61AFCD-EB62-4D29-B720-BABDEA3E6D3C}">
      <dgm:prSet phldr="0" custT="1"/>
      <dgm:spPr>
        <a:solidFill>
          <a:srgbClr val="236F99"/>
        </a:solidFill>
      </dgm:spPr>
      <dgm:t>
        <a:bodyPr/>
        <a:lstStyle/>
        <a:p>
          <a:pPr rtl="0"/>
          <a:r>
            <a:rPr lang="en-US" sz="1600" b="1" dirty="0">
              <a:solidFill>
                <a:schemeClr val="bg1"/>
              </a:solidFill>
              <a:latin typeface="Century Gothic"/>
            </a:rPr>
            <a:t>Inform the City's urban heat mitigation initiatives through an Environmental Justice (EJ) lens</a:t>
          </a:r>
        </a:p>
      </dgm:t>
    </dgm:pt>
    <dgm:pt modelId="{D1BCDBBC-7724-4759-B5A2-90D15180A20B}" type="parTrans" cxnId="{6C0419FA-AF32-421A-81D4-13C44583EBD6}">
      <dgm:prSet/>
      <dgm:spPr/>
      <dgm:t>
        <a:bodyPr/>
        <a:lstStyle/>
        <a:p>
          <a:endParaRPr lang="en-US"/>
        </a:p>
      </dgm:t>
    </dgm:pt>
    <dgm:pt modelId="{4A49C029-7FCF-45B7-AD90-E9C224E44872}" type="sibTrans" cxnId="{6C0419FA-AF32-421A-81D4-13C44583EBD6}">
      <dgm:prSet/>
      <dgm:spPr/>
      <dgm:t>
        <a:bodyPr/>
        <a:lstStyle/>
        <a:p>
          <a:endParaRPr lang="en-US"/>
        </a:p>
      </dgm:t>
    </dgm:pt>
    <dgm:pt modelId="{D0A60137-F5B5-49AD-BC60-BF9CF606065C}">
      <dgm:prSet phldr="0" custT="1"/>
      <dgm:spPr>
        <a:ln>
          <a:solidFill>
            <a:srgbClr val="236F99"/>
          </a:solidFill>
        </a:ln>
      </dgm:spPr>
      <dgm:t>
        <a:bodyPr/>
        <a:lstStyle/>
        <a:p>
          <a:pPr rtl="0">
            <a:buFont typeface="System Font Regular"/>
            <a:buChar char="▸"/>
          </a:pPr>
          <a:r>
            <a:rPr lang="en-US" sz="2000" b="1" dirty="0">
              <a:solidFill>
                <a:schemeClr val="tx1">
                  <a:lumMod val="75000"/>
                  <a:lumOff val="25000"/>
                </a:schemeClr>
              </a:solidFill>
              <a:latin typeface="Century Gothic"/>
            </a:rPr>
            <a:t>Tree planting</a:t>
          </a:r>
        </a:p>
      </dgm:t>
    </dgm:pt>
    <dgm:pt modelId="{B148C44E-8373-4F53-956A-775E7AEC81FB}" type="parTrans" cxnId="{DCF8EDC0-2F5C-49AE-A2C1-0DFF238CAAB9}">
      <dgm:prSet/>
      <dgm:spPr/>
      <dgm:t>
        <a:bodyPr/>
        <a:lstStyle/>
        <a:p>
          <a:endParaRPr lang="en-US"/>
        </a:p>
      </dgm:t>
    </dgm:pt>
    <dgm:pt modelId="{FAE166B7-263D-4260-8EAC-768E497E83CA}" type="sibTrans" cxnId="{DCF8EDC0-2F5C-49AE-A2C1-0DFF238CAAB9}">
      <dgm:prSet/>
      <dgm:spPr/>
      <dgm:t>
        <a:bodyPr/>
        <a:lstStyle/>
        <a:p>
          <a:endParaRPr lang="en-US"/>
        </a:p>
      </dgm:t>
    </dgm:pt>
    <dgm:pt modelId="{21E7FCCF-3964-4C5D-87FE-5BA8952A838D}">
      <dgm:prSet phldr="0" custT="1"/>
      <dgm:spPr>
        <a:ln>
          <a:solidFill>
            <a:srgbClr val="236F99"/>
          </a:solidFill>
        </a:ln>
      </dgm:spPr>
      <dgm:t>
        <a:bodyPr/>
        <a:lstStyle/>
        <a:p>
          <a:pPr rtl="0">
            <a:buFont typeface="System Font Regular"/>
            <a:buChar char="▸"/>
          </a:pPr>
          <a:r>
            <a:rPr lang="en-US" sz="2000" b="1" dirty="0">
              <a:solidFill>
                <a:schemeClr val="tx1">
                  <a:lumMod val="75000"/>
                  <a:lumOff val="25000"/>
                </a:schemeClr>
              </a:solidFill>
              <a:latin typeface="Century Gothic"/>
            </a:rPr>
            <a:t>Cooling centers</a:t>
          </a:r>
        </a:p>
      </dgm:t>
    </dgm:pt>
    <dgm:pt modelId="{BC7B45D1-F410-4773-8C22-A28AC9602548}" type="parTrans" cxnId="{94536E47-194B-4C18-8F72-2F0909CED09F}">
      <dgm:prSet/>
      <dgm:spPr/>
      <dgm:t>
        <a:bodyPr/>
        <a:lstStyle/>
        <a:p>
          <a:endParaRPr lang="en-US"/>
        </a:p>
      </dgm:t>
    </dgm:pt>
    <dgm:pt modelId="{FAF7E2FA-5449-4E17-B4E5-CDDE9BC497DC}" type="sibTrans" cxnId="{94536E47-194B-4C18-8F72-2F0909CED09F}">
      <dgm:prSet/>
      <dgm:spPr/>
      <dgm:t>
        <a:bodyPr/>
        <a:lstStyle/>
        <a:p>
          <a:endParaRPr lang="en-US"/>
        </a:p>
      </dgm:t>
    </dgm:pt>
    <dgm:pt modelId="{5239AFA1-E763-4B92-AC65-2C185144EB1B}">
      <dgm:prSet phldr="0" custT="1"/>
      <dgm:spPr>
        <a:ln>
          <a:solidFill>
            <a:srgbClr val="236F99"/>
          </a:solidFill>
        </a:ln>
      </dgm:spPr>
      <dgm:t>
        <a:bodyPr/>
        <a:lstStyle/>
        <a:p>
          <a:pPr rtl="0">
            <a:buFont typeface="System Font Regular"/>
            <a:buChar char="▸"/>
          </a:pPr>
          <a:r>
            <a:rPr lang="en-US" sz="2000" b="1" dirty="0">
              <a:solidFill>
                <a:schemeClr val="tx1">
                  <a:lumMod val="75000"/>
                  <a:lumOff val="25000"/>
                </a:schemeClr>
              </a:solidFill>
              <a:latin typeface="Century Gothic"/>
            </a:rPr>
            <a:t>Disparities in heat impact</a:t>
          </a:r>
        </a:p>
      </dgm:t>
    </dgm:pt>
    <dgm:pt modelId="{1CB3C20C-A4E6-4252-930D-768E4FA69372}" type="parTrans" cxnId="{8DEF7A23-550A-4829-A570-9CC0F7974F3E}">
      <dgm:prSet/>
      <dgm:spPr/>
      <dgm:t>
        <a:bodyPr/>
        <a:lstStyle/>
        <a:p>
          <a:endParaRPr lang="en-US"/>
        </a:p>
      </dgm:t>
    </dgm:pt>
    <dgm:pt modelId="{D4FD5411-6A3E-4907-A21A-EB1585560B44}" type="sibTrans" cxnId="{8DEF7A23-550A-4829-A570-9CC0F7974F3E}">
      <dgm:prSet/>
      <dgm:spPr/>
      <dgm:t>
        <a:bodyPr/>
        <a:lstStyle/>
        <a:p>
          <a:endParaRPr lang="en-US"/>
        </a:p>
      </dgm:t>
    </dgm:pt>
    <dgm:pt modelId="{239D909C-230A-4E02-A03F-26FB88BCB1C2}" type="pres">
      <dgm:prSet presAssocID="{AD30E9FB-FCCB-488E-9A28-ED1D6E104725}" presName="Name0" presStyleCnt="0">
        <dgm:presLayoutVars>
          <dgm:dir/>
          <dgm:animLvl val="lvl"/>
          <dgm:resizeHandles val="exact"/>
        </dgm:presLayoutVars>
      </dgm:prSet>
      <dgm:spPr/>
    </dgm:pt>
    <dgm:pt modelId="{CB765135-7302-43D4-9A96-F793F04B265B}" type="pres">
      <dgm:prSet presAssocID="{AD30E9FB-FCCB-488E-9A28-ED1D6E104725}" presName="tSp" presStyleCnt="0"/>
      <dgm:spPr/>
    </dgm:pt>
    <dgm:pt modelId="{B534DCE0-1CF6-4608-964B-C395DD1FE6B8}" type="pres">
      <dgm:prSet presAssocID="{AD30E9FB-FCCB-488E-9A28-ED1D6E104725}" presName="bSp" presStyleCnt="0"/>
      <dgm:spPr/>
    </dgm:pt>
    <dgm:pt modelId="{5F95B049-DC91-4B75-9536-89623CFF3F50}" type="pres">
      <dgm:prSet presAssocID="{AD30E9FB-FCCB-488E-9A28-ED1D6E104725}" presName="process" presStyleCnt="0"/>
      <dgm:spPr/>
    </dgm:pt>
    <dgm:pt modelId="{51A9C0B4-3D31-4DB3-B719-88E300FD90E7}" type="pres">
      <dgm:prSet presAssocID="{71D914FD-9BE3-4984-B0C1-4F4FEE798E64}" presName="composite1" presStyleCnt="0"/>
      <dgm:spPr/>
    </dgm:pt>
    <dgm:pt modelId="{FB3576FE-2464-40CE-BDFA-14DF6C8968F5}" type="pres">
      <dgm:prSet presAssocID="{71D914FD-9BE3-4984-B0C1-4F4FEE798E64}" presName="dummyNode1" presStyleLbl="node1" presStyleIdx="0" presStyleCnt="3"/>
      <dgm:spPr/>
    </dgm:pt>
    <dgm:pt modelId="{5208FC2F-43BD-497F-98EF-7608F4EC26F2}" type="pres">
      <dgm:prSet presAssocID="{71D914FD-9BE3-4984-B0C1-4F4FEE798E64}" presName="childNode1" presStyleLbl="bgAcc1" presStyleIdx="0" presStyleCnt="3" custScaleY="78074">
        <dgm:presLayoutVars>
          <dgm:bulletEnabled val="1"/>
        </dgm:presLayoutVars>
      </dgm:prSet>
      <dgm:spPr/>
    </dgm:pt>
    <dgm:pt modelId="{F2C6EA61-DA17-4EDC-B035-1847C3CEDC04}" type="pres">
      <dgm:prSet presAssocID="{71D914FD-9BE3-4984-B0C1-4F4FEE798E64}" presName="childNode1tx" presStyleLbl="bgAcc1" presStyleIdx="0" presStyleCnt="3">
        <dgm:presLayoutVars>
          <dgm:bulletEnabled val="1"/>
        </dgm:presLayoutVars>
      </dgm:prSet>
      <dgm:spPr/>
    </dgm:pt>
    <dgm:pt modelId="{4B4216A2-8687-43C9-ACA5-2D686C0D1B7C}" type="pres">
      <dgm:prSet presAssocID="{71D914FD-9BE3-4984-B0C1-4F4FEE798E64}" presName="parentNode1" presStyleLbl="node1" presStyleIdx="0" presStyleCnt="3">
        <dgm:presLayoutVars>
          <dgm:chMax val="1"/>
          <dgm:bulletEnabled val="1"/>
        </dgm:presLayoutVars>
      </dgm:prSet>
      <dgm:spPr/>
    </dgm:pt>
    <dgm:pt modelId="{D0733F0E-BCF8-4315-901F-1191306897E7}" type="pres">
      <dgm:prSet presAssocID="{71D914FD-9BE3-4984-B0C1-4F4FEE798E64}" presName="connSite1" presStyleCnt="0"/>
      <dgm:spPr/>
    </dgm:pt>
    <dgm:pt modelId="{0C3665F6-9642-4A95-AE3B-708E786E1415}" type="pres">
      <dgm:prSet presAssocID="{3E929791-A443-49E0-B200-81566E396B3B}" presName="Name9" presStyleLbl="sibTrans2D1" presStyleIdx="0" presStyleCnt="2" custAng="21249509" custLinFactNeighborY="-5731"/>
      <dgm:spPr/>
    </dgm:pt>
    <dgm:pt modelId="{A6FA7514-67C3-45C9-AE96-2ECF21BADD89}" type="pres">
      <dgm:prSet presAssocID="{9B14810C-2CB6-4546-9851-E2C876C04DC5}" presName="composite2" presStyleCnt="0"/>
      <dgm:spPr/>
    </dgm:pt>
    <dgm:pt modelId="{BEB87B5F-9048-489A-BAC1-E4E7224B224A}" type="pres">
      <dgm:prSet presAssocID="{9B14810C-2CB6-4546-9851-E2C876C04DC5}" presName="dummyNode2" presStyleLbl="node1" presStyleIdx="0" presStyleCnt="3"/>
      <dgm:spPr/>
    </dgm:pt>
    <dgm:pt modelId="{EEECEF82-3583-493E-99A6-F587D984D452}" type="pres">
      <dgm:prSet presAssocID="{9B14810C-2CB6-4546-9851-E2C876C04DC5}" presName="childNode2" presStyleLbl="bgAcc1" presStyleIdx="1" presStyleCnt="3">
        <dgm:presLayoutVars>
          <dgm:bulletEnabled val="1"/>
        </dgm:presLayoutVars>
      </dgm:prSet>
      <dgm:spPr/>
    </dgm:pt>
    <dgm:pt modelId="{94E84D6B-6D35-469F-BC39-91C020E75A8F}" type="pres">
      <dgm:prSet presAssocID="{9B14810C-2CB6-4546-9851-E2C876C04DC5}" presName="childNode2tx" presStyleLbl="bgAcc1" presStyleIdx="1" presStyleCnt="3">
        <dgm:presLayoutVars>
          <dgm:bulletEnabled val="1"/>
        </dgm:presLayoutVars>
      </dgm:prSet>
      <dgm:spPr/>
    </dgm:pt>
    <dgm:pt modelId="{4141CE9B-31C4-4AA0-B87F-376BDF56A353}" type="pres">
      <dgm:prSet presAssocID="{9B14810C-2CB6-4546-9851-E2C876C04DC5}" presName="parentNode2" presStyleLbl="node1" presStyleIdx="1" presStyleCnt="3">
        <dgm:presLayoutVars>
          <dgm:chMax val="0"/>
          <dgm:bulletEnabled val="1"/>
        </dgm:presLayoutVars>
      </dgm:prSet>
      <dgm:spPr/>
    </dgm:pt>
    <dgm:pt modelId="{D0CE8A47-52DB-4ACB-BF40-2DA37FF526E9}" type="pres">
      <dgm:prSet presAssocID="{9B14810C-2CB6-4546-9851-E2C876C04DC5}" presName="connSite2" presStyleCnt="0"/>
      <dgm:spPr/>
    </dgm:pt>
    <dgm:pt modelId="{2617DD8E-B0FF-4ACF-A7B2-496A403DDFCF}" type="pres">
      <dgm:prSet presAssocID="{CFC1D4CC-9834-4A5E-88A8-76C5B842A448}" presName="Name18" presStyleLbl="sibTrans2D1" presStyleIdx="1" presStyleCnt="2" custAng="648690" custLinFactNeighborX="-1707" custLinFactNeighborY="15236"/>
      <dgm:spPr/>
    </dgm:pt>
    <dgm:pt modelId="{F4DD510C-4FEC-4C16-B195-49953126F1E6}" type="pres">
      <dgm:prSet presAssocID="{5D61AFCD-EB62-4D29-B720-BABDEA3E6D3C}" presName="composite1" presStyleCnt="0"/>
      <dgm:spPr/>
    </dgm:pt>
    <dgm:pt modelId="{2D80E590-6D9F-4F17-8BB5-82E3502B9EBB}" type="pres">
      <dgm:prSet presAssocID="{5D61AFCD-EB62-4D29-B720-BABDEA3E6D3C}" presName="dummyNode1" presStyleLbl="node1" presStyleIdx="1" presStyleCnt="3"/>
      <dgm:spPr/>
    </dgm:pt>
    <dgm:pt modelId="{9BAA115B-816F-45A8-A5CB-CD9A9C05B50F}" type="pres">
      <dgm:prSet presAssocID="{5D61AFCD-EB62-4D29-B720-BABDEA3E6D3C}" presName="childNode1" presStyleLbl="bgAcc1" presStyleIdx="2" presStyleCnt="3" custScaleY="65582" custLinFactNeighborY="-11715">
        <dgm:presLayoutVars>
          <dgm:bulletEnabled val="1"/>
        </dgm:presLayoutVars>
      </dgm:prSet>
      <dgm:spPr/>
    </dgm:pt>
    <dgm:pt modelId="{9DAEF460-AA87-40F0-8FBB-5B15BC9108C0}" type="pres">
      <dgm:prSet presAssocID="{5D61AFCD-EB62-4D29-B720-BABDEA3E6D3C}" presName="childNode1tx" presStyleLbl="bgAcc1" presStyleIdx="2" presStyleCnt="3">
        <dgm:presLayoutVars>
          <dgm:bulletEnabled val="1"/>
        </dgm:presLayoutVars>
      </dgm:prSet>
      <dgm:spPr/>
    </dgm:pt>
    <dgm:pt modelId="{308B5B20-9AF8-4CFB-ABAD-7DEB77C9709C}" type="pres">
      <dgm:prSet presAssocID="{5D61AFCD-EB62-4D29-B720-BABDEA3E6D3C}" presName="parentNode1" presStyleLbl="node1" presStyleIdx="2" presStyleCnt="3" custScaleY="175501">
        <dgm:presLayoutVars>
          <dgm:chMax val="1"/>
          <dgm:bulletEnabled val="1"/>
        </dgm:presLayoutVars>
      </dgm:prSet>
      <dgm:spPr/>
    </dgm:pt>
    <dgm:pt modelId="{BB33E061-A04B-42ED-8C0F-3ED48A7C3972}" type="pres">
      <dgm:prSet presAssocID="{5D61AFCD-EB62-4D29-B720-BABDEA3E6D3C}" presName="connSite1" presStyleCnt="0"/>
      <dgm:spPr/>
    </dgm:pt>
  </dgm:ptLst>
  <dgm:cxnLst>
    <dgm:cxn modelId="{F9927201-F030-4943-AE09-73D75ECECFD4}" type="presOf" srcId="{943F72DE-9B2A-4631-B746-703FC8AD0F4F}" destId="{F2C6EA61-DA17-4EDC-B035-1847C3CEDC04}" srcOrd="1" destOrd="1" presId="urn:microsoft.com/office/officeart/2005/8/layout/hProcess4"/>
    <dgm:cxn modelId="{C31D2903-A13D-4855-8DA2-CB85AB1D06AF}" type="presOf" srcId="{B5B2CD56-EF62-4337-B8AE-F36D505FE12B}" destId="{EEECEF82-3583-493E-99A6-F587D984D452}" srcOrd="0" destOrd="2" presId="urn:microsoft.com/office/officeart/2005/8/layout/hProcess4"/>
    <dgm:cxn modelId="{A106A205-E519-4E27-BFE9-AF5F645D4EA7}" type="presOf" srcId="{71D914FD-9BE3-4984-B0C1-4F4FEE798E64}" destId="{4B4216A2-8687-43C9-ACA5-2D686C0D1B7C}" srcOrd="0" destOrd="0" presId="urn:microsoft.com/office/officeart/2005/8/layout/hProcess4"/>
    <dgm:cxn modelId="{5D1D5D07-BB8D-4F65-B582-4D055189BB9F}" srcId="{9B14810C-2CB6-4546-9851-E2C876C04DC5}" destId="{619BC7CC-8BA2-47C4-BE03-167F7C3B0828}" srcOrd="3" destOrd="0" parTransId="{595C4A8E-50F9-409C-8254-FD1B3821FED4}" sibTransId="{599248E3-FADC-4592-A880-89AC4E93D01D}"/>
    <dgm:cxn modelId="{4C1DC211-6602-473B-8149-D5499B3D327E}" srcId="{9B14810C-2CB6-4546-9851-E2C876C04DC5}" destId="{E9CBB23B-A93A-4BC6-95FD-68DE2A380085}" srcOrd="1" destOrd="0" parTransId="{38062BCD-978A-469E-8BB5-5A4DE4622D96}" sibTransId="{29FBF3F3-44C3-4F96-A6BA-BBD1DE9C85A8}"/>
    <dgm:cxn modelId="{771AF215-B8DB-488F-890F-1E35FA9290EA}" type="presOf" srcId="{619BC7CC-8BA2-47C4-BE03-167F7C3B0828}" destId="{94E84D6B-6D35-469F-BC39-91C020E75A8F}" srcOrd="1" destOrd="3" presId="urn:microsoft.com/office/officeart/2005/8/layout/hProcess4"/>
    <dgm:cxn modelId="{998D0B1A-F1AE-4527-B654-FDC46A978FDE}" type="presOf" srcId="{619BC7CC-8BA2-47C4-BE03-167F7C3B0828}" destId="{EEECEF82-3583-493E-99A6-F587D984D452}" srcOrd="0" destOrd="3" presId="urn:microsoft.com/office/officeart/2005/8/layout/hProcess4"/>
    <dgm:cxn modelId="{151E1321-1466-4628-AF09-2AD75AE13817}" type="presOf" srcId="{B5B2CD56-EF62-4337-B8AE-F36D505FE12B}" destId="{94E84D6B-6D35-469F-BC39-91C020E75A8F}" srcOrd="1" destOrd="2" presId="urn:microsoft.com/office/officeart/2005/8/layout/hProcess4"/>
    <dgm:cxn modelId="{8DEF7A23-550A-4829-A570-9CC0F7974F3E}" srcId="{5D61AFCD-EB62-4D29-B720-BABDEA3E6D3C}" destId="{5239AFA1-E763-4B92-AC65-2C185144EB1B}" srcOrd="2" destOrd="0" parTransId="{1CB3C20C-A4E6-4252-930D-768E4FA69372}" sibTransId="{D4FD5411-6A3E-4907-A21A-EB1585560B44}"/>
    <dgm:cxn modelId="{0EDC9A2C-29DD-4DB0-9638-1672CADC822D}" type="presOf" srcId="{E9CBB23B-A93A-4BC6-95FD-68DE2A380085}" destId="{94E84D6B-6D35-469F-BC39-91C020E75A8F}" srcOrd="1" destOrd="1" presId="urn:microsoft.com/office/officeart/2005/8/layout/hProcess4"/>
    <dgm:cxn modelId="{D26CB735-FB10-4744-B80D-76D6A3C22A78}" srcId="{9B14810C-2CB6-4546-9851-E2C876C04DC5}" destId="{B5B2CD56-EF62-4337-B8AE-F36D505FE12B}" srcOrd="2" destOrd="0" parTransId="{1BA561DB-C44A-4EFD-97B9-1440747E011D}" sibTransId="{14A51F4C-F8E3-4C67-BA14-1254ACC031DC}"/>
    <dgm:cxn modelId="{0DDF465E-210D-472B-9D33-D7220EED335F}" type="presOf" srcId="{5D61AFCD-EB62-4D29-B720-BABDEA3E6D3C}" destId="{308B5B20-9AF8-4CFB-ABAD-7DEB77C9709C}" srcOrd="0" destOrd="0" presId="urn:microsoft.com/office/officeart/2005/8/layout/hProcess4"/>
    <dgm:cxn modelId="{C5DBD541-5A89-4F3C-A66D-82B43E44D7DA}" type="presOf" srcId="{E9CBB23B-A93A-4BC6-95FD-68DE2A380085}" destId="{EEECEF82-3583-493E-99A6-F587D984D452}" srcOrd="0" destOrd="1" presId="urn:microsoft.com/office/officeart/2005/8/layout/hProcess4"/>
    <dgm:cxn modelId="{B8065764-007D-4BB7-AD8D-ECBD9AE43FD5}" srcId="{AD30E9FB-FCCB-488E-9A28-ED1D6E104725}" destId="{71D914FD-9BE3-4984-B0C1-4F4FEE798E64}" srcOrd="0" destOrd="0" parTransId="{991A24F6-D030-4D10-A421-88CA4C718589}" sibTransId="{3E929791-A443-49E0-B200-81566E396B3B}"/>
    <dgm:cxn modelId="{94536E47-194B-4C18-8F72-2F0909CED09F}" srcId="{5D61AFCD-EB62-4D29-B720-BABDEA3E6D3C}" destId="{21E7FCCF-3964-4C5D-87FE-5BA8952A838D}" srcOrd="1" destOrd="0" parTransId="{BC7B45D1-F410-4773-8C22-A28AC9602548}" sibTransId="{FAF7E2FA-5449-4E17-B4E5-CDDE9BC497DC}"/>
    <dgm:cxn modelId="{B428D548-B39E-4017-8A9A-DB81060F626A}" type="presOf" srcId="{85CF9485-DB57-4FB6-9818-E4093CC6495A}" destId="{EEECEF82-3583-493E-99A6-F587D984D452}" srcOrd="0" destOrd="0" presId="urn:microsoft.com/office/officeart/2005/8/layout/hProcess4"/>
    <dgm:cxn modelId="{FFECB54A-948D-40B8-9EFF-209D722DA3BF}" type="presOf" srcId="{D0A60137-F5B5-49AD-BC60-BF9CF606065C}" destId="{9DAEF460-AA87-40F0-8FBB-5B15BC9108C0}" srcOrd="1" destOrd="0" presId="urn:microsoft.com/office/officeart/2005/8/layout/hProcess4"/>
    <dgm:cxn modelId="{AB6EAF6D-73E0-4B02-B15B-56E494614915}" type="presOf" srcId="{CFC1D4CC-9834-4A5E-88A8-76C5B842A448}" destId="{2617DD8E-B0FF-4ACF-A7B2-496A403DDFCF}" srcOrd="0" destOrd="0" presId="urn:microsoft.com/office/officeart/2005/8/layout/hProcess4"/>
    <dgm:cxn modelId="{FADF744F-1AFC-48C9-8350-C10A46E7A35C}" type="presOf" srcId="{21E7FCCF-3964-4C5D-87FE-5BA8952A838D}" destId="{9DAEF460-AA87-40F0-8FBB-5B15BC9108C0}" srcOrd="1" destOrd="1" presId="urn:microsoft.com/office/officeart/2005/8/layout/hProcess4"/>
    <dgm:cxn modelId="{4516C157-BFC2-481D-9898-8C8548A2786C}" type="presOf" srcId="{85CF9485-DB57-4FB6-9818-E4093CC6495A}" destId="{94E84D6B-6D35-469F-BC39-91C020E75A8F}" srcOrd="1" destOrd="0" presId="urn:microsoft.com/office/officeart/2005/8/layout/hProcess4"/>
    <dgm:cxn modelId="{8BC16D82-81CC-4B5F-8ED5-10B7915ABB8A}" type="presOf" srcId="{5239AFA1-E763-4B92-AC65-2C185144EB1B}" destId="{9BAA115B-816F-45A8-A5CB-CD9A9C05B50F}" srcOrd="0" destOrd="2" presId="urn:microsoft.com/office/officeart/2005/8/layout/hProcess4"/>
    <dgm:cxn modelId="{0262DE8C-B260-4411-BBEC-ED9317DD52E2}" srcId="{71D914FD-9BE3-4984-B0C1-4F4FEE798E64}" destId="{D1194146-00BD-44C3-90E7-29E5A902B641}" srcOrd="0" destOrd="0" parTransId="{EC7AC90B-1AB3-438D-9E54-5DA1CAF51C6C}" sibTransId="{622A56F7-1F9C-4CAB-9093-4C0F6AF7F50E}"/>
    <dgm:cxn modelId="{CFBAA892-02CA-4385-899D-C117A38218F0}" type="presOf" srcId="{21E7FCCF-3964-4C5D-87FE-5BA8952A838D}" destId="{9BAA115B-816F-45A8-A5CB-CD9A9C05B50F}" srcOrd="0" destOrd="1" presId="urn:microsoft.com/office/officeart/2005/8/layout/hProcess4"/>
    <dgm:cxn modelId="{5623009A-19DB-4AC7-8288-CED8F3F28042}" srcId="{71D914FD-9BE3-4984-B0C1-4F4FEE798E64}" destId="{943F72DE-9B2A-4631-B746-703FC8AD0F4F}" srcOrd="1" destOrd="0" parTransId="{08439182-420A-4AAD-A96E-E99D010FA898}" sibTransId="{7E7DDF43-EAC3-4F38-AA47-92FC46070F32}"/>
    <dgm:cxn modelId="{4224A6A2-ACA1-46F1-9C00-2E3C591BC0B5}" srcId="{AD30E9FB-FCCB-488E-9A28-ED1D6E104725}" destId="{9B14810C-2CB6-4546-9851-E2C876C04DC5}" srcOrd="1" destOrd="0" parTransId="{F0DA851A-C78B-43F2-BF08-1850B153D0D6}" sibTransId="{CFC1D4CC-9834-4A5E-88A8-76C5B842A448}"/>
    <dgm:cxn modelId="{FAA5C5A3-7B87-4EAE-9B0B-87670AF358B1}" type="presOf" srcId="{9B14810C-2CB6-4546-9851-E2C876C04DC5}" destId="{4141CE9B-31C4-4AA0-B87F-376BDF56A353}" srcOrd="0" destOrd="0" presId="urn:microsoft.com/office/officeart/2005/8/layout/hProcess4"/>
    <dgm:cxn modelId="{F5976AA5-5E08-413F-BE63-88A8F6FDD9BE}" srcId="{9B14810C-2CB6-4546-9851-E2C876C04DC5}" destId="{85CF9485-DB57-4FB6-9818-E4093CC6495A}" srcOrd="0" destOrd="0" parTransId="{3BC742D6-B3BA-4BA7-9805-4E8A9DAA8F32}" sibTransId="{DD52D4B3-5A8B-4B0D-821F-A4FD962F6419}"/>
    <dgm:cxn modelId="{98CB49A9-97C1-4AD7-A7DC-7EE5C9333B8C}" type="presOf" srcId="{943F72DE-9B2A-4631-B746-703FC8AD0F4F}" destId="{5208FC2F-43BD-497F-98EF-7608F4EC26F2}" srcOrd="0" destOrd="1" presId="urn:microsoft.com/office/officeart/2005/8/layout/hProcess4"/>
    <dgm:cxn modelId="{8F0E82BB-512E-499D-B2D8-CE9A2CD6930A}" type="presOf" srcId="{3E929791-A443-49E0-B200-81566E396B3B}" destId="{0C3665F6-9642-4A95-AE3B-708E786E1415}" srcOrd="0" destOrd="0" presId="urn:microsoft.com/office/officeart/2005/8/layout/hProcess4"/>
    <dgm:cxn modelId="{C0CEA9BB-3174-4623-A7FA-4D35D1F1340E}" type="presOf" srcId="{8EF0E692-E325-49CD-9077-43461A266C61}" destId="{F2C6EA61-DA17-4EDC-B035-1847C3CEDC04}" srcOrd="1" destOrd="2" presId="urn:microsoft.com/office/officeart/2005/8/layout/hProcess4"/>
    <dgm:cxn modelId="{DCF8EDC0-2F5C-49AE-A2C1-0DFF238CAAB9}" srcId="{5D61AFCD-EB62-4D29-B720-BABDEA3E6D3C}" destId="{D0A60137-F5B5-49AD-BC60-BF9CF606065C}" srcOrd="0" destOrd="0" parTransId="{B148C44E-8373-4F53-956A-775E7AEC81FB}" sibTransId="{FAE166B7-263D-4260-8EAC-768E497E83CA}"/>
    <dgm:cxn modelId="{2E7AD5C1-303A-446F-B1EA-DD08CC390581}" type="presOf" srcId="{D1194146-00BD-44C3-90E7-29E5A902B641}" destId="{F2C6EA61-DA17-4EDC-B035-1847C3CEDC04}" srcOrd="1" destOrd="0" presId="urn:microsoft.com/office/officeart/2005/8/layout/hProcess4"/>
    <dgm:cxn modelId="{6EFCBFD4-A7F8-4863-8CFF-6FD220BF8147}" srcId="{71D914FD-9BE3-4984-B0C1-4F4FEE798E64}" destId="{8EF0E692-E325-49CD-9077-43461A266C61}" srcOrd="2" destOrd="0" parTransId="{8C714002-C50D-4BAB-BF06-3AF1B03FEF44}" sibTransId="{C4A07E51-328B-4F84-801F-C8D9A2A5F196}"/>
    <dgm:cxn modelId="{EE581FDA-1E3A-4436-973B-4A7E14718196}" type="presOf" srcId="{D0A60137-F5B5-49AD-BC60-BF9CF606065C}" destId="{9BAA115B-816F-45A8-A5CB-CD9A9C05B50F}" srcOrd="0" destOrd="0" presId="urn:microsoft.com/office/officeart/2005/8/layout/hProcess4"/>
    <dgm:cxn modelId="{E0E460E3-FEF9-47CD-81B8-EE9D9C9735F6}" type="presOf" srcId="{8EF0E692-E325-49CD-9077-43461A266C61}" destId="{5208FC2F-43BD-497F-98EF-7608F4EC26F2}" srcOrd="0" destOrd="2" presId="urn:microsoft.com/office/officeart/2005/8/layout/hProcess4"/>
    <dgm:cxn modelId="{82C02EF0-BCA1-4939-9511-00BB3C3C9623}" type="presOf" srcId="{D1194146-00BD-44C3-90E7-29E5A902B641}" destId="{5208FC2F-43BD-497F-98EF-7608F4EC26F2}" srcOrd="0" destOrd="0" presId="urn:microsoft.com/office/officeart/2005/8/layout/hProcess4"/>
    <dgm:cxn modelId="{A9247DF4-AC4F-47AA-B761-8DCA01944DE4}" type="presOf" srcId="{5239AFA1-E763-4B92-AC65-2C185144EB1B}" destId="{9DAEF460-AA87-40F0-8FBB-5B15BC9108C0}" srcOrd="1" destOrd="2" presId="urn:microsoft.com/office/officeart/2005/8/layout/hProcess4"/>
    <dgm:cxn modelId="{1C4E1AF7-113A-4591-B3FB-D5126FB6FD5A}" type="presOf" srcId="{AD30E9FB-FCCB-488E-9A28-ED1D6E104725}" destId="{239D909C-230A-4E02-A03F-26FB88BCB1C2}" srcOrd="0" destOrd="0" presId="urn:microsoft.com/office/officeart/2005/8/layout/hProcess4"/>
    <dgm:cxn modelId="{6C0419FA-AF32-421A-81D4-13C44583EBD6}" srcId="{AD30E9FB-FCCB-488E-9A28-ED1D6E104725}" destId="{5D61AFCD-EB62-4D29-B720-BABDEA3E6D3C}" srcOrd="2" destOrd="0" parTransId="{D1BCDBBC-7724-4759-B5A2-90D15180A20B}" sibTransId="{4A49C029-7FCF-45B7-AD90-E9C224E44872}"/>
    <dgm:cxn modelId="{5B0D40FE-BBDD-4396-BFD9-B32C3289A1E9}" type="presParOf" srcId="{239D909C-230A-4E02-A03F-26FB88BCB1C2}" destId="{CB765135-7302-43D4-9A96-F793F04B265B}" srcOrd="0" destOrd="0" presId="urn:microsoft.com/office/officeart/2005/8/layout/hProcess4"/>
    <dgm:cxn modelId="{176B38C8-F882-4E65-B9EF-31FCC4596CAA}" type="presParOf" srcId="{239D909C-230A-4E02-A03F-26FB88BCB1C2}" destId="{B534DCE0-1CF6-4608-964B-C395DD1FE6B8}" srcOrd="1" destOrd="0" presId="urn:microsoft.com/office/officeart/2005/8/layout/hProcess4"/>
    <dgm:cxn modelId="{962A0561-6F59-4CDA-AD40-5072B5219999}" type="presParOf" srcId="{239D909C-230A-4E02-A03F-26FB88BCB1C2}" destId="{5F95B049-DC91-4B75-9536-89623CFF3F50}" srcOrd="2" destOrd="0" presId="urn:microsoft.com/office/officeart/2005/8/layout/hProcess4"/>
    <dgm:cxn modelId="{1A8BF063-3D3F-4B72-8866-E7E377B0FDE2}" type="presParOf" srcId="{5F95B049-DC91-4B75-9536-89623CFF3F50}" destId="{51A9C0B4-3D31-4DB3-B719-88E300FD90E7}" srcOrd="0" destOrd="0" presId="urn:microsoft.com/office/officeart/2005/8/layout/hProcess4"/>
    <dgm:cxn modelId="{BA9C46EB-C7C8-4B32-9DD2-3C224766979C}" type="presParOf" srcId="{51A9C0B4-3D31-4DB3-B719-88E300FD90E7}" destId="{FB3576FE-2464-40CE-BDFA-14DF6C8968F5}" srcOrd="0" destOrd="0" presId="urn:microsoft.com/office/officeart/2005/8/layout/hProcess4"/>
    <dgm:cxn modelId="{5420D90B-8260-4C66-8C1C-7AB7CEDE54B5}" type="presParOf" srcId="{51A9C0B4-3D31-4DB3-B719-88E300FD90E7}" destId="{5208FC2F-43BD-497F-98EF-7608F4EC26F2}" srcOrd="1" destOrd="0" presId="urn:microsoft.com/office/officeart/2005/8/layout/hProcess4"/>
    <dgm:cxn modelId="{E79BA4A0-B035-4793-BE63-A6172ACB855E}" type="presParOf" srcId="{51A9C0B4-3D31-4DB3-B719-88E300FD90E7}" destId="{F2C6EA61-DA17-4EDC-B035-1847C3CEDC04}" srcOrd="2" destOrd="0" presId="urn:microsoft.com/office/officeart/2005/8/layout/hProcess4"/>
    <dgm:cxn modelId="{70A7E3E5-12E4-49FA-81E9-A0BFF6FA047E}" type="presParOf" srcId="{51A9C0B4-3D31-4DB3-B719-88E300FD90E7}" destId="{4B4216A2-8687-43C9-ACA5-2D686C0D1B7C}" srcOrd="3" destOrd="0" presId="urn:microsoft.com/office/officeart/2005/8/layout/hProcess4"/>
    <dgm:cxn modelId="{75F47D77-8215-4F49-A184-1286DF5E256B}" type="presParOf" srcId="{51A9C0B4-3D31-4DB3-B719-88E300FD90E7}" destId="{D0733F0E-BCF8-4315-901F-1191306897E7}" srcOrd="4" destOrd="0" presId="urn:microsoft.com/office/officeart/2005/8/layout/hProcess4"/>
    <dgm:cxn modelId="{78F92146-D7EA-4A33-9903-37E2FB668F92}" type="presParOf" srcId="{5F95B049-DC91-4B75-9536-89623CFF3F50}" destId="{0C3665F6-9642-4A95-AE3B-708E786E1415}" srcOrd="1" destOrd="0" presId="urn:microsoft.com/office/officeart/2005/8/layout/hProcess4"/>
    <dgm:cxn modelId="{23FBB91F-F6A6-48FD-BF86-63F98E5A4914}" type="presParOf" srcId="{5F95B049-DC91-4B75-9536-89623CFF3F50}" destId="{A6FA7514-67C3-45C9-AE96-2ECF21BADD89}" srcOrd="2" destOrd="0" presId="urn:microsoft.com/office/officeart/2005/8/layout/hProcess4"/>
    <dgm:cxn modelId="{9109C694-713E-41C9-9061-D2B8F14308C6}" type="presParOf" srcId="{A6FA7514-67C3-45C9-AE96-2ECF21BADD89}" destId="{BEB87B5F-9048-489A-BAC1-E4E7224B224A}" srcOrd="0" destOrd="0" presId="urn:microsoft.com/office/officeart/2005/8/layout/hProcess4"/>
    <dgm:cxn modelId="{107893D5-0739-43DF-9260-E2FC9769BC78}" type="presParOf" srcId="{A6FA7514-67C3-45C9-AE96-2ECF21BADD89}" destId="{EEECEF82-3583-493E-99A6-F587D984D452}" srcOrd="1" destOrd="0" presId="urn:microsoft.com/office/officeart/2005/8/layout/hProcess4"/>
    <dgm:cxn modelId="{49374F50-1001-410A-A161-51FFE3BF0798}" type="presParOf" srcId="{A6FA7514-67C3-45C9-AE96-2ECF21BADD89}" destId="{94E84D6B-6D35-469F-BC39-91C020E75A8F}" srcOrd="2" destOrd="0" presId="urn:microsoft.com/office/officeart/2005/8/layout/hProcess4"/>
    <dgm:cxn modelId="{4A722C01-1BE2-4637-9E24-4BB5C3BC7BB4}" type="presParOf" srcId="{A6FA7514-67C3-45C9-AE96-2ECF21BADD89}" destId="{4141CE9B-31C4-4AA0-B87F-376BDF56A353}" srcOrd="3" destOrd="0" presId="urn:microsoft.com/office/officeart/2005/8/layout/hProcess4"/>
    <dgm:cxn modelId="{411D1ED8-9B15-44CF-A1E5-17A11570074A}" type="presParOf" srcId="{A6FA7514-67C3-45C9-AE96-2ECF21BADD89}" destId="{D0CE8A47-52DB-4ACB-BF40-2DA37FF526E9}" srcOrd="4" destOrd="0" presId="urn:microsoft.com/office/officeart/2005/8/layout/hProcess4"/>
    <dgm:cxn modelId="{A5A12CBD-EA43-4DBF-917E-6C556039B3D6}" type="presParOf" srcId="{5F95B049-DC91-4B75-9536-89623CFF3F50}" destId="{2617DD8E-B0FF-4ACF-A7B2-496A403DDFCF}" srcOrd="3" destOrd="0" presId="urn:microsoft.com/office/officeart/2005/8/layout/hProcess4"/>
    <dgm:cxn modelId="{888E32FC-9877-4628-8DC9-9B47E49D5115}" type="presParOf" srcId="{5F95B049-DC91-4B75-9536-89623CFF3F50}" destId="{F4DD510C-4FEC-4C16-B195-49953126F1E6}" srcOrd="4" destOrd="0" presId="urn:microsoft.com/office/officeart/2005/8/layout/hProcess4"/>
    <dgm:cxn modelId="{CD3D0322-CD73-4347-B056-BF69E54D31BB}" type="presParOf" srcId="{F4DD510C-4FEC-4C16-B195-49953126F1E6}" destId="{2D80E590-6D9F-4F17-8BB5-82E3502B9EBB}" srcOrd="0" destOrd="0" presId="urn:microsoft.com/office/officeart/2005/8/layout/hProcess4"/>
    <dgm:cxn modelId="{F676AF01-2862-4CE0-BBAC-ED3DC1D3D757}" type="presParOf" srcId="{F4DD510C-4FEC-4C16-B195-49953126F1E6}" destId="{9BAA115B-816F-45A8-A5CB-CD9A9C05B50F}" srcOrd="1" destOrd="0" presId="urn:microsoft.com/office/officeart/2005/8/layout/hProcess4"/>
    <dgm:cxn modelId="{86E9FF68-D272-4473-8648-E53C2CBE52F9}" type="presParOf" srcId="{F4DD510C-4FEC-4C16-B195-49953126F1E6}" destId="{9DAEF460-AA87-40F0-8FBB-5B15BC9108C0}" srcOrd="2" destOrd="0" presId="urn:microsoft.com/office/officeart/2005/8/layout/hProcess4"/>
    <dgm:cxn modelId="{49A4ED0D-AE1B-4A35-ABF2-FD56A389347E}" type="presParOf" srcId="{F4DD510C-4FEC-4C16-B195-49953126F1E6}" destId="{308B5B20-9AF8-4CFB-ABAD-7DEB77C9709C}" srcOrd="3" destOrd="0" presId="urn:microsoft.com/office/officeart/2005/8/layout/hProcess4"/>
    <dgm:cxn modelId="{06C2F7ED-BAEE-47A8-A689-5DD69AA835C1}" type="presParOf" srcId="{F4DD510C-4FEC-4C16-B195-49953126F1E6}" destId="{BB33E061-A04B-42ED-8C0F-3ED48A7C3972}" srcOrd="4" destOrd="0" presId="urn:microsoft.com/office/officeart/2005/8/layout/h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3207BC-EFED-4A08-A3F7-DD0643A3A2D1}" type="doc">
      <dgm:prSet loTypeId="urn:microsoft.com/office/officeart/2005/8/layout/hProcess9" loCatId="process" qsTypeId="urn:microsoft.com/office/officeart/2005/8/quickstyle/simple1" qsCatId="simple" csTypeId="urn:microsoft.com/office/officeart/2005/8/colors/accent6_3" csCatId="accent6" phldr="1"/>
      <dgm:spPr/>
    </dgm:pt>
    <dgm:pt modelId="{265F0242-3C45-44B5-9E5A-2B4ACD603D5B}">
      <dgm:prSet phldrT="[Text]" phldr="0"/>
      <dgm:spPr/>
      <dgm:t>
        <a:bodyPr/>
        <a:lstStyle/>
        <a:p>
          <a:pPr rtl="0"/>
          <a:r>
            <a:rPr lang="en-US" dirty="0">
              <a:latin typeface="Century Gothic"/>
            </a:rPr>
            <a:t>ECOSTRESS ECO2LSTE</a:t>
          </a:r>
        </a:p>
      </dgm:t>
    </dgm:pt>
    <dgm:pt modelId="{4DA9DCFC-3CBB-49B7-B35A-AD2E72CB7394}" type="parTrans" cxnId="{1BAC0EDE-1296-44DD-B186-5F026DCA1AB3}">
      <dgm:prSet/>
      <dgm:spPr/>
      <dgm:t>
        <a:bodyPr/>
        <a:lstStyle/>
        <a:p>
          <a:endParaRPr lang="en-US"/>
        </a:p>
      </dgm:t>
    </dgm:pt>
    <dgm:pt modelId="{500CAF8B-C6D2-4AFD-B081-10633F68FD53}" type="sibTrans" cxnId="{1BAC0EDE-1296-44DD-B186-5F026DCA1AB3}">
      <dgm:prSet/>
      <dgm:spPr/>
      <dgm:t>
        <a:bodyPr/>
        <a:lstStyle/>
        <a:p>
          <a:endParaRPr lang="en-US"/>
        </a:p>
      </dgm:t>
    </dgm:pt>
    <dgm:pt modelId="{F5E9F865-4291-44AE-8C30-68AF68723F6B}">
      <dgm:prSet phldr="0"/>
      <dgm:spPr/>
      <dgm:t>
        <a:bodyPr/>
        <a:lstStyle/>
        <a:p>
          <a:pPr rtl="0"/>
          <a:r>
            <a:rPr lang="en-US" dirty="0">
              <a:latin typeface="Century Gothic"/>
            </a:rPr>
            <a:t>Zonal Statistics</a:t>
          </a:r>
        </a:p>
      </dgm:t>
    </dgm:pt>
    <dgm:pt modelId="{60B991C2-DD11-45E4-8FAA-0D93C7A0F031}" type="parTrans" cxnId="{613F726F-B321-4AF0-B935-DFEF340EF159}">
      <dgm:prSet/>
      <dgm:spPr/>
      <dgm:t>
        <a:bodyPr/>
        <a:lstStyle/>
        <a:p>
          <a:endParaRPr lang="en-US"/>
        </a:p>
      </dgm:t>
    </dgm:pt>
    <dgm:pt modelId="{C9581571-4A81-4DEC-87BB-91158B6D00AD}" type="sibTrans" cxnId="{613F726F-B321-4AF0-B935-DFEF340EF159}">
      <dgm:prSet/>
      <dgm:spPr/>
      <dgm:t>
        <a:bodyPr/>
        <a:lstStyle/>
        <a:p>
          <a:endParaRPr lang="en-US"/>
        </a:p>
      </dgm:t>
    </dgm:pt>
    <dgm:pt modelId="{66B7D8C1-C68A-4B1C-ABB1-B11B97C9EB21}">
      <dgm:prSet phldr="0"/>
      <dgm:spPr/>
      <dgm:t>
        <a:bodyPr/>
        <a:lstStyle/>
        <a:p>
          <a:pPr rtl="0"/>
          <a:r>
            <a:rPr lang="en-US" dirty="0">
              <a:latin typeface="Century Gothic"/>
            </a:rPr>
            <a:t>Nighttime LST</a:t>
          </a:r>
        </a:p>
      </dgm:t>
    </dgm:pt>
    <dgm:pt modelId="{22F5661A-583A-4FF2-8E49-C6A95C111F63}" type="parTrans" cxnId="{C1D2120E-097F-4215-ADE0-2ED0B19133F0}">
      <dgm:prSet/>
      <dgm:spPr/>
      <dgm:t>
        <a:bodyPr/>
        <a:lstStyle/>
        <a:p>
          <a:endParaRPr lang="en-US"/>
        </a:p>
      </dgm:t>
    </dgm:pt>
    <dgm:pt modelId="{405FF980-F420-48BE-87D8-A7DAA5C25A6B}" type="sibTrans" cxnId="{C1D2120E-097F-4215-ADE0-2ED0B19133F0}">
      <dgm:prSet/>
      <dgm:spPr/>
      <dgm:t>
        <a:bodyPr/>
        <a:lstStyle/>
        <a:p>
          <a:endParaRPr lang="en-US"/>
        </a:p>
      </dgm:t>
    </dgm:pt>
    <dgm:pt modelId="{88D0ABCF-4EC5-4D68-9C1D-AECF205FA4CE}" type="pres">
      <dgm:prSet presAssocID="{003207BC-EFED-4A08-A3F7-DD0643A3A2D1}" presName="CompostProcess" presStyleCnt="0">
        <dgm:presLayoutVars>
          <dgm:dir/>
          <dgm:resizeHandles val="exact"/>
        </dgm:presLayoutVars>
      </dgm:prSet>
      <dgm:spPr/>
    </dgm:pt>
    <dgm:pt modelId="{A1B45F35-B26E-4985-BD4D-286F15BF54AF}" type="pres">
      <dgm:prSet presAssocID="{003207BC-EFED-4A08-A3F7-DD0643A3A2D1}" presName="arrow" presStyleLbl="bgShp" presStyleIdx="0" presStyleCnt="1" custScaleX="102218" custLinFactNeighborX="1350"/>
      <dgm:spPr/>
    </dgm:pt>
    <dgm:pt modelId="{D17FF9A0-E664-4462-967F-62BD5D9D8773}" type="pres">
      <dgm:prSet presAssocID="{003207BC-EFED-4A08-A3F7-DD0643A3A2D1}" presName="linearProcess" presStyleCnt="0"/>
      <dgm:spPr/>
    </dgm:pt>
    <dgm:pt modelId="{652DCB76-1F25-49C1-B531-52F3F12FDC94}" type="pres">
      <dgm:prSet presAssocID="{265F0242-3C45-44B5-9E5A-2B4ACD603D5B}" presName="textNode" presStyleLbl="node1" presStyleIdx="0" presStyleCnt="3">
        <dgm:presLayoutVars>
          <dgm:bulletEnabled val="1"/>
        </dgm:presLayoutVars>
      </dgm:prSet>
      <dgm:spPr/>
    </dgm:pt>
    <dgm:pt modelId="{0D7BBC7B-89DB-4539-9CA9-880E64D3EF6F}" type="pres">
      <dgm:prSet presAssocID="{500CAF8B-C6D2-4AFD-B081-10633F68FD53}" presName="sibTrans" presStyleCnt="0"/>
      <dgm:spPr/>
    </dgm:pt>
    <dgm:pt modelId="{9D7EA57F-8CCD-4E70-AB87-EF88A5CC43CD}" type="pres">
      <dgm:prSet presAssocID="{F5E9F865-4291-44AE-8C30-68AF68723F6B}" presName="textNode" presStyleLbl="node1" presStyleIdx="1" presStyleCnt="3">
        <dgm:presLayoutVars>
          <dgm:bulletEnabled val="1"/>
        </dgm:presLayoutVars>
      </dgm:prSet>
      <dgm:spPr/>
    </dgm:pt>
    <dgm:pt modelId="{CF2D08F3-E3F1-426F-801C-B36689DD0F9A}" type="pres">
      <dgm:prSet presAssocID="{C9581571-4A81-4DEC-87BB-91158B6D00AD}" presName="sibTrans" presStyleCnt="0"/>
      <dgm:spPr/>
    </dgm:pt>
    <dgm:pt modelId="{2773AA25-1820-49BD-B1F0-68E40BF5A717}" type="pres">
      <dgm:prSet presAssocID="{66B7D8C1-C68A-4B1C-ABB1-B11B97C9EB21}" presName="textNode" presStyleLbl="node1" presStyleIdx="2" presStyleCnt="3">
        <dgm:presLayoutVars>
          <dgm:bulletEnabled val="1"/>
        </dgm:presLayoutVars>
      </dgm:prSet>
      <dgm:spPr/>
    </dgm:pt>
  </dgm:ptLst>
  <dgm:cxnLst>
    <dgm:cxn modelId="{C1D2120E-097F-4215-ADE0-2ED0B19133F0}" srcId="{003207BC-EFED-4A08-A3F7-DD0643A3A2D1}" destId="{66B7D8C1-C68A-4B1C-ABB1-B11B97C9EB21}" srcOrd="2" destOrd="0" parTransId="{22F5661A-583A-4FF2-8E49-C6A95C111F63}" sibTransId="{405FF980-F420-48BE-87D8-A7DAA5C25A6B}"/>
    <dgm:cxn modelId="{E7F8523C-4C23-42D7-984F-6DFCEE4143CC}" type="presOf" srcId="{265F0242-3C45-44B5-9E5A-2B4ACD603D5B}" destId="{652DCB76-1F25-49C1-B531-52F3F12FDC94}" srcOrd="0" destOrd="0" presId="urn:microsoft.com/office/officeart/2005/8/layout/hProcess9"/>
    <dgm:cxn modelId="{613F726F-B321-4AF0-B935-DFEF340EF159}" srcId="{003207BC-EFED-4A08-A3F7-DD0643A3A2D1}" destId="{F5E9F865-4291-44AE-8C30-68AF68723F6B}" srcOrd="1" destOrd="0" parTransId="{60B991C2-DD11-45E4-8FAA-0D93C7A0F031}" sibTransId="{C9581571-4A81-4DEC-87BB-91158B6D00AD}"/>
    <dgm:cxn modelId="{AA525E71-B08A-4A25-A3DC-C1C444612E44}" type="presOf" srcId="{003207BC-EFED-4A08-A3F7-DD0643A3A2D1}" destId="{88D0ABCF-4EC5-4D68-9C1D-AECF205FA4CE}" srcOrd="0" destOrd="0" presId="urn:microsoft.com/office/officeart/2005/8/layout/hProcess9"/>
    <dgm:cxn modelId="{A288BB87-2D2F-4329-835F-A23DDE4DB5AC}" type="presOf" srcId="{F5E9F865-4291-44AE-8C30-68AF68723F6B}" destId="{9D7EA57F-8CCD-4E70-AB87-EF88A5CC43CD}" srcOrd="0" destOrd="0" presId="urn:microsoft.com/office/officeart/2005/8/layout/hProcess9"/>
    <dgm:cxn modelId="{AE7023D6-B523-459D-9B8A-947BAB5F304E}" type="presOf" srcId="{66B7D8C1-C68A-4B1C-ABB1-B11B97C9EB21}" destId="{2773AA25-1820-49BD-B1F0-68E40BF5A717}" srcOrd="0" destOrd="0" presId="urn:microsoft.com/office/officeart/2005/8/layout/hProcess9"/>
    <dgm:cxn modelId="{1BAC0EDE-1296-44DD-B186-5F026DCA1AB3}" srcId="{003207BC-EFED-4A08-A3F7-DD0643A3A2D1}" destId="{265F0242-3C45-44B5-9E5A-2B4ACD603D5B}" srcOrd="0" destOrd="0" parTransId="{4DA9DCFC-3CBB-49B7-B35A-AD2E72CB7394}" sibTransId="{500CAF8B-C6D2-4AFD-B081-10633F68FD53}"/>
    <dgm:cxn modelId="{D9636123-34F5-4E71-BA75-DEF59EDC0D56}" type="presParOf" srcId="{88D0ABCF-4EC5-4D68-9C1D-AECF205FA4CE}" destId="{A1B45F35-B26E-4985-BD4D-286F15BF54AF}" srcOrd="0" destOrd="0" presId="urn:microsoft.com/office/officeart/2005/8/layout/hProcess9"/>
    <dgm:cxn modelId="{54FFD035-0791-4BF5-9F44-F678D93D9561}" type="presParOf" srcId="{88D0ABCF-4EC5-4D68-9C1D-AECF205FA4CE}" destId="{D17FF9A0-E664-4462-967F-62BD5D9D8773}" srcOrd="1" destOrd="0" presId="urn:microsoft.com/office/officeart/2005/8/layout/hProcess9"/>
    <dgm:cxn modelId="{068FFF24-4E36-47DD-869E-C4291807ABDA}" type="presParOf" srcId="{D17FF9A0-E664-4462-967F-62BD5D9D8773}" destId="{652DCB76-1F25-49C1-B531-52F3F12FDC94}" srcOrd="0" destOrd="0" presId="urn:microsoft.com/office/officeart/2005/8/layout/hProcess9"/>
    <dgm:cxn modelId="{1BD94C09-9685-4338-8004-E84AFC011295}" type="presParOf" srcId="{D17FF9A0-E664-4462-967F-62BD5D9D8773}" destId="{0D7BBC7B-89DB-4539-9CA9-880E64D3EF6F}" srcOrd="1" destOrd="0" presId="urn:microsoft.com/office/officeart/2005/8/layout/hProcess9"/>
    <dgm:cxn modelId="{B6C6C26D-854C-4842-8D10-633CC64722BB}" type="presParOf" srcId="{D17FF9A0-E664-4462-967F-62BD5D9D8773}" destId="{9D7EA57F-8CCD-4E70-AB87-EF88A5CC43CD}" srcOrd="2" destOrd="0" presId="urn:microsoft.com/office/officeart/2005/8/layout/hProcess9"/>
    <dgm:cxn modelId="{986452C2-F19C-414F-AFE2-A5537606B37E}" type="presParOf" srcId="{D17FF9A0-E664-4462-967F-62BD5D9D8773}" destId="{CF2D08F3-E3F1-426F-801C-B36689DD0F9A}" srcOrd="3" destOrd="0" presId="urn:microsoft.com/office/officeart/2005/8/layout/hProcess9"/>
    <dgm:cxn modelId="{45EAB650-5146-4332-ACEF-89978DFE22AF}" type="presParOf" srcId="{D17FF9A0-E664-4462-967F-62BD5D9D8773}" destId="{2773AA25-1820-49BD-B1F0-68E40BF5A71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269A17-9120-CB4F-A12B-1F182ECC856D}" type="doc">
      <dgm:prSet loTypeId="urn:microsoft.com/office/officeart/2005/8/layout/hList1" loCatId="" qsTypeId="urn:microsoft.com/office/officeart/2005/8/quickstyle/simple1" qsCatId="simple" csTypeId="urn:microsoft.com/office/officeart/2005/8/colors/colorful3" csCatId="colorful" phldr="1"/>
      <dgm:spPr/>
      <dgm:t>
        <a:bodyPr/>
        <a:lstStyle/>
        <a:p>
          <a:endParaRPr lang="en-US"/>
        </a:p>
      </dgm:t>
    </dgm:pt>
    <dgm:pt modelId="{841B9CF4-DAAB-8C44-A073-8291B5310544}">
      <dgm:prSet phldrT="[Text]" custT="1"/>
      <dgm:spPr/>
      <dgm:t>
        <a:bodyPr/>
        <a:lstStyle/>
        <a:p>
          <a:r>
            <a:rPr lang="en-US" sz="1800" b="1" dirty="0">
              <a:latin typeface="Century Gothic" panose="020B0502020202020204" pitchFamily="34" charset="0"/>
            </a:rPr>
            <a:t>Exposure</a:t>
          </a:r>
        </a:p>
      </dgm:t>
    </dgm:pt>
    <dgm:pt modelId="{F30CA4B0-D952-A54D-9EB1-C8A96D48FCB8}" type="parTrans" cxnId="{842B2693-6C37-B649-B28E-AC523B2AD43F}">
      <dgm:prSet/>
      <dgm:spPr/>
      <dgm:t>
        <a:bodyPr/>
        <a:lstStyle/>
        <a:p>
          <a:endParaRPr lang="en-US"/>
        </a:p>
      </dgm:t>
    </dgm:pt>
    <dgm:pt modelId="{7C89DDFD-9D17-1B43-B8FE-D72CDE7E9FE9}" type="sibTrans" cxnId="{842B2693-6C37-B649-B28E-AC523B2AD43F}">
      <dgm:prSet/>
      <dgm:spPr/>
      <dgm:t>
        <a:bodyPr/>
        <a:lstStyle/>
        <a:p>
          <a:endParaRPr lang="en-US"/>
        </a:p>
      </dgm:t>
    </dgm:pt>
    <dgm:pt modelId="{79A06E63-ECB6-B541-93DB-E0D593110E34}">
      <dgm:prSet phldrT="[Text]"/>
      <dgm:spPr/>
      <dgm:t>
        <a:bodyPr/>
        <a:lstStyle/>
        <a:p>
          <a:r>
            <a:rPr lang="en-US" dirty="0">
              <a:solidFill>
                <a:schemeClr val="tx1">
                  <a:lumMod val="75000"/>
                  <a:lumOff val="25000"/>
                </a:schemeClr>
              </a:solidFill>
              <a:latin typeface="Century Gothic" panose="020B0502020202020204" pitchFamily="34" charset="0"/>
            </a:rPr>
            <a:t>Daytime Land Surface Temperature</a:t>
          </a:r>
        </a:p>
      </dgm:t>
    </dgm:pt>
    <dgm:pt modelId="{D3EF5C10-99FA-794E-B596-D3E0A15BC40B}" type="parTrans" cxnId="{E8663C6C-D583-1449-AC03-500699AF98B0}">
      <dgm:prSet/>
      <dgm:spPr/>
      <dgm:t>
        <a:bodyPr/>
        <a:lstStyle/>
        <a:p>
          <a:endParaRPr lang="en-US"/>
        </a:p>
      </dgm:t>
    </dgm:pt>
    <dgm:pt modelId="{3303150B-35D6-E745-BD4C-929D30A5989D}" type="sibTrans" cxnId="{E8663C6C-D583-1449-AC03-500699AF98B0}">
      <dgm:prSet/>
      <dgm:spPr/>
      <dgm:t>
        <a:bodyPr/>
        <a:lstStyle/>
        <a:p>
          <a:endParaRPr lang="en-US"/>
        </a:p>
      </dgm:t>
    </dgm:pt>
    <dgm:pt modelId="{36F7D73A-811B-0147-A588-8B72B738968D}">
      <dgm:prSet phldrT="[Text]"/>
      <dgm:spPr/>
      <dgm:t>
        <a:bodyPr/>
        <a:lstStyle/>
        <a:p>
          <a:r>
            <a:rPr lang="en-US" dirty="0">
              <a:solidFill>
                <a:schemeClr val="tx1">
                  <a:lumMod val="75000"/>
                  <a:lumOff val="25000"/>
                </a:schemeClr>
              </a:solidFill>
              <a:latin typeface="Century Gothic" panose="020B0502020202020204" pitchFamily="34" charset="0"/>
            </a:rPr>
            <a:t>Normalized Difference Vegetation Index (NDVI)</a:t>
          </a:r>
        </a:p>
      </dgm:t>
    </dgm:pt>
    <dgm:pt modelId="{029A1507-B222-064D-A868-631DD3B69934}" type="parTrans" cxnId="{E89FA1C6-6F65-C144-9798-5CC59D60A5BF}">
      <dgm:prSet/>
      <dgm:spPr/>
      <dgm:t>
        <a:bodyPr/>
        <a:lstStyle/>
        <a:p>
          <a:endParaRPr lang="en-US"/>
        </a:p>
      </dgm:t>
    </dgm:pt>
    <dgm:pt modelId="{5C9F866C-E765-A041-A8C0-1518181DFFC9}" type="sibTrans" cxnId="{E89FA1C6-6F65-C144-9798-5CC59D60A5BF}">
      <dgm:prSet/>
      <dgm:spPr/>
      <dgm:t>
        <a:bodyPr/>
        <a:lstStyle/>
        <a:p>
          <a:endParaRPr lang="en-US"/>
        </a:p>
      </dgm:t>
    </dgm:pt>
    <dgm:pt modelId="{279C7736-763F-A441-B66A-3ED6E0B2C55B}">
      <dgm:prSet phldrT="[Text]" custT="1"/>
      <dgm:spPr/>
      <dgm:t>
        <a:bodyPr/>
        <a:lstStyle/>
        <a:p>
          <a:r>
            <a:rPr lang="en-US" sz="1800" b="1" dirty="0">
              <a:latin typeface="Century Gothic" panose="020B0502020202020204" pitchFamily="34" charset="0"/>
            </a:rPr>
            <a:t>Sensitivity</a:t>
          </a:r>
        </a:p>
      </dgm:t>
    </dgm:pt>
    <dgm:pt modelId="{7736B5D9-AB5E-A647-AEE6-312474CC8B54}" type="parTrans" cxnId="{BE0CB1F7-5F48-A049-A407-28236C2EF8CD}">
      <dgm:prSet/>
      <dgm:spPr/>
      <dgm:t>
        <a:bodyPr/>
        <a:lstStyle/>
        <a:p>
          <a:endParaRPr lang="en-US"/>
        </a:p>
      </dgm:t>
    </dgm:pt>
    <dgm:pt modelId="{C9AF49AD-3F69-2A47-BF9C-7DED93B84167}" type="sibTrans" cxnId="{BE0CB1F7-5F48-A049-A407-28236C2EF8CD}">
      <dgm:prSet/>
      <dgm:spPr/>
      <dgm:t>
        <a:bodyPr/>
        <a:lstStyle/>
        <a:p>
          <a:endParaRPr lang="en-US"/>
        </a:p>
      </dgm:t>
    </dgm:pt>
    <dgm:pt modelId="{5E304B4F-41DC-F94F-B6A1-99E7D532D219}">
      <dgm:prSet phldrT="[Text]"/>
      <dgm:spPr/>
      <dgm:t>
        <a:bodyPr/>
        <a:lstStyle/>
        <a:p>
          <a:r>
            <a:rPr lang="en-US" dirty="0">
              <a:solidFill>
                <a:schemeClr val="tx1">
                  <a:lumMod val="75000"/>
                  <a:lumOff val="25000"/>
                </a:schemeClr>
              </a:solidFill>
              <a:latin typeface="Century Gothic" panose="020B0502020202020204" pitchFamily="34" charset="0"/>
            </a:rPr>
            <a:t>Asthma Prevalence</a:t>
          </a:r>
        </a:p>
      </dgm:t>
    </dgm:pt>
    <dgm:pt modelId="{EA2A4EEC-04ED-8E41-BE70-AB568A71C936}" type="parTrans" cxnId="{170C7402-293B-1F4F-8EA6-703C5F3ADB9B}">
      <dgm:prSet/>
      <dgm:spPr/>
      <dgm:t>
        <a:bodyPr/>
        <a:lstStyle/>
        <a:p>
          <a:endParaRPr lang="en-US"/>
        </a:p>
      </dgm:t>
    </dgm:pt>
    <dgm:pt modelId="{445B5CC6-1967-974A-A308-6255868558FA}" type="sibTrans" cxnId="{170C7402-293B-1F4F-8EA6-703C5F3ADB9B}">
      <dgm:prSet/>
      <dgm:spPr/>
      <dgm:t>
        <a:bodyPr/>
        <a:lstStyle/>
        <a:p>
          <a:endParaRPr lang="en-US"/>
        </a:p>
      </dgm:t>
    </dgm:pt>
    <dgm:pt modelId="{3579F454-21D0-8247-81E0-4C915EF03582}">
      <dgm:prSet phldrT="[Text]"/>
      <dgm:spPr/>
      <dgm:t>
        <a:bodyPr/>
        <a:lstStyle/>
        <a:p>
          <a:r>
            <a:rPr lang="en-US" dirty="0">
              <a:solidFill>
                <a:schemeClr val="tx1">
                  <a:lumMod val="75000"/>
                  <a:lumOff val="25000"/>
                </a:schemeClr>
              </a:solidFill>
              <a:latin typeface="Century Gothic" panose="020B0502020202020204" pitchFamily="34" charset="0"/>
            </a:rPr>
            <a:t>Coronary Heart Disease Prevalence</a:t>
          </a:r>
        </a:p>
      </dgm:t>
    </dgm:pt>
    <dgm:pt modelId="{44B8D94C-4CB5-764F-8FC8-B7B4C3213DAA}" type="parTrans" cxnId="{A05D8C65-AA3F-6844-9A9C-527FB18ED5D6}">
      <dgm:prSet/>
      <dgm:spPr/>
      <dgm:t>
        <a:bodyPr/>
        <a:lstStyle/>
        <a:p>
          <a:endParaRPr lang="en-US"/>
        </a:p>
      </dgm:t>
    </dgm:pt>
    <dgm:pt modelId="{E98E394E-DBB7-054F-A7FE-5095961179BB}" type="sibTrans" cxnId="{A05D8C65-AA3F-6844-9A9C-527FB18ED5D6}">
      <dgm:prSet/>
      <dgm:spPr/>
      <dgm:t>
        <a:bodyPr/>
        <a:lstStyle/>
        <a:p>
          <a:endParaRPr lang="en-US"/>
        </a:p>
      </dgm:t>
    </dgm:pt>
    <dgm:pt modelId="{226D8CD1-E53F-E64C-8841-8861AC382F59}">
      <dgm:prSet phldrT="[Text]" custT="1"/>
      <dgm:spPr/>
      <dgm:t>
        <a:bodyPr/>
        <a:lstStyle/>
        <a:p>
          <a:r>
            <a:rPr lang="en-US" sz="1800" b="1" dirty="0">
              <a:latin typeface="Century Gothic" panose="020B0502020202020204" pitchFamily="34" charset="0"/>
            </a:rPr>
            <a:t>Adaptive Capacity</a:t>
          </a:r>
        </a:p>
      </dgm:t>
    </dgm:pt>
    <dgm:pt modelId="{2462058A-CE5A-0A40-94BA-E4290018A39B}" type="parTrans" cxnId="{287E03A9-F664-7349-BD12-556736165C63}">
      <dgm:prSet/>
      <dgm:spPr/>
      <dgm:t>
        <a:bodyPr/>
        <a:lstStyle/>
        <a:p>
          <a:endParaRPr lang="en-US"/>
        </a:p>
      </dgm:t>
    </dgm:pt>
    <dgm:pt modelId="{D7659734-251F-7748-BE53-BD40A57CF111}" type="sibTrans" cxnId="{287E03A9-F664-7349-BD12-556736165C63}">
      <dgm:prSet/>
      <dgm:spPr/>
      <dgm:t>
        <a:bodyPr/>
        <a:lstStyle/>
        <a:p>
          <a:endParaRPr lang="en-US"/>
        </a:p>
      </dgm:t>
    </dgm:pt>
    <dgm:pt modelId="{A1B6A5E2-BB10-DE45-A985-5E90B73AC666}">
      <dgm:prSet phldrT="[Text]"/>
      <dgm:spPr/>
      <dgm:t>
        <a:bodyPr/>
        <a:lstStyle/>
        <a:p>
          <a:r>
            <a:rPr lang="en-US" dirty="0">
              <a:solidFill>
                <a:schemeClr val="tx1">
                  <a:lumMod val="75000"/>
                  <a:lumOff val="25000"/>
                </a:schemeClr>
              </a:solidFill>
              <a:latin typeface="Century Gothic" panose="020B0502020202020204" pitchFamily="34" charset="0"/>
            </a:rPr>
            <a:t>Less than a high school education</a:t>
          </a:r>
        </a:p>
      </dgm:t>
    </dgm:pt>
    <dgm:pt modelId="{40610010-EF69-C449-9CAF-747CB4B7AEB6}" type="parTrans" cxnId="{FC620F01-856E-364A-8C09-9979110406AA}">
      <dgm:prSet/>
      <dgm:spPr/>
      <dgm:t>
        <a:bodyPr/>
        <a:lstStyle/>
        <a:p>
          <a:endParaRPr lang="en-US"/>
        </a:p>
      </dgm:t>
    </dgm:pt>
    <dgm:pt modelId="{17E53512-7F65-D245-8F1D-1B08E2F97B3B}" type="sibTrans" cxnId="{FC620F01-856E-364A-8C09-9979110406AA}">
      <dgm:prSet/>
      <dgm:spPr/>
      <dgm:t>
        <a:bodyPr/>
        <a:lstStyle/>
        <a:p>
          <a:endParaRPr lang="en-US"/>
        </a:p>
      </dgm:t>
    </dgm:pt>
    <dgm:pt modelId="{C2F80731-6542-FC46-8FAC-15F6A5C41E16}">
      <dgm:prSet phldrT="[Text]"/>
      <dgm:spPr/>
      <dgm:t>
        <a:bodyPr/>
        <a:lstStyle/>
        <a:p>
          <a:r>
            <a:rPr lang="en-US" dirty="0">
              <a:solidFill>
                <a:schemeClr val="tx1">
                  <a:lumMod val="75000"/>
                  <a:lumOff val="25000"/>
                </a:schemeClr>
              </a:solidFill>
              <a:latin typeface="Century Gothic" panose="020B0502020202020204" pitchFamily="34" charset="0"/>
            </a:rPr>
            <a:t>Unemployment</a:t>
          </a:r>
        </a:p>
      </dgm:t>
    </dgm:pt>
    <dgm:pt modelId="{9F51C49D-5E2B-4845-AA18-7D1C65CF93B8}" type="parTrans" cxnId="{66D1548F-9047-FC4A-80A8-474D9D2A638C}">
      <dgm:prSet/>
      <dgm:spPr/>
      <dgm:t>
        <a:bodyPr/>
        <a:lstStyle/>
        <a:p>
          <a:endParaRPr lang="en-US"/>
        </a:p>
      </dgm:t>
    </dgm:pt>
    <dgm:pt modelId="{EEBB40F7-A0CC-D14B-90FF-63A2FE4F517C}" type="sibTrans" cxnId="{66D1548F-9047-FC4A-80A8-474D9D2A638C}">
      <dgm:prSet/>
      <dgm:spPr/>
      <dgm:t>
        <a:bodyPr/>
        <a:lstStyle/>
        <a:p>
          <a:endParaRPr lang="en-US"/>
        </a:p>
      </dgm:t>
    </dgm:pt>
    <dgm:pt modelId="{34562D84-DEFC-564E-8E26-C74772B7C10A}">
      <dgm:prSet phldrT="[Text]"/>
      <dgm:spPr/>
      <dgm:t>
        <a:bodyPr/>
        <a:lstStyle/>
        <a:p>
          <a:r>
            <a:rPr lang="en-US" dirty="0">
              <a:solidFill>
                <a:schemeClr val="tx1">
                  <a:lumMod val="75000"/>
                  <a:lumOff val="25000"/>
                </a:schemeClr>
              </a:solidFill>
              <a:latin typeface="Century Gothic" panose="020B0502020202020204" pitchFamily="34" charset="0"/>
            </a:rPr>
            <a:t>Nighttime Land Surface Temperature</a:t>
          </a:r>
        </a:p>
      </dgm:t>
    </dgm:pt>
    <dgm:pt modelId="{0A003DF2-E28B-9244-AE60-7147396E6836}" type="parTrans" cxnId="{E22296A9-891F-B743-B27E-0ECD6163E304}">
      <dgm:prSet/>
      <dgm:spPr/>
      <dgm:t>
        <a:bodyPr/>
        <a:lstStyle/>
        <a:p>
          <a:endParaRPr lang="en-US"/>
        </a:p>
      </dgm:t>
    </dgm:pt>
    <dgm:pt modelId="{8E88F1DA-AD75-3248-A0A5-CC8EECFD2152}" type="sibTrans" cxnId="{E22296A9-891F-B743-B27E-0ECD6163E304}">
      <dgm:prSet/>
      <dgm:spPr/>
      <dgm:t>
        <a:bodyPr/>
        <a:lstStyle/>
        <a:p>
          <a:endParaRPr lang="en-US"/>
        </a:p>
      </dgm:t>
    </dgm:pt>
    <dgm:pt modelId="{C38BA3BF-DBFF-1348-A739-4879E320A815}">
      <dgm:prSet phldrT="[Text]"/>
      <dgm:spPr/>
      <dgm:t>
        <a:bodyPr/>
        <a:lstStyle/>
        <a:p>
          <a:r>
            <a:rPr lang="en-US" dirty="0">
              <a:solidFill>
                <a:schemeClr val="tx1">
                  <a:lumMod val="75000"/>
                  <a:lumOff val="25000"/>
                </a:schemeClr>
              </a:solidFill>
              <a:latin typeface="Century Gothic" panose="020B0502020202020204" pitchFamily="34" charset="0"/>
            </a:rPr>
            <a:t>Normalized Difference Water Index (NDWI)</a:t>
          </a:r>
        </a:p>
      </dgm:t>
    </dgm:pt>
    <dgm:pt modelId="{58477A08-3231-6242-B446-55FD1CC8796D}" type="parTrans" cxnId="{53EC108E-6604-D542-9214-C194385600AA}">
      <dgm:prSet/>
      <dgm:spPr/>
      <dgm:t>
        <a:bodyPr/>
        <a:lstStyle/>
        <a:p>
          <a:endParaRPr lang="en-US"/>
        </a:p>
      </dgm:t>
    </dgm:pt>
    <dgm:pt modelId="{01ED4BD9-C237-C540-A9B7-7C15C4D06D1A}" type="sibTrans" cxnId="{53EC108E-6604-D542-9214-C194385600AA}">
      <dgm:prSet/>
      <dgm:spPr/>
      <dgm:t>
        <a:bodyPr/>
        <a:lstStyle/>
        <a:p>
          <a:endParaRPr lang="en-US"/>
        </a:p>
      </dgm:t>
    </dgm:pt>
    <dgm:pt modelId="{17C43AF0-2485-D341-8386-3E245B514944}">
      <dgm:prSet phldrT="[Text]"/>
      <dgm:spPr/>
      <dgm:t>
        <a:bodyPr/>
        <a:lstStyle/>
        <a:p>
          <a:r>
            <a:rPr lang="en-US" dirty="0">
              <a:solidFill>
                <a:schemeClr val="tx1">
                  <a:lumMod val="75000"/>
                  <a:lumOff val="25000"/>
                </a:schemeClr>
              </a:solidFill>
              <a:latin typeface="Century Gothic" panose="020B0502020202020204" pitchFamily="34" charset="0"/>
            </a:rPr>
            <a:t>Normalized Difference Built-Up Index (NDBI)</a:t>
          </a:r>
        </a:p>
      </dgm:t>
    </dgm:pt>
    <dgm:pt modelId="{8F12759C-7ED2-114F-A87C-AD36F4CED5AE}" type="parTrans" cxnId="{5BCC1094-6D16-7B44-A935-3B4BD64E637E}">
      <dgm:prSet/>
      <dgm:spPr/>
      <dgm:t>
        <a:bodyPr/>
        <a:lstStyle/>
        <a:p>
          <a:endParaRPr lang="en-US"/>
        </a:p>
      </dgm:t>
    </dgm:pt>
    <dgm:pt modelId="{79988AC1-1259-A044-BB50-C3A94416045E}" type="sibTrans" cxnId="{5BCC1094-6D16-7B44-A935-3B4BD64E637E}">
      <dgm:prSet/>
      <dgm:spPr/>
      <dgm:t>
        <a:bodyPr/>
        <a:lstStyle/>
        <a:p>
          <a:endParaRPr lang="en-US"/>
        </a:p>
      </dgm:t>
    </dgm:pt>
    <dgm:pt modelId="{EDBB5E0C-0996-1248-88A3-3D026B5CAC5A}">
      <dgm:prSet phldrT="[Text]"/>
      <dgm:spPr/>
      <dgm:t>
        <a:bodyPr/>
        <a:lstStyle/>
        <a:p>
          <a:r>
            <a:rPr lang="en-US" dirty="0">
              <a:solidFill>
                <a:schemeClr val="tx1">
                  <a:lumMod val="75000"/>
                  <a:lumOff val="25000"/>
                </a:schemeClr>
              </a:solidFill>
              <a:latin typeface="Century Gothic" panose="020B0502020202020204" pitchFamily="34" charset="0"/>
            </a:rPr>
            <a:t>Stroke Prevalence</a:t>
          </a:r>
        </a:p>
      </dgm:t>
    </dgm:pt>
    <dgm:pt modelId="{4E538722-1924-D44E-AE17-41BC8EDF3EC1}" type="parTrans" cxnId="{FF20FFE7-E07D-224B-A4B4-29BAD628934D}">
      <dgm:prSet/>
      <dgm:spPr/>
      <dgm:t>
        <a:bodyPr/>
        <a:lstStyle/>
        <a:p>
          <a:endParaRPr lang="en-US"/>
        </a:p>
      </dgm:t>
    </dgm:pt>
    <dgm:pt modelId="{A71B5DB8-622E-3C41-ADCA-AA56E5B7F01D}" type="sibTrans" cxnId="{FF20FFE7-E07D-224B-A4B4-29BAD628934D}">
      <dgm:prSet/>
      <dgm:spPr/>
      <dgm:t>
        <a:bodyPr/>
        <a:lstStyle/>
        <a:p>
          <a:endParaRPr lang="en-US"/>
        </a:p>
      </dgm:t>
    </dgm:pt>
    <dgm:pt modelId="{A034035D-FEBB-F743-A673-74CA0265C19D}">
      <dgm:prSet phldrT="[Text]"/>
      <dgm:spPr/>
      <dgm:t>
        <a:bodyPr/>
        <a:lstStyle/>
        <a:p>
          <a:r>
            <a:rPr lang="en-US" dirty="0">
              <a:solidFill>
                <a:schemeClr val="tx1">
                  <a:lumMod val="75000"/>
                  <a:lumOff val="25000"/>
                </a:schemeClr>
              </a:solidFill>
              <a:latin typeface="Century Gothic" panose="020B0502020202020204" pitchFamily="34" charset="0"/>
            </a:rPr>
            <a:t>Children under 5</a:t>
          </a:r>
        </a:p>
      </dgm:t>
    </dgm:pt>
    <dgm:pt modelId="{32904756-F172-A841-AE40-5F3609D0A01F}" type="parTrans" cxnId="{EF19FE5E-E7EA-794D-B22F-3FB99439F892}">
      <dgm:prSet/>
      <dgm:spPr/>
      <dgm:t>
        <a:bodyPr/>
        <a:lstStyle/>
        <a:p>
          <a:endParaRPr lang="en-US"/>
        </a:p>
      </dgm:t>
    </dgm:pt>
    <dgm:pt modelId="{7DC5F142-27D1-3A48-9A5F-A6A3610D492F}" type="sibTrans" cxnId="{EF19FE5E-E7EA-794D-B22F-3FB99439F892}">
      <dgm:prSet/>
      <dgm:spPr/>
      <dgm:t>
        <a:bodyPr/>
        <a:lstStyle/>
        <a:p>
          <a:endParaRPr lang="en-US"/>
        </a:p>
      </dgm:t>
    </dgm:pt>
    <dgm:pt modelId="{10F583C0-C304-A449-A4D6-CD0ACD328DC3}">
      <dgm:prSet phldrT="[Text]"/>
      <dgm:spPr/>
      <dgm:t>
        <a:bodyPr/>
        <a:lstStyle/>
        <a:p>
          <a:r>
            <a:rPr lang="en-US" dirty="0">
              <a:solidFill>
                <a:schemeClr val="tx1">
                  <a:lumMod val="75000"/>
                  <a:lumOff val="25000"/>
                </a:schemeClr>
              </a:solidFill>
              <a:latin typeface="Century Gothic" panose="020B0502020202020204" pitchFamily="34" charset="0"/>
            </a:rPr>
            <a:t>Adults over 65</a:t>
          </a:r>
        </a:p>
      </dgm:t>
    </dgm:pt>
    <dgm:pt modelId="{DAD1DE51-691D-4043-BCD5-D585C3C14F95}" type="parTrans" cxnId="{F6143D11-3BF0-FA43-9CD0-0FF1C055C6B9}">
      <dgm:prSet/>
      <dgm:spPr/>
      <dgm:t>
        <a:bodyPr/>
        <a:lstStyle/>
        <a:p>
          <a:endParaRPr lang="en-US"/>
        </a:p>
      </dgm:t>
    </dgm:pt>
    <dgm:pt modelId="{F8C92C97-58B0-1345-894F-B1D01FBC2E64}" type="sibTrans" cxnId="{F6143D11-3BF0-FA43-9CD0-0FF1C055C6B9}">
      <dgm:prSet/>
      <dgm:spPr/>
      <dgm:t>
        <a:bodyPr/>
        <a:lstStyle/>
        <a:p>
          <a:endParaRPr lang="en-US"/>
        </a:p>
      </dgm:t>
    </dgm:pt>
    <dgm:pt modelId="{2216D67C-B237-474F-B8BD-3437E55B9571}">
      <dgm:prSet phldrT="[Text]"/>
      <dgm:spPr/>
      <dgm:t>
        <a:bodyPr/>
        <a:lstStyle/>
        <a:p>
          <a:r>
            <a:rPr lang="en-US" dirty="0">
              <a:solidFill>
                <a:schemeClr val="tx1">
                  <a:lumMod val="75000"/>
                  <a:lumOff val="25000"/>
                </a:schemeClr>
              </a:solidFill>
              <a:latin typeface="Century Gothic" panose="020B0502020202020204" pitchFamily="34" charset="0"/>
            </a:rPr>
            <a:t>Below poverty level</a:t>
          </a:r>
        </a:p>
      </dgm:t>
    </dgm:pt>
    <dgm:pt modelId="{F89A74D9-3A03-8A4A-AFD9-430B46EAACD5}" type="parTrans" cxnId="{F1FCE545-E29B-E845-BC69-7926BF63A0FB}">
      <dgm:prSet/>
      <dgm:spPr/>
      <dgm:t>
        <a:bodyPr/>
        <a:lstStyle/>
        <a:p>
          <a:endParaRPr lang="en-US"/>
        </a:p>
      </dgm:t>
    </dgm:pt>
    <dgm:pt modelId="{96C49416-3064-9C4B-9690-EAE15DF87F9C}" type="sibTrans" cxnId="{F1FCE545-E29B-E845-BC69-7926BF63A0FB}">
      <dgm:prSet/>
      <dgm:spPr/>
      <dgm:t>
        <a:bodyPr/>
        <a:lstStyle/>
        <a:p>
          <a:endParaRPr lang="en-US"/>
        </a:p>
      </dgm:t>
    </dgm:pt>
    <dgm:pt modelId="{F66439CA-F435-8440-85F6-1C21FD3BBAC8}">
      <dgm:prSet/>
      <dgm:spPr/>
      <dgm:t>
        <a:bodyPr/>
        <a:lstStyle/>
        <a:p>
          <a:r>
            <a:rPr lang="en-US" dirty="0">
              <a:solidFill>
                <a:schemeClr val="tx1">
                  <a:lumMod val="75000"/>
                  <a:lumOff val="25000"/>
                </a:schemeClr>
              </a:solidFill>
              <a:latin typeface="Century Gothic" panose="020B0502020202020204" pitchFamily="34" charset="0"/>
            </a:rPr>
            <a:t>English as a second language</a:t>
          </a:r>
        </a:p>
      </dgm:t>
    </dgm:pt>
    <dgm:pt modelId="{B71DAF53-2C30-844E-B872-63B53F9D16DF}" type="parTrans" cxnId="{A76C68D9-7288-7E41-A919-FBE1E3855B51}">
      <dgm:prSet/>
      <dgm:spPr/>
      <dgm:t>
        <a:bodyPr/>
        <a:lstStyle/>
        <a:p>
          <a:endParaRPr lang="en-US"/>
        </a:p>
      </dgm:t>
    </dgm:pt>
    <dgm:pt modelId="{A2916C9D-05EA-D543-A1E4-67E118753380}" type="sibTrans" cxnId="{A76C68D9-7288-7E41-A919-FBE1E3855B51}">
      <dgm:prSet/>
      <dgm:spPr/>
      <dgm:t>
        <a:bodyPr/>
        <a:lstStyle/>
        <a:p>
          <a:endParaRPr lang="en-US"/>
        </a:p>
      </dgm:t>
    </dgm:pt>
    <dgm:pt modelId="{A928764B-5826-0844-9026-315492D81B83}">
      <dgm:prSet/>
      <dgm:spPr/>
      <dgm:t>
        <a:bodyPr/>
        <a:lstStyle/>
        <a:p>
          <a:r>
            <a:rPr lang="en-US" dirty="0">
              <a:solidFill>
                <a:schemeClr val="tx1">
                  <a:lumMod val="75000"/>
                  <a:lumOff val="25000"/>
                </a:schemeClr>
              </a:solidFill>
              <a:latin typeface="Century Gothic" panose="020B0502020202020204" pitchFamily="34" charset="0"/>
            </a:rPr>
            <a:t>Adults over 65 w/o health insurance</a:t>
          </a:r>
        </a:p>
      </dgm:t>
    </dgm:pt>
    <dgm:pt modelId="{097EE957-489D-8449-89D3-86AF1DAE39A3}" type="parTrans" cxnId="{416D7572-6A78-3844-A24D-8B4C2C400D56}">
      <dgm:prSet/>
      <dgm:spPr/>
      <dgm:t>
        <a:bodyPr/>
        <a:lstStyle/>
        <a:p>
          <a:endParaRPr lang="en-US"/>
        </a:p>
      </dgm:t>
    </dgm:pt>
    <dgm:pt modelId="{54B1FCDE-AC8B-7146-9E1D-881796B8FE2E}" type="sibTrans" cxnId="{416D7572-6A78-3844-A24D-8B4C2C400D56}">
      <dgm:prSet/>
      <dgm:spPr/>
      <dgm:t>
        <a:bodyPr/>
        <a:lstStyle/>
        <a:p>
          <a:endParaRPr lang="en-US"/>
        </a:p>
      </dgm:t>
    </dgm:pt>
    <dgm:pt modelId="{242B2586-96C6-994A-A17E-CE195006B6B5}">
      <dgm:prSet phldrT="[Text]"/>
      <dgm:spPr/>
      <dgm:t>
        <a:bodyPr/>
        <a:lstStyle/>
        <a:p>
          <a:r>
            <a:rPr lang="en-US" dirty="0">
              <a:solidFill>
                <a:schemeClr val="tx1">
                  <a:lumMod val="75000"/>
                  <a:lumOff val="25000"/>
                </a:schemeClr>
              </a:solidFill>
              <a:latin typeface="Century Gothic" panose="020B0502020202020204" pitchFamily="34" charset="0"/>
            </a:rPr>
            <a:t>Ozone</a:t>
          </a:r>
        </a:p>
      </dgm:t>
    </dgm:pt>
    <dgm:pt modelId="{96EB6AF7-2DA0-194A-83FE-FF3D3974DDCA}" type="parTrans" cxnId="{4BDA6C5C-0DA0-A74A-ACC4-4BC2B9788EA3}">
      <dgm:prSet/>
      <dgm:spPr/>
      <dgm:t>
        <a:bodyPr/>
        <a:lstStyle/>
        <a:p>
          <a:endParaRPr lang="en-US"/>
        </a:p>
      </dgm:t>
    </dgm:pt>
    <dgm:pt modelId="{A63C0A11-B7BD-B845-ACCB-0FA68CC7E536}" type="sibTrans" cxnId="{4BDA6C5C-0DA0-A74A-ACC4-4BC2B9788EA3}">
      <dgm:prSet/>
      <dgm:spPr/>
      <dgm:t>
        <a:bodyPr/>
        <a:lstStyle/>
        <a:p>
          <a:endParaRPr lang="en-US"/>
        </a:p>
      </dgm:t>
    </dgm:pt>
    <dgm:pt modelId="{CB2278D0-150F-0346-AAB8-B4398DFE8A3E}">
      <dgm:prSet phldrT="[Text]"/>
      <dgm:spPr/>
      <dgm:t>
        <a:bodyPr/>
        <a:lstStyle/>
        <a:p>
          <a:r>
            <a:rPr lang="en-US" dirty="0">
              <a:solidFill>
                <a:schemeClr val="tx1">
                  <a:lumMod val="75000"/>
                  <a:lumOff val="25000"/>
                </a:schemeClr>
              </a:solidFill>
              <a:latin typeface="Century Gothic" panose="020B0502020202020204" pitchFamily="34" charset="0"/>
            </a:rPr>
            <a:t>PM 2.5</a:t>
          </a:r>
        </a:p>
      </dgm:t>
    </dgm:pt>
    <dgm:pt modelId="{640256A6-AB42-3543-9966-6EEDB039B835}" type="parTrans" cxnId="{C63DED2D-E8BC-4B48-8D46-F1F8916EF41F}">
      <dgm:prSet/>
      <dgm:spPr/>
      <dgm:t>
        <a:bodyPr/>
        <a:lstStyle/>
        <a:p>
          <a:endParaRPr lang="en-US"/>
        </a:p>
      </dgm:t>
    </dgm:pt>
    <dgm:pt modelId="{8C51CCA2-FA20-E94E-9134-8C753B3237C1}" type="sibTrans" cxnId="{C63DED2D-E8BC-4B48-8D46-F1F8916EF41F}">
      <dgm:prSet/>
      <dgm:spPr/>
      <dgm:t>
        <a:bodyPr/>
        <a:lstStyle/>
        <a:p>
          <a:endParaRPr lang="en-US"/>
        </a:p>
      </dgm:t>
    </dgm:pt>
    <dgm:pt modelId="{27188D12-0A37-484C-A369-D5854C2F3215}">
      <dgm:prSet/>
      <dgm:spPr/>
      <dgm:t>
        <a:bodyPr/>
        <a:lstStyle/>
        <a:p>
          <a:r>
            <a:rPr lang="en-US" dirty="0">
              <a:solidFill>
                <a:schemeClr val="tx1">
                  <a:lumMod val="75000"/>
                  <a:lumOff val="25000"/>
                </a:schemeClr>
              </a:solidFill>
              <a:latin typeface="Century Gothic" panose="020B0502020202020204" pitchFamily="34" charset="0"/>
            </a:rPr>
            <a:t>Disability Prevalence</a:t>
          </a:r>
        </a:p>
      </dgm:t>
    </dgm:pt>
    <dgm:pt modelId="{B8B1ED62-B2B3-794F-89DD-26D3FCD27316}" type="parTrans" cxnId="{8D85AC45-7E30-444A-8520-2781A2541D09}">
      <dgm:prSet/>
      <dgm:spPr/>
      <dgm:t>
        <a:bodyPr/>
        <a:lstStyle/>
        <a:p>
          <a:endParaRPr lang="en-US"/>
        </a:p>
      </dgm:t>
    </dgm:pt>
    <dgm:pt modelId="{C8559A71-E4EF-A546-8A0F-16B89F425744}" type="sibTrans" cxnId="{8D85AC45-7E30-444A-8520-2781A2541D09}">
      <dgm:prSet/>
      <dgm:spPr/>
      <dgm:t>
        <a:bodyPr/>
        <a:lstStyle/>
        <a:p>
          <a:endParaRPr lang="en-US"/>
        </a:p>
      </dgm:t>
    </dgm:pt>
    <dgm:pt modelId="{0C82F17A-B287-9446-8933-31F217D0E768}" type="pres">
      <dgm:prSet presAssocID="{91269A17-9120-CB4F-A12B-1F182ECC856D}" presName="Name0" presStyleCnt="0">
        <dgm:presLayoutVars>
          <dgm:dir/>
          <dgm:animLvl val="lvl"/>
          <dgm:resizeHandles val="exact"/>
        </dgm:presLayoutVars>
      </dgm:prSet>
      <dgm:spPr/>
    </dgm:pt>
    <dgm:pt modelId="{EE4566ED-DD3A-6441-8417-DCC59A73D05F}" type="pres">
      <dgm:prSet presAssocID="{841B9CF4-DAAB-8C44-A073-8291B5310544}" presName="composite" presStyleCnt="0"/>
      <dgm:spPr/>
    </dgm:pt>
    <dgm:pt modelId="{F47CC4BA-E5D8-A643-8613-9643DDF99DBC}" type="pres">
      <dgm:prSet presAssocID="{841B9CF4-DAAB-8C44-A073-8291B5310544}" presName="parTx" presStyleLbl="alignNode1" presStyleIdx="0" presStyleCnt="3">
        <dgm:presLayoutVars>
          <dgm:chMax val="0"/>
          <dgm:chPref val="0"/>
          <dgm:bulletEnabled val="1"/>
        </dgm:presLayoutVars>
      </dgm:prSet>
      <dgm:spPr/>
    </dgm:pt>
    <dgm:pt modelId="{189C3C9C-EB0B-4547-825C-B7AA1CA97049}" type="pres">
      <dgm:prSet presAssocID="{841B9CF4-DAAB-8C44-A073-8291B5310544}" presName="desTx" presStyleLbl="alignAccFollowNode1" presStyleIdx="0" presStyleCnt="3">
        <dgm:presLayoutVars>
          <dgm:bulletEnabled val="1"/>
        </dgm:presLayoutVars>
      </dgm:prSet>
      <dgm:spPr/>
    </dgm:pt>
    <dgm:pt modelId="{83BA2701-61DD-D345-B0BD-D2A04D64F51D}" type="pres">
      <dgm:prSet presAssocID="{7C89DDFD-9D17-1B43-B8FE-D72CDE7E9FE9}" presName="space" presStyleCnt="0"/>
      <dgm:spPr/>
    </dgm:pt>
    <dgm:pt modelId="{879F6B4E-8663-3E41-82D9-55DEC95F27BF}" type="pres">
      <dgm:prSet presAssocID="{279C7736-763F-A441-B66A-3ED6E0B2C55B}" presName="composite" presStyleCnt="0"/>
      <dgm:spPr/>
    </dgm:pt>
    <dgm:pt modelId="{E5B29A56-C5C2-C04D-ABA9-BC6025999E5A}" type="pres">
      <dgm:prSet presAssocID="{279C7736-763F-A441-B66A-3ED6E0B2C55B}" presName="parTx" presStyleLbl="alignNode1" presStyleIdx="1" presStyleCnt="3">
        <dgm:presLayoutVars>
          <dgm:chMax val="0"/>
          <dgm:chPref val="0"/>
          <dgm:bulletEnabled val="1"/>
        </dgm:presLayoutVars>
      </dgm:prSet>
      <dgm:spPr/>
    </dgm:pt>
    <dgm:pt modelId="{9D4452BE-B865-5446-B241-214992FFD6BA}" type="pres">
      <dgm:prSet presAssocID="{279C7736-763F-A441-B66A-3ED6E0B2C55B}" presName="desTx" presStyleLbl="alignAccFollowNode1" presStyleIdx="1" presStyleCnt="3">
        <dgm:presLayoutVars>
          <dgm:bulletEnabled val="1"/>
        </dgm:presLayoutVars>
      </dgm:prSet>
      <dgm:spPr/>
    </dgm:pt>
    <dgm:pt modelId="{136F7D50-CE33-5346-8E66-F9CA252C9B24}" type="pres">
      <dgm:prSet presAssocID="{C9AF49AD-3F69-2A47-BF9C-7DED93B84167}" presName="space" presStyleCnt="0"/>
      <dgm:spPr/>
    </dgm:pt>
    <dgm:pt modelId="{9CE7194B-E071-E14B-804B-DA592756BC9D}" type="pres">
      <dgm:prSet presAssocID="{226D8CD1-E53F-E64C-8841-8861AC382F59}" presName="composite" presStyleCnt="0"/>
      <dgm:spPr/>
    </dgm:pt>
    <dgm:pt modelId="{1F2585E0-45F8-8B46-8A02-EAC6925BE13C}" type="pres">
      <dgm:prSet presAssocID="{226D8CD1-E53F-E64C-8841-8861AC382F59}" presName="parTx" presStyleLbl="alignNode1" presStyleIdx="2" presStyleCnt="3">
        <dgm:presLayoutVars>
          <dgm:chMax val="0"/>
          <dgm:chPref val="0"/>
          <dgm:bulletEnabled val="1"/>
        </dgm:presLayoutVars>
      </dgm:prSet>
      <dgm:spPr/>
    </dgm:pt>
    <dgm:pt modelId="{7BACF768-9F23-F74F-BBAC-16D81E3F45DF}" type="pres">
      <dgm:prSet presAssocID="{226D8CD1-E53F-E64C-8841-8861AC382F59}" presName="desTx" presStyleLbl="alignAccFollowNode1" presStyleIdx="2" presStyleCnt="3">
        <dgm:presLayoutVars>
          <dgm:bulletEnabled val="1"/>
        </dgm:presLayoutVars>
      </dgm:prSet>
      <dgm:spPr/>
    </dgm:pt>
  </dgm:ptLst>
  <dgm:cxnLst>
    <dgm:cxn modelId="{FC620F01-856E-364A-8C09-9979110406AA}" srcId="{226D8CD1-E53F-E64C-8841-8861AC382F59}" destId="{A1B6A5E2-BB10-DE45-A985-5E90B73AC666}" srcOrd="0" destOrd="0" parTransId="{40610010-EF69-C449-9CAF-747CB4B7AEB6}" sibTransId="{17E53512-7F65-D245-8F1D-1B08E2F97B3B}"/>
    <dgm:cxn modelId="{170C7402-293B-1F4F-8EA6-703C5F3ADB9B}" srcId="{279C7736-763F-A441-B66A-3ED6E0B2C55B}" destId="{5E304B4F-41DC-F94F-B6A1-99E7D532D219}" srcOrd="0" destOrd="0" parTransId="{EA2A4EEC-04ED-8E41-BE70-AB568A71C936}" sibTransId="{445B5CC6-1967-974A-A308-6255868558FA}"/>
    <dgm:cxn modelId="{F6143D11-3BF0-FA43-9CD0-0FF1C055C6B9}" srcId="{279C7736-763F-A441-B66A-3ED6E0B2C55B}" destId="{10F583C0-C304-A449-A4D6-CD0ACD328DC3}" srcOrd="4" destOrd="0" parTransId="{DAD1DE51-691D-4043-BCD5-D585C3C14F95}" sibTransId="{F8C92C97-58B0-1345-894F-B1D01FBC2E64}"/>
    <dgm:cxn modelId="{13F8C417-48B5-B74C-A359-B1A19AA2320D}" type="presOf" srcId="{17C43AF0-2485-D341-8386-3E245B514944}" destId="{189C3C9C-EB0B-4547-825C-B7AA1CA97049}" srcOrd="0" destOrd="4" presId="urn:microsoft.com/office/officeart/2005/8/layout/hList1"/>
    <dgm:cxn modelId="{97178524-8B06-7841-A204-B2D0705B87D4}" type="presOf" srcId="{3579F454-21D0-8247-81E0-4C915EF03582}" destId="{9D4452BE-B865-5446-B241-214992FFD6BA}" srcOrd="0" destOrd="1" presId="urn:microsoft.com/office/officeart/2005/8/layout/hList1"/>
    <dgm:cxn modelId="{C63DED2D-E8BC-4B48-8D46-F1F8916EF41F}" srcId="{279C7736-763F-A441-B66A-3ED6E0B2C55B}" destId="{CB2278D0-150F-0346-AAB8-B4398DFE8A3E}" srcOrd="7" destOrd="0" parTransId="{640256A6-AB42-3543-9966-6EEDB039B835}" sibTransId="{8C51CCA2-FA20-E94E-9134-8C753B3237C1}"/>
    <dgm:cxn modelId="{67FC592F-C40C-AB41-8836-741EF4F8412A}" type="presOf" srcId="{C2F80731-6542-FC46-8FAC-15F6A5C41E16}" destId="{7BACF768-9F23-F74F-BBAC-16D81E3F45DF}" srcOrd="0" destOrd="1" presId="urn:microsoft.com/office/officeart/2005/8/layout/hList1"/>
    <dgm:cxn modelId="{4BDA6C5C-0DA0-A74A-ACC4-4BC2B9788EA3}" srcId="{279C7736-763F-A441-B66A-3ED6E0B2C55B}" destId="{242B2586-96C6-994A-A17E-CE195006B6B5}" srcOrd="6" destOrd="0" parTransId="{96EB6AF7-2DA0-194A-83FE-FF3D3974DDCA}" sibTransId="{A63C0A11-B7BD-B845-ACCB-0FA68CC7E536}"/>
    <dgm:cxn modelId="{EF19FE5E-E7EA-794D-B22F-3FB99439F892}" srcId="{279C7736-763F-A441-B66A-3ED6E0B2C55B}" destId="{A034035D-FEBB-F743-A673-74CA0265C19D}" srcOrd="3" destOrd="0" parTransId="{32904756-F172-A841-AE40-5F3609D0A01F}" sibTransId="{7DC5F142-27D1-3A48-9A5F-A6A3610D492F}"/>
    <dgm:cxn modelId="{61F35142-D0C2-4146-A3E8-83F3BC4E60C7}" type="presOf" srcId="{A928764B-5826-0844-9026-315492D81B83}" destId="{7BACF768-9F23-F74F-BBAC-16D81E3F45DF}" srcOrd="0" destOrd="3" presId="urn:microsoft.com/office/officeart/2005/8/layout/hList1"/>
    <dgm:cxn modelId="{C7F92864-C6DB-0943-86E1-E95DC8F37379}" type="presOf" srcId="{242B2586-96C6-994A-A17E-CE195006B6B5}" destId="{9D4452BE-B865-5446-B241-214992FFD6BA}" srcOrd="0" destOrd="6" presId="urn:microsoft.com/office/officeart/2005/8/layout/hList1"/>
    <dgm:cxn modelId="{A05D8C65-AA3F-6844-9A9C-527FB18ED5D6}" srcId="{279C7736-763F-A441-B66A-3ED6E0B2C55B}" destId="{3579F454-21D0-8247-81E0-4C915EF03582}" srcOrd="1" destOrd="0" parTransId="{44B8D94C-4CB5-764F-8FC8-B7B4C3213DAA}" sibTransId="{E98E394E-DBB7-054F-A7FE-5095961179BB}"/>
    <dgm:cxn modelId="{8D85AC45-7E30-444A-8520-2781A2541D09}" srcId="{226D8CD1-E53F-E64C-8841-8861AC382F59}" destId="{27188D12-0A37-484C-A369-D5854C2F3215}" srcOrd="4" destOrd="0" parTransId="{B8B1ED62-B2B3-794F-89DD-26D3FCD27316}" sibTransId="{C8559A71-E4EF-A546-8A0F-16B89F425744}"/>
    <dgm:cxn modelId="{F1FCE545-E29B-E845-BC69-7926BF63A0FB}" srcId="{279C7736-763F-A441-B66A-3ED6E0B2C55B}" destId="{2216D67C-B237-474F-B8BD-3437E55B9571}" srcOrd="5" destOrd="0" parTransId="{F89A74D9-3A03-8A4A-AFD9-430B46EAACD5}" sibTransId="{96C49416-3064-9C4B-9690-EAE15DF87F9C}"/>
    <dgm:cxn modelId="{DA0FB768-8040-3F45-BD4A-D03BB4BB0E44}" type="presOf" srcId="{A1B6A5E2-BB10-DE45-A985-5E90B73AC666}" destId="{7BACF768-9F23-F74F-BBAC-16D81E3F45DF}" srcOrd="0" destOrd="0" presId="urn:microsoft.com/office/officeart/2005/8/layout/hList1"/>
    <dgm:cxn modelId="{59E3E569-46A6-3B4F-A8D0-A7E992EBFA8D}" type="presOf" srcId="{10F583C0-C304-A449-A4D6-CD0ACD328DC3}" destId="{9D4452BE-B865-5446-B241-214992FFD6BA}" srcOrd="0" destOrd="4" presId="urn:microsoft.com/office/officeart/2005/8/layout/hList1"/>
    <dgm:cxn modelId="{E8663C6C-D583-1449-AC03-500699AF98B0}" srcId="{841B9CF4-DAAB-8C44-A073-8291B5310544}" destId="{79A06E63-ECB6-B541-93DB-E0D593110E34}" srcOrd="0" destOrd="0" parTransId="{D3EF5C10-99FA-794E-B596-D3E0A15BC40B}" sibTransId="{3303150B-35D6-E745-BD4C-929D30A5989D}"/>
    <dgm:cxn modelId="{F5B3936F-1891-714A-8F74-201965AEB461}" type="presOf" srcId="{5E304B4F-41DC-F94F-B6A1-99E7D532D219}" destId="{9D4452BE-B865-5446-B241-214992FFD6BA}" srcOrd="0" destOrd="0" presId="urn:microsoft.com/office/officeart/2005/8/layout/hList1"/>
    <dgm:cxn modelId="{3C536E71-7718-5A4A-9241-5F0E9D1E9B96}" type="presOf" srcId="{F66439CA-F435-8440-85F6-1C21FD3BBAC8}" destId="{7BACF768-9F23-F74F-BBAC-16D81E3F45DF}" srcOrd="0" destOrd="2" presId="urn:microsoft.com/office/officeart/2005/8/layout/hList1"/>
    <dgm:cxn modelId="{416D7572-6A78-3844-A24D-8B4C2C400D56}" srcId="{226D8CD1-E53F-E64C-8841-8861AC382F59}" destId="{A928764B-5826-0844-9026-315492D81B83}" srcOrd="3" destOrd="0" parTransId="{097EE957-489D-8449-89D3-86AF1DAE39A3}" sibTransId="{54B1FCDE-AC8B-7146-9E1D-881796B8FE2E}"/>
    <dgm:cxn modelId="{21B9CF59-1802-244A-B95F-32E523859B3B}" type="presOf" srcId="{279C7736-763F-A441-B66A-3ED6E0B2C55B}" destId="{E5B29A56-C5C2-C04D-ABA9-BC6025999E5A}" srcOrd="0" destOrd="0" presId="urn:microsoft.com/office/officeart/2005/8/layout/hList1"/>
    <dgm:cxn modelId="{EE88CA8A-1582-B840-937C-876DEC76EBDF}" type="presOf" srcId="{36F7D73A-811B-0147-A588-8B72B738968D}" destId="{189C3C9C-EB0B-4547-825C-B7AA1CA97049}" srcOrd="0" destOrd="2" presId="urn:microsoft.com/office/officeart/2005/8/layout/hList1"/>
    <dgm:cxn modelId="{53EC108E-6604-D542-9214-C194385600AA}" srcId="{841B9CF4-DAAB-8C44-A073-8291B5310544}" destId="{C38BA3BF-DBFF-1348-A739-4879E320A815}" srcOrd="3" destOrd="0" parTransId="{58477A08-3231-6242-B446-55FD1CC8796D}" sibTransId="{01ED4BD9-C237-C540-A9B7-7C15C4D06D1A}"/>
    <dgm:cxn modelId="{66D1548F-9047-FC4A-80A8-474D9D2A638C}" srcId="{226D8CD1-E53F-E64C-8841-8861AC382F59}" destId="{C2F80731-6542-FC46-8FAC-15F6A5C41E16}" srcOrd="1" destOrd="0" parTransId="{9F51C49D-5E2B-4845-AA18-7D1C65CF93B8}" sibTransId="{EEBB40F7-A0CC-D14B-90FF-63A2FE4F517C}"/>
    <dgm:cxn modelId="{842B2693-6C37-B649-B28E-AC523B2AD43F}" srcId="{91269A17-9120-CB4F-A12B-1F182ECC856D}" destId="{841B9CF4-DAAB-8C44-A073-8291B5310544}" srcOrd="0" destOrd="0" parTransId="{F30CA4B0-D952-A54D-9EB1-C8A96D48FCB8}" sibTransId="{7C89DDFD-9D17-1B43-B8FE-D72CDE7E9FE9}"/>
    <dgm:cxn modelId="{5BCC1094-6D16-7B44-A935-3B4BD64E637E}" srcId="{841B9CF4-DAAB-8C44-A073-8291B5310544}" destId="{17C43AF0-2485-D341-8386-3E245B514944}" srcOrd="4" destOrd="0" parTransId="{8F12759C-7ED2-114F-A87C-AD36F4CED5AE}" sibTransId="{79988AC1-1259-A044-BB50-C3A94416045E}"/>
    <dgm:cxn modelId="{9DA15A95-177A-9241-A79A-0FFF88909F20}" type="presOf" srcId="{EDBB5E0C-0996-1248-88A3-3D026B5CAC5A}" destId="{9D4452BE-B865-5446-B241-214992FFD6BA}" srcOrd="0" destOrd="2" presId="urn:microsoft.com/office/officeart/2005/8/layout/hList1"/>
    <dgm:cxn modelId="{96DA8CA1-42FE-DD46-A4D9-4405D4D6C57B}" type="presOf" srcId="{2216D67C-B237-474F-B8BD-3437E55B9571}" destId="{9D4452BE-B865-5446-B241-214992FFD6BA}" srcOrd="0" destOrd="5" presId="urn:microsoft.com/office/officeart/2005/8/layout/hList1"/>
    <dgm:cxn modelId="{287E03A9-F664-7349-BD12-556736165C63}" srcId="{91269A17-9120-CB4F-A12B-1F182ECC856D}" destId="{226D8CD1-E53F-E64C-8841-8861AC382F59}" srcOrd="2" destOrd="0" parTransId="{2462058A-CE5A-0A40-94BA-E4290018A39B}" sibTransId="{D7659734-251F-7748-BE53-BD40A57CF111}"/>
    <dgm:cxn modelId="{E22296A9-891F-B743-B27E-0ECD6163E304}" srcId="{841B9CF4-DAAB-8C44-A073-8291B5310544}" destId="{34562D84-DEFC-564E-8E26-C74772B7C10A}" srcOrd="1" destOrd="0" parTransId="{0A003DF2-E28B-9244-AE60-7147396E6836}" sibTransId="{8E88F1DA-AD75-3248-A0A5-CC8EECFD2152}"/>
    <dgm:cxn modelId="{CBB100AC-7F5F-FE47-B6AB-FC0D005E5D56}" type="presOf" srcId="{A034035D-FEBB-F743-A673-74CA0265C19D}" destId="{9D4452BE-B865-5446-B241-214992FFD6BA}" srcOrd="0" destOrd="3" presId="urn:microsoft.com/office/officeart/2005/8/layout/hList1"/>
    <dgm:cxn modelId="{597CE0B9-0874-9248-A6A4-E01583713641}" type="presOf" srcId="{79A06E63-ECB6-B541-93DB-E0D593110E34}" destId="{189C3C9C-EB0B-4547-825C-B7AA1CA97049}" srcOrd="0" destOrd="0" presId="urn:microsoft.com/office/officeart/2005/8/layout/hList1"/>
    <dgm:cxn modelId="{63988FC4-D622-3640-AA9A-E70CEB9B36D5}" type="presOf" srcId="{CB2278D0-150F-0346-AAB8-B4398DFE8A3E}" destId="{9D4452BE-B865-5446-B241-214992FFD6BA}" srcOrd="0" destOrd="7" presId="urn:microsoft.com/office/officeart/2005/8/layout/hList1"/>
    <dgm:cxn modelId="{E89FA1C6-6F65-C144-9798-5CC59D60A5BF}" srcId="{841B9CF4-DAAB-8C44-A073-8291B5310544}" destId="{36F7D73A-811B-0147-A588-8B72B738968D}" srcOrd="2" destOrd="0" parTransId="{029A1507-B222-064D-A868-631DD3B69934}" sibTransId="{5C9F866C-E765-A041-A8C0-1518181DFFC9}"/>
    <dgm:cxn modelId="{A76C68D9-7288-7E41-A919-FBE1E3855B51}" srcId="{226D8CD1-E53F-E64C-8841-8861AC382F59}" destId="{F66439CA-F435-8440-85F6-1C21FD3BBAC8}" srcOrd="2" destOrd="0" parTransId="{B71DAF53-2C30-844E-B872-63B53F9D16DF}" sibTransId="{A2916C9D-05EA-D543-A1E4-67E118753380}"/>
    <dgm:cxn modelId="{1B239CE1-3E9C-7143-B6F9-EACC7BE0DF3B}" type="presOf" srcId="{34562D84-DEFC-564E-8E26-C74772B7C10A}" destId="{189C3C9C-EB0B-4547-825C-B7AA1CA97049}" srcOrd="0" destOrd="1" presId="urn:microsoft.com/office/officeart/2005/8/layout/hList1"/>
    <dgm:cxn modelId="{F494C2E4-0328-7440-9F15-D9D948B658FE}" type="presOf" srcId="{841B9CF4-DAAB-8C44-A073-8291B5310544}" destId="{F47CC4BA-E5D8-A643-8613-9643DDF99DBC}" srcOrd="0" destOrd="0" presId="urn:microsoft.com/office/officeart/2005/8/layout/hList1"/>
    <dgm:cxn modelId="{B6E593E7-50BB-9D49-ADC7-96AB49658E01}" type="presOf" srcId="{C38BA3BF-DBFF-1348-A739-4879E320A815}" destId="{189C3C9C-EB0B-4547-825C-B7AA1CA97049}" srcOrd="0" destOrd="3" presId="urn:microsoft.com/office/officeart/2005/8/layout/hList1"/>
    <dgm:cxn modelId="{FF20FFE7-E07D-224B-A4B4-29BAD628934D}" srcId="{279C7736-763F-A441-B66A-3ED6E0B2C55B}" destId="{EDBB5E0C-0996-1248-88A3-3D026B5CAC5A}" srcOrd="2" destOrd="0" parTransId="{4E538722-1924-D44E-AE17-41BC8EDF3EC1}" sibTransId="{A71B5DB8-622E-3C41-ADCA-AA56E5B7F01D}"/>
    <dgm:cxn modelId="{79427CEF-A535-134F-80EB-44C4F1202D3E}" type="presOf" srcId="{226D8CD1-E53F-E64C-8841-8861AC382F59}" destId="{1F2585E0-45F8-8B46-8A02-EAC6925BE13C}" srcOrd="0" destOrd="0" presId="urn:microsoft.com/office/officeart/2005/8/layout/hList1"/>
    <dgm:cxn modelId="{F8CA0FF0-75DD-CA48-B66A-7431FC366FF9}" type="presOf" srcId="{91269A17-9120-CB4F-A12B-1F182ECC856D}" destId="{0C82F17A-B287-9446-8933-31F217D0E768}" srcOrd="0" destOrd="0" presId="urn:microsoft.com/office/officeart/2005/8/layout/hList1"/>
    <dgm:cxn modelId="{BE0CB1F7-5F48-A049-A407-28236C2EF8CD}" srcId="{91269A17-9120-CB4F-A12B-1F182ECC856D}" destId="{279C7736-763F-A441-B66A-3ED6E0B2C55B}" srcOrd="1" destOrd="0" parTransId="{7736B5D9-AB5E-A647-AEE6-312474CC8B54}" sibTransId="{C9AF49AD-3F69-2A47-BF9C-7DED93B84167}"/>
    <dgm:cxn modelId="{C05F25FC-5787-104A-9A68-3D9B69A822DD}" type="presOf" srcId="{27188D12-0A37-484C-A369-D5854C2F3215}" destId="{7BACF768-9F23-F74F-BBAC-16D81E3F45DF}" srcOrd="0" destOrd="4" presId="urn:microsoft.com/office/officeart/2005/8/layout/hList1"/>
    <dgm:cxn modelId="{67172662-005F-2844-BE90-3BC0C1194D4C}" type="presParOf" srcId="{0C82F17A-B287-9446-8933-31F217D0E768}" destId="{EE4566ED-DD3A-6441-8417-DCC59A73D05F}" srcOrd="0" destOrd="0" presId="urn:microsoft.com/office/officeart/2005/8/layout/hList1"/>
    <dgm:cxn modelId="{C2F05AA6-0353-FC47-B116-F9C1919FBD70}" type="presParOf" srcId="{EE4566ED-DD3A-6441-8417-DCC59A73D05F}" destId="{F47CC4BA-E5D8-A643-8613-9643DDF99DBC}" srcOrd="0" destOrd="0" presId="urn:microsoft.com/office/officeart/2005/8/layout/hList1"/>
    <dgm:cxn modelId="{B776BFB3-1853-114F-81E4-617A7B2A0B1D}" type="presParOf" srcId="{EE4566ED-DD3A-6441-8417-DCC59A73D05F}" destId="{189C3C9C-EB0B-4547-825C-B7AA1CA97049}" srcOrd="1" destOrd="0" presId="urn:microsoft.com/office/officeart/2005/8/layout/hList1"/>
    <dgm:cxn modelId="{D682BE8D-3EFA-F240-BFFA-42DB4D0066E8}" type="presParOf" srcId="{0C82F17A-B287-9446-8933-31F217D0E768}" destId="{83BA2701-61DD-D345-B0BD-D2A04D64F51D}" srcOrd="1" destOrd="0" presId="urn:microsoft.com/office/officeart/2005/8/layout/hList1"/>
    <dgm:cxn modelId="{37884F0D-E9D1-4348-B79A-A106BFEE0E74}" type="presParOf" srcId="{0C82F17A-B287-9446-8933-31F217D0E768}" destId="{879F6B4E-8663-3E41-82D9-55DEC95F27BF}" srcOrd="2" destOrd="0" presId="urn:microsoft.com/office/officeart/2005/8/layout/hList1"/>
    <dgm:cxn modelId="{E7E8A8D0-A970-9E4A-8FCC-35957A53CA54}" type="presParOf" srcId="{879F6B4E-8663-3E41-82D9-55DEC95F27BF}" destId="{E5B29A56-C5C2-C04D-ABA9-BC6025999E5A}" srcOrd="0" destOrd="0" presId="urn:microsoft.com/office/officeart/2005/8/layout/hList1"/>
    <dgm:cxn modelId="{EADE72F9-9BB8-5C42-AF91-9C9ABF933BA0}" type="presParOf" srcId="{879F6B4E-8663-3E41-82D9-55DEC95F27BF}" destId="{9D4452BE-B865-5446-B241-214992FFD6BA}" srcOrd="1" destOrd="0" presId="urn:microsoft.com/office/officeart/2005/8/layout/hList1"/>
    <dgm:cxn modelId="{C4A3B47A-C3B7-7D48-A144-26B9F1447351}" type="presParOf" srcId="{0C82F17A-B287-9446-8933-31F217D0E768}" destId="{136F7D50-CE33-5346-8E66-F9CA252C9B24}" srcOrd="3" destOrd="0" presId="urn:microsoft.com/office/officeart/2005/8/layout/hList1"/>
    <dgm:cxn modelId="{9D4B72BD-6325-0E49-A359-70BF627269B6}" type="presParOf" srcId="{0C82F17A-B287-9446-8933-31F217D0E768}" destId="{9CE7194B-E071-E14B-804B-DA592756BC9D}" srcOrd="4" destOrd="0" presId="urn:microsoft.com/office/officeart/2005/8/layout/hList1"/>
    <dgm:cxn modelId="{EC61F0A1-BADE-DC41-8030-0E4245A9F4D3}" type="presParOf" srcId="{9CE7194B-E071-E14B-804B-DA592756BC9D}" destId="{1F2585E0-45F8-8B46-8A02-EAC6925BE13C}" srcOrd="0" destOrd="0" presId="urn:microsoft.com/office/officeart/2005/8/layout/hList1"/>
    <dgm:cxn modelId="{278A4F75-85AD-A24A-8489-4CA6922F5282}" type="presParOf" srcId="{9CE7194B-E071-E14B-804B-DA592756BC9D}" destId="{7BACF768-9F23-F74F-BBAC-16D81E3F45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5EE3CBB-D066-1444-97C5-C07B766BD1C8}" type="doc">
      <dgm:prSet loTypeId="urn:microsoft.com/office/officeart/2005/8/layout/hList2" loCatId="" qsTypeId="urn:microsoft.com/office/officeart/2005/8/quickstyle/simple1" qsCatId="simple" csTypeId="urn:microsoft.com/office/officeart/2005/8/colors/accent2_4" csCatId="accent2" phldr="1"/>
      <dgm:spPr/>
      <dgm:t>
        <a:bodyPr/>
        <a:lstStyle/>
        <a:p>
          <a:endParaRPr lang="en-US"/>
        </a:p>
      </dgm:t>
    </dgm:pt>
    <dgm:pt modelId="{8DACAF2C-4C44-2440-B6F7-9875E06771DF}">
      <dgm:prSet phldrT="[Text]"/>
      <dgm:spPr/>
      <dgm:t>
        <a:bodyPr/>
        <a:lstStyle/>
        <a:p>
          <a:r>
            <a:rPr lang="en-US" dirty="0">
              <a:latin typeface="Century Gothic" panose="020B0502020202020204" pitchFamily="34" charset="0"/>
            </a:rPr>
            <a:t>Principal Component 1</a:t>
          </a:r>
        </a:p>
      </dgm:t>
    </dgm:pt>
    <dgm:pt modelId="{E8C18498-0696-324B-A12C-6A59EAFBFDF7}" type="parTrans" cxnId="{8566F064-A7DB-A048-A529-C13E25F208DA}">
      <dgm:prSet/>
      <dgm:spPr/>
      <dgm:t>
        <a:bodyPr/>
        <a:lstStyle/>
        <a:p>
          <a:endParaRPr lang="en-US">
            <a:latin typeface="Century Gothic" panose="020B0502020202020204" pitchFamily="34" charset="0"/>
          </a:endParaRPr>
        </a:p>
      </dgm:t>
    </dgm:pt>
    <dgm:pt modelId="{F994FADC-3801-AE42-9444-56BF319A2510}" type="sibTrans" cxnId="{8566F064-A7DB-A048-A529-C13E25F208DA}">
      <dgm:prSet/>
      <dgm:spPr/>
      <dgm:t>
        <a:bodyPr/>
        <a:lstStyle/>
        <a:p>
          <a:endParaRPr lang="en-US">
            <a:latin typeface="Century Gothic" panose="020B0502020202020204" pitchFamily="34" charset="0"/>
          </a:endParaRPr>
        </a:p>
      </dgm:t>
    </dgm:pt>
    <dgm:pt modelId="{F34C0986-F0DC-EF45-8F47-323BB62C977D}">
      <dgm:prSet phldrT="[Text]"/>
      <dgm:spPr/>
      <dgm:t>
        <a:bodyPr/>
        <a:lstStyle/>
        <a:p>
          <a:r>
            <a:rPr lang="en-US" b="1" dirty="0">
              <a:latin typeface="Century Gothic" panose="020B0502020202020204" pitchFamily="34" charset="0"/>
            </a:rPr>
            <a:t>Stroke</a:t>
          </a:r>
        </a:p>
      </dgm:t>
    </dgm:pt>
    <dgm:pt modelId="{AE83F4EE-C584-F041-866B-2D9C77750355}" type="parTrans" cxnId="{7DAF69F4-9C42-A44B-AC27-57ED0943F3ED}">
      <dgm:prSet/>
      <dgm:spPr/>
      <dgm:t>
        <a:bodyPr/>
        <a:lstStyle/>
        <a:p>
          <a:endParaRPr lang="en-US">
            <a:latin typeface="Century Gothic" panose="020B0502020202020204" pitchFamily="34" charset="0"/>
          </a:endParaRPr>
        </a:p>
      </dgm:t>
    </dgm:pt>
    <dgm:pt modelId="{58666EF6-ED6D-F548-A501-A15DBC81D24A}" type="sibTrans" cxnId="{7DAF69F4-9C42-A44B-AC27-57ED0943F3ED}">
      <dgm:prSet/>
      <dgm:spPr/>
      <dgm:t>
        <a:bodyPr/>
        <a:lstStyle/>
        <a:p>
          <a:endParaRPr lang="en-US">
            <a:latin typeface="Century Gothic" panose="020B0502020202020204" pitchFamily="34" charset="0"/>
          </a:endParaRPr>
        </a:p>
      </dgm:t>
    </dgm:pt>
    <dgm:pt modelId="{71AC2469-C12B-C143-97F1-177D97B97D94}">
      <dgm:prSet phldrT="[Text]"/>
      <dgm:spPr/>
      <dgm:t>
        <a:bodyPr/>
        <a:lstStyle/>
        <a:p>
          <a:r>
            <a:rPr lang="en-US" b="1" dirty="0">
              <a:latin typeface="Century Gothic" panose="020B0502020202020204" pitchFamily="34" charset="0"/>
            </a:rPr>
            <a:t>Adult over 65 w/o health insurance</a:t>
          </a:r>
        </a:p>
      </dgm:t>
    </dgm:pt>
    <dgm:pt modelId="{AF5F0C73-019F-0F4B-8C2A-EE03DAD46D54}" type="parTrans" cxnId="{5F306804-E22F-8A47-8234-909D09821C7C}">
      <dgm:prSet/>
      <dgm:spPr/>
      <dgm:t>
        <a:bodyPr/>
        <a:lstStyle/>
        <a:p>
          <a:endParaRPr lang="en-US">
            <a:latin typeface="Century Gothic" panose="020B0502020202020204" pitchFamily="34" charset="0"/>
          </a:endParaRPr>
        </a:p>
      </dgm:t>
    </dgm:pt>
    <dgm:pt modelId="{5A8BE909-63CF-5E4C-AF0B-D71C92A93A2A}" type="sibTrans" cxnId="{5F306804-E22F-8A47-8234-909D09821C7C}">
      <dgm:prSet/>
      <dgm:spPr/>
      <dgm:t>
        <a:bodyPr/>
        <a:lstStyle/>
        <a:p>
          <a:endParaRPr lang="en-US">
            <a:latin typeface="Century Gothic" panose="020B0502020202020204" pitchFamily="34" charset="0"/>
          </a:endParaRPr>
        </a:p>
      </dgm:t>
    </dgm:pt>
    <dgm:pt modelId="{37D228E3-4E1A-F646-A718-6E3D8EB52169}">
      <dgm:prSet phldrT="[Text]"/>
      <dgm:spPr/>
      <dgm:t>
        <a:bodyPr/>
        <a:lstStyle/>
        <a:p>
          <a:r>
            <a:rPr lang="en-US" dirty="0">
              <a:latin typeface="Century Gothic" panose="020B0502020202020204" pitchFamily="34" charset="0"/>
            </a:rPr>
            <a:t>Principal Component 2</a:t>
          </a:r>
        </a:p>
      </dgm:t>
    </dgm:pt>
    <dgm:pt modelId="{1308B965-8DBB-6F47-A8E0-D98B7B3C826B}" type="parTrans" cxnId="{DDA38F68-4001-E240-9B73-21A4996F1022}">
      <dgm:prSet/>
      <dgm:spPr/>
      <dgm:t>
        <a:bodyPr/>
        <a:lstStyle/>
        <a:p>
          <a:endParaRPr lang="en-US">
            <a:latin typeface="Century Gothic" panose="020B0502020202020204" pitchFamily="34" charset="0"/>
          </a:endParaRPr>
        </a:p>
      </dgm:t>
    </dgm:pt>
    <dgm:pt modelId="{568375E1-619D-604C-918C-22FA6D7E524E}" type="sibTrans" cxnId="{DDA38F68-4001-E240-9B73-21A4996F1022}">
      <dgm:prSet/>
      <dgm:spPr/>
      <dgm:t>
        <a:bodyPr/>
        <a:lstStyle/>
        <a:p>
          <a:endParaRPr lang="en-US">
            <a:latin typeface="Century Gothic" panose="020B0502020202020204" pitchFamily="34" charset="0"/>
          </a:endParaRPr>
        </a:p>
      </dgm:t>
    </dgm:pt>
    <dgm:pt modelId="{41968DF9-6DA7-834B-ADB4-065057CFF387}">
      <dgm:prSet phldrT="[Text]"/>
      <dgm:spPr/>
      <dgm:t>
        <a:bodyPr/>
        <a:lstStyle/>
        <a:p>
          <a:r>
            <a:rPr lang="en-US" b="1" dirty="0">
              <a:latin typeface="Century Gothic" panose="020B0502020202020204" pitchFamily="34" charset="0"/>
            </a:rPr>
            <a:t>Children under 6</a:t>
          </a:r>
        </a:p>
      </dgm:t>
    </dgm:pt>
    <dgm:pt modelId="{3FB612C4-6217-FE4A-8B04-C728C5981B01}" type="parTrans" cxnId="{B2E9BCEC-170B-8041-95A2-1BE280307ED5}">
      <dgm:prSet/>
      <dgm:spPr/>
      <dgm:t>
        <a:bodyPr/>
        <a:lstStyle/>
        <a:p>
          <a:endParaRPr lang="en-US">
            <a:latin typeface="Century Gothic" panose="020B0502020202020204" pitchFamily="34" charset="0"/>
          </a:endParaRPr>
        </a:p>
      </dgm:t>
    </dgm:pt>
    <dgm:pt modelId="{E1A0013F-C109-8148-9AD2-40B4023DEA01}" type="sibTrans" cxnId="{B2E9BCEC-170B-8041-95A2-1BE280307ED5}">
      <dgm:prSet/>
      <dgm:spPr/>
      <dgm:t>
        <a:bodyPr/>
        <a:lstStyle/>
        <a:p>
          <a:endParaRPr lang="en-US">
            <a:latin typeface="Century Gothic" panose="020B0502020202020204" pitchFamily="34" charset="0"/>
          </a:endParaRPr>
        </a:p>
      </dgm:t>
    </dgm:pt>
    <dgm:pt modelId="{472EA8AD-F3A6-7B49-9D84-D907CD8E3CD7}">
      <dgm:prSet phldrT="[Text]"/>
      <dgm:spPr/>
      <dgm:t>
        <a:bodyPr/>
        <a:lstStyle/>
        <a:p>
          <a:r>
            <a:rPr lang="en-US" b="1" dirty="0">
              <a:latin typeface="Century Gothic" panose="020B0502020202020204" pitchFamily="34" charset="0"/>
            </a:rPr>
            <a:t>Adults over 65</a:t>
          </a:r>
        </a:p>
      </dgm:t>
    </dgm:pt>
    <dgm:pt modelId="{A19E0690-B839-E743-A8C1-70528FB3608A}" type="parTrans" cxnId="{2F98ACAC-D719-264F-A48F-BFC14305007D}">
      <dgm:prSet/>
      <dgm:spPr/>
      <dgm:t>
        <a:bodyPr/>
        <a:lstStyle/>
        <a:p>
          <a:endParaRPr lang="en-US">
            <a:latin typeface="Century Gothic" panose="020B0502020202020204" pitchFamily="34" charset="0"/>
          </a:endParaRPr>
        </a:p>
      </dgm:t>
    </dgm:pt>
    <dgm:pt modelId="{41C241BB-274B-9745-A810-ABEF39457E2E}" type="sibTrans" cxnId="{2F98ACAC-D719-264F-A48F-BFC14305007D}">
      <dgm:prSet/>
      <dgm:spPr/>
      <dgm:t>
        <a:bodyPr/>
        <a:lstStyle/>
        <a:p>
          <a:endParaRPr lang="en-US">
            <a:latin typeface="Century Gothic" panose="020B0502020202020204" pitchFamily="34" charset="0"/>
          </a:endParaRPr>
        </a:p>
      </dgm:t>
    </dgm:pt>
    <dgm:pt modelId="{368F2A52-C019-FB49-8123-DF945A1B072B}">
      <dgm:prSet phldrT="[Text]"/>
      <dgm:spPr/>
      <dgm:t>
        <a:bodyPr/>
        <a:lstStyle/>
        <a:p>
          <a:r>
            <a:rPr lang="en-US" dirty="0">
              <a:latin typeface="Century Gothic" panose="020B0502020202020204" pitchFamily="34" charset="0"/>
            </a:rPr>
            <a:t>Principal Component 6</a:t>
          </a:r>
        </a:p>
      </dgm:t>
    </dgm:pt>
    <dgm:pt modelId="{6069D20F-C23B-F340-9DC0-8E97CE478230}" type="parTrans" cxnId="{E26426D2-AC0C-CF4E-921E-471EF9A3BBDC}">
      <dgm:prSet/>
      <dgm:spPr/>
      <dgm:t>
        <a:bodyPr/>
        <a:lstStyle/>
        <a:p>
          <a:endParaRPr lang="en-US">
            <a:latin typeface="Century Gothic" panose="020B0502020202020204" pitchFamily="34" charset="0"/>
          </a:endParaRPr>
        </a:p>
      </dgm:t>
    </dgm:pt>
    <dgm:pt modelId="{D3051D3C-AC70-E24A-BC6F-8B3F861C4E1F}" type="sibTrans" cxnId="{E26426D2-AC0C-CF4E-921E-471EF9A3BBDC}">
      <dgm:prSet/>
      <dgm:spPr/>
      <dgm:t>
        <a:bodyPr/>
        <a:lstStyle/>
        <a:p>
          <a:endParaRPr lang="en-US">
            <a:latin typeface="Century Gothic" panose="020B0502020202020204" pitchFamily="34" charset="0"/>
          </a:endParaRPr>
        </a:p>
      </dgm:t>
    </dgm:pt>
    <dgm:pt modelId="{E63B7E8B-0EA4-B240-BA64-73EEF04BAED2}">
      <dgm:prSet phldrT="[Text]"/>
      <dgm:spPr/>
      <dgm:t>
        <a:bodyPr/>
        <a:lstStyle/>
        <a:p>
          <a:r>
            <a:rPr lang="en-US" b="1" dirty="0">
              <a:latin typeface="Century Gothic" panose="020B0502020202020204" pitchFamily="34" charset="0"/>
            </a:rPr>
            <a:t>NDBI</a:t>
          </a:r>
        </a:p>
      </dgm:t>
    </dgm:pt>
    <dgm:pt modelId="{11A91774-43AD-4943-B7CA-D3B7B3675745}" type="parTrans" cxnId="{63DC6A14-7C42-5648-8CFA-8FFC65D2613D}">
      <dgm:prSet/>
      <dgm:spPr/>
      <dgm:t>
        <a:bodyPr/>
        <a:lstStyle/>
        <a:p>
          <a:endParaRPr lang="en-US">
            <a:latin typeface="Century Gothic" panose="020B0502020202020204" pitchFamily="34" charset="0"/>
          </a:endParaRPr>
        </a:p>
      </dgm:t>
    </dgm:pt>
    <dgm:pt modelId="{876DB394-3BD0-BF4C-9606-E25F04643146}" type="sibTrans" cxnId="{63DC6A14-7C42-5648-8CFA-8FFC65D2613D}">
      <dgm:prSet/>
      <dgm:spPr/>
      <dgm:t>
        <a:bodyPr/>
        <a:lstStyle/>
        <a:p>
          <a:endParaRPr lang="en-US">
            <a:latin typeface="Century Gothic" panose="020B0502020202020204" pitchFamily="34" charset="0"/>
          </a:endParaRPr>
        </a:p>
      </dgm:t>
    </dgm:pt>
    <dgm:pt modelId="{BFFDBE73-B13D-A943-91D9-9A409E011940}">
      <dgm:prSet phldrT="[Text]"/>
      <dgm:spPr/>
      <dgm:t>
        <a:bodyPr/>
        <a:lstStyle/>
        <a:p>
          <a:r>
            <a:rPr lang="en-US" b="1" dirty="0">
              <a:latin typeface="Century Gothic" panose="020B0502020202020204" pitchFamily="34" charset="0"/>
            </a:rPr>
            <a:t>NDWI</a:t>
          </a:r>
        </a:p>
      </dgm:t>
    </dgm:pt>
    <dgm:pt modelId="{3428F604-8A37-524A-9330-FEB562079C8C}" type="parTrans" cxnId="{624BF859-1EBC-EE4A-B63B-3B6900334C16}">
      <dgm:prSet/>
      <dgm:spPr/>
      <dgm:t>
        <a:bodyPr/>
        <a:lstStyle/>
        <a:p>
          <a:endParaRPr lang="en-US">
            <a:latin typeface="Century Gothic" panose="020B0502020202020204" pitchFamily="34" charset="0"/>
          </a:endParaRPr>
        </a:p>
      </dgm:t>
    </dgm:pt>
    <dgm:pt modelId="{0AC0562E-3D8C-D242-BB4C-AA7B15FAAED3}" type="sibTrans" cxnId="{624BF859-1EBC-EE4A-B63B-3B6900334C16}">
      <dgm:prSet/>
      <dgm:spPr/>
      <dgm:t>
        <a:bodyPr/>
        <a:lstStyle/>
        <a:p>
          <a:endParaRPr lang="en-US">
            <a:latin typeface="Century Gothic" panose="020B0502020202020204" pitchFamily="34" charset="0"/>
          </a:endParaRPr>
        </a:p>
      </dgm:t>
    </dgm:pt>
    <dgm:pt modelId="{B902C7BF-D031-DC4C-B2C9-8F7CF64DD605}">
      <dgm:prSet phldrT="[Text]"/>
      <dgm:spPr/>
      <dgm:t>
        <a:bodyPr/>
        <a:lstStyle/>
        <a:p>
          <a:r>
            <a:rPr lang="en-US" dirty="0">
              <a:latin typeface="Century Gothic" panose="020B0502020202020204" pitchFamily="34" charset="0"/>
            </a:rPr>
            <a:t>Principal Component 3</a:t>
          </a:r>
        </a:p>
      </dgm:t>
    </dgm:pt>
    <dgm:pt modelId="{BE4142FB-4AB3-494A-B069-E6B089521DD6}" type="parTrans" cxnId="{D891BC3C-A1BB-FE48-AD1A-9F710A85A624}">
      <dgm:prSet/>
      <dgm:spPr/>
      <dgm:t>
        <a:bodyPr/>
        <a:lstStyle/>
        <a:p>
          <a:endParaRPr lang="en-US">
            <a:latin typeface="Century Gothic" panose="020B0502020202020204" pitchFamily="34" charset="0"/>
          </a:endParaRPr>
        </a:p>
      </dgm:t>
    </dgm:pt>
    <dgm:pt modelId="{427CFD7B-FB41-B14C-9C54-395F4C278F6B}" type="sibTrans" cxnId="{D891BC3C-A1BB-FE48-AD1A-9F710A85A624}">
      <dgm:prSet/>
      <dgm:spPr/>
      <dgm:t>
        <a:bodyPr/>
        <a:lstStyle/>
        <a:p>
          <a:endParaRPr lang="en-US">
            <a:latin typeface="Century Gothic" panose="020B0502020202020204" pitchFamily="34" charset="0"/>
          </a:endParaRPr>
        </a:p>
      </dgm:t>
    </dgm:pt>
    <dgm:pt modelId="{55DE1A8D-F27E-8042-9A14-276338987531}">
      <dgm:prSet phldrT="[Text]"/>
      <dgm:spPr/>
      <dgm:t>
        <a:bodyPr/>
        <a:lstStyle/>
        <a:p>
          <a:r>
            <a:rPr lang="en-US" dirty="0">
              <a:latin typeface="Century Gothic" panose="020B0502020202020204" pitchFamily="34" charset="0"/>
            </a:rPr>
            <a:t>Principal Component 4</a:t>
          </a:r>
        </a:p>
      </dgm:t>
    </dgm:pt>
    <dgm:pt modelId="{6448F574-478C-7A40-9A51-A12C22BA6946}" type="parTrans" cxnId="{F252DAB0-C3D3-A14B-ADB2-F183470EC26F}">
      <dgm:prSet/>
      <dgm:spPr/>
      <dgm:t>
        <a:bodyPr/>
        <a:lstStyle/>
        <a:p>
          <a:endParaRPr lang="en-US">
            <a:latin typeface="Century Gothic" panose="020B0502020202020204" pitchFamily="34" charset="0"/>
          </a:endParaRPr>
        </a:p>
      </dgm:t>
    </dgm:pt>
    <dgm:pt modelId="{B47CAA42-5787-C342-B056-3AC0740BD602}" type="sibTrans" cxnId="{F252DAB0-C3D3-A14B-ADB2-F183470EC26F}">
      <dgm:prSet/>
      <dgm:spPr/>
      <dgm:t>
        <a:bodyPr/>
        <a:lstStyle/>
        <a:p>
          <a:endParaRPr lang="en-US">
            <a:latin typeface="Century Gothic" panose="020B0502020202020204" pitchFamily="34" charset="0"/>
          </a:endParaRPr>
        </a:p>
      </dgm:t>
    </dgm:pt>
    <dgm:pt modelId="{CBE80562-93D7-D247-89D0-94CE6415E932}">
      <dgm:prSet phldrT="[Text]"/>
      <dgm:spPr/>
      <dgm:t>
        <a:bodyPr/>
        <a:lstStyle/>
        <a:p>
          <a:r>
            <a:rPr lang="en-US" dirty="0">
              <a:latin typeface="Century Gothic" panose="020B0502020202020204" pitchFamily="34" charset="0"/>
            </a:rPr>
            <a:t>Principal Component 5</a:t>
          </a:r>
        </a:p>
      </dgm:t>
    </dgm:pt>
    <dgm:pt modelId="{B10E85B2-57C0-624F-98A0-61295441C9A4}" type="parTrans" cxnId="{30098D7F-CA3E-F743-B124-DE80277830CD}">
      <dgm:prSet/>
      <dgm:spPr/>
      <dgm:t>
        <a:bodyPr/>
        <a:lstStyle/>
        <a:p>
          <a:endParaRPr lang="en-US">
            <a:latin typeface="Century Gothic" panose="020B0502020202020204" pitchFamily="34" charset="0"/>
          </a:endParaRPr>
        </a:p>
      </dgm:t>
    </dgm:pt>
    <dgm:pt modelId="{9344F817-E244-0648-9A22-29D76EE19D7F}" type="sibTrans" cxnId="{30098D7F-CA3E-F743-B124-DE80277830CD}">
      <dgm:prSet/>
      <dgm:spPr/>
      <dgm:t>
        <a:bodyPr/>
        <a:lstStyle/>
        <a:p>
          <a:endParaRPr lang="en-US">
            <a:latin typeface="Century Gothic" panose="020B0502020202020204" pitchFamily="34" charset="0"/>
          </a:endParaRPr>
        </a:p>
      </dgm:t>
    </dgm:pt>
    <dgm:pt modelId="{58AACD92-4C58-BB45-9473-5DEA8C71103D}">
      <dgm:prSet phldrT="[Text]"/>
      <dgm:spPr/>
      <dgm:t>
        <a:bodyPr/>
        <a:lstStyle/>
        <a:p>
          <a:r>
            <a:rPr lang="en-US" b="1" dirty="0">
              <a:latin typeface="Century Gothic" panose="020B0502020202020204" pitchFamily="34" charset="0"/>
            </a:rPr>
            <a:t>Unemployed</a:t>
          </a:r>
        </a:p>
      </dgm:t>
    </dgm:pt>
    <dgm:pt modelId="{A6B6578A-AB5D-2F4A-9AE5-0FA3437CD598}" type="parTrans" cxnId="{00EEF84C-49FA-C643-B8FD-36963C241BDC}">
      <dgm:prSet/>
      <dgm:spPr/>
      <dgm:t>
        <a:bodyPr/>
        <a:lstStyle/>
        <a:p>
          <a:endParaRPr lang="en-US">
            <a:latin typeface="Century Gothic" panose="020B0502020202020204" pitchFamily="34" charset="0"/>
          </a:endParaRPr>
        </a:p>
      </dgm:t>
    </dgm:pt>
    <dgm:pt modelId="{18A8EDF2-E332-7B4E-990A-7908542A1D45}" type="sibTrans" cxnId="{00EEF84C-49FA-C643-B8FD-36963C241BDC}">
      <dgm:prSet/>
      <dgm:spPr/>
      <dgm:t>
        <a:bodyPr/>
        <a:lstStyle/>
        <a:p>
          <a:endParaRPr lang="en-US">
            <a:latin typeface="Century Gothic" panose="020B0502020202020204" pitchFamily="34" charset="0"/>
          </a:endParaRPr>
        </a:p>
      </dgm:t>
    </dgm:pt>
    <dgm:pt modelId="{C4FE2377-5EBE-2D45-910F-AE4E0D855351}">
      <dgm:prSet phldrT="[Text]"/>
      <dgm:spPr/>
      <dgm:t>
        <a:bodyPr/>
        <a:lstStyle/>
        <a:p>
          <a:r>
            <a:rPr lang="en-US" b="1" dirty="0">
              <a:latin typeface="Century Gothic" panose="020B0502020202020204" pitchFamily="34" charset="0"/>
            </a:rPr>
            <a:t>Asthma</a:t>
          </a:r>
        </a:p>
      </dgm:t>
    </dgm:pt>
    <dgm:pt modelId="{61900BC0-B6E6-2C4E-8989-534A003C12B3}" type="parTrans" cxnId="{BCE55721-B809-FB48-8339-AFFD14251812}">
      <dgm:prSet/>
      <dgm:spPr/>
      <dgm:t>
        <a:bodyPr/>
        <a:lstStyle/>
        <a:p>
          <a:endParaRPr lang="en-US">
            <a:latin typeface="Century Gothic" panose="020B0502020202020204" pitchFamily="34" charset="0"/>
          </a:endParaRPr>
        </a:p>
      </dgm:t>
    </dgm:pt>
    <dgm:pt modelId="{FF14A8FE-D2EC-5B4C-83B2-EDD304523B4F}" type="sibTrans" cxnId="{BCE55721-B809-FB48-8339-AFFD14251812}">
      <dgm:prSet/>
      <dgm:spPr/>
      <dgm:t>
        <a:bodyPr/>
        <a:lstStyle/>
        <a:p>
          <a:endParaRPr lang="en-US">
            <a:latin typeface="Century Gothic" panose="020B0502020202020204" pitchFamily="34" charset="0"/>
          </a:endParaRPr>
        </a:p>
      </dgm:t>
    </dgm:pt>
    <dgm:pt modelId="{7A62B1D0-C6B4-3346-A0BF-4C05BA1175B9}">
      <dgm:prSet phldrT="[Text]"/>
      <dgm:spPr/>
      <dgm:t>
        <a:bodyPr/>
        <a:lstStyle/>
        <a:p>
          <a:r>
            <a:rPr lang="en-US" b="1" dirty="0">
              <a:latin typeface="Century Gothic" panose="020B0502020202020204" pitchFamily="34" charset="0"/>
            </a:rPr>
            <a:t>Coronary Heart Disease</a:t>
          </a:r>
        </a:p>
      </dgm:t>
    </dgm:pt>
    <dgm:pt modelId="{DF966937-47B4-FC44-8024-1B7691B8E47D}" type="parTrans" cxnId="{25ECD6C8-7E8D-FD47-8199-7F725E44199A}">
      <dgm:prSet/>
      <dgm:spPr/>
      <dgm:t>
        <a:bodyPr/>
        <a:lstStyle/>
        <a:p>
          <a:endParaRPr lang="en-US">
            <a:latin typeface="Century Gothic" panose="020B0502020202020204" pitchFamily="34" charset="0"/>
          </a:endParaRPr>
        </a:p>
      </dgm:t>
    </dgm:pt>
    <dgm:pt modelId="{57B8C734-6374-1D46-A0D9-D457680CDAE5}" type="sibTrans" cxnId="{25ECD6C8-7E8D-FD47-8199-7F725E44199A}">
      <dgm:prSet/>
      <dgm:spPr/>
      <dgm:t>
        <a:bodyPr/>
        <a:lstStyle/>
        <a:p>
          <a:endParaRPr lang="en-US">
            <a:latin typeface="Century Gothic" panose="020B0502020202020204" pitchFamily="34" charset="0"/>
          </a:endParaRPr>
        </a:p>
      </dgm:t>
    </dgm:pt>
    <dgm:pt modelId="{4FC4FB94-9ABB-C043-8028-7CB0C8EE9985}">
      <dgm:prSet phldrT="[Text]"/>
      <dgm:spPr/>
      <dgm:t>
        <a:bodyPr/>
        <a:lstStyle/>
        <a:p>
          <a:r>
            <a:rPr lang="en-US" b="1" dirty="0">
              <a:latin typeface="Century Gothic" panose="020B0502020202020204" pitchFamily="34" charset="0"/>
            </a:rPr>
            <a:t>Racial minority</a:t>
          </a:r>
        </a:p>
      </dgm:t>
    </dgm:pt>
    <dgm:pt modelId="{C55E6BB0-68FD-DA4E-B9D6-F50BD80C63DE}" type="parTrans" cxnId="{0CE5DCF2-1450-9740-8600-EAE1DE8926A7}">
      <dgm:prSet/>
      <dgm:spPr/>
      <dgm:t>
        <a:bodyPr/>
        <a:lstStyle/>
        <a:p>
          <a:endParaRPr lang="en-US">
            <a:latin typeface="Century Gothic" panose="020B0502020202020204" pitchFamily="34" charset="0"/>
          </a:endParaRPr>
        </a:p>
      </dgm:t>
    </dgm:pt>
    <dgm:pt modelId="{0ED9D3E5-9521-8D41-95A3-288F69614E11}" type="sibTrans" cxnId="{0CE5DCF2-1450-9740-8600-EAE1DE8926A7}">
      <dgm:prSet/>
      <dgm:spPr/>
      <dgm:t>
        <a:bodyPr/>
        <a:lstStyle/>
        <a:p>
          <a:endParaRPr lang="en-US">
            <a:latin typeface="Century Gothic" panose="020B0502020202020204" pitchFamily="34" charset="0"/>
          </a:endParaRPr>
        </a:p>
      </dgm:t>
    </dgm:pt>
    <dgm:pt modelId="{B2106E02-F5F8-3A4E-9557-570092642281}">
      <dgm:prSet/>
      <dgm:spPr>
        <a:solidFill>
          <a:srgbClr val="E19A7D"/>
        </a:solidFill>
      </dgm:spPr>
      <dgm:t>
        <a:bodyPr/>
        <a:lstStyle/>
        <a:p>
          <a:r>
            <a:rPr lang="en-US" b="1" dirty="0">
              <a:latin typeface="Century Gothic" panose="020B0502020202020204" pitchFamily="34" charset="0"/>
            </a:rPr>
            <a:t>NDBI</a:t>
          </a:r>
        </a:p>
      </dgm:t>
    </dgm:pt>
    <dgm:pt modelId="{84B6DDD5-6BBC-B344-889E-E96B94EFB2F0}" type="parTrans" cxnId="{A78AA7A7-87BF-5244-B882-FAE3B35C496B}">
      <dgm:prSet/>
      <dgm:spPr/>
      <dgm:t>
        <a:bodyPr/>
        <a:lstStyle/>
        <a:p>
          <a:endParaRPr lang="en-US">
            <a:latin typeface="Century Gothic" panose="020B0502020202020204" pitchFamily="34" charset="0"/>
          </a:endParaRPr>
        </a:p>
      </dgm:t>
    </dgm:pt>
    <dgm:pt modelId="{3FC5246F-1957-D54D-ACF8-D85A7A5686BD}" type="sibTrans" cxnId="{A78AA7A7-87BF-5244-B882-FAE3B35C496B}">
      <dgm:prSet/>
      <dgm:spPr/>
      <dgm:t>
        <a:bodyPr/>
        <a:lstStyle/>
        <a:p>
          <a:endParaRPr lang="en-US">
            <a:latin typeface="Century Gothic" panose="020B0502020202020204" pitchFamily="34" charset="0"/>
          </a:endParaRPr>
        </a:p>
      </dgm:t>
    </dgm:pt>
    <dgm:pt modelId="{C55C0870-35BB-2646-AC59-F83D9DFAE42E}">
      <dgm:prSet/>
      <dgm:spPr>
        <a:solidFill>
          <a:srgbClr val="E19A7D"/>
        </a:solidFill>
      </dgm:spPr>
      <dgm:t>
        <a:bodyPr/>
        <a:lstStyle/>
        <a:p>
          <a:r>
            <a:rPr lang="en-US" b="1" dirty="0">
              <a:latin typeface="Century Gothic" panose="020B0502020202020204" pitchFamily="34" charset="0"/>
            </a:rPr>
            <a:t>Daytime Land Surface Temperature</a:t>
          </a:r>
        </a:p>
      </dgm:t>
    </dgm:pt>
    <dgm:pt modelId="{0F7B9F16-E25A-9742-9322-DA911E15808E}" type="parTrans" cxnId="{FFCB17D3-287D-B84D-AB99-CED5AB5ACFD7}">
      <dgm:prSet/>
      <dgm:spPr/>
      <dgm:t>
        <a:bodyPr/>
        <a:lstStyle/>
        <a:p>
          <a:endParaRPr lang="en-US">
            <a:latin typeface="Century Gothic" panose="020B0502020202020204" pitchFamily="34" charset="0"/>
          </a:endParaRPr>
        </a:p>
      </dgm:t>
    </dgm:pt>
    <dgm:pt modelId="{35DD98F3-17E0-DC49-8BAE-59BF94A31BDD}" type="sibTrans" cxnId="{FFCB17D3-287D-B84D-AB99-CED5AB5ACFD7}">
      <dgm:prSet/>
      <dgm:spPr/>
      <dgm:t>
        <a:bodyPr/>
        <a:lstStyle/>
        <a:p>
          <a:endParaRPr lang="en-US">
            <a:latin typeface="Century Gothic" panose="020B0502020202020204" pitchFamily="34" charset="0"/>
          </a:endParaRPr>
        </a:p>
      </dgm:t>
    </dgm:pt>
    <dgm:pt modelId="{062FC6CD-9381-8F4A-9ED5-DD152D56B017}">
      <dgm:prSet/>
      <dgm:spPr>
        <a:solidFill>
          <a:srgbClr val="E37405"/>
        </a:solidFill>
      </dgm:spPr>
      <dgm:t>
        <a:bodyPr/>
        <a:lstStyle/>
        <a:p>
          <a:r>
            <a:rPr lang="en-US" b="1" dirty="0">
              <a:latin typeface="Century Gothic" panose="020B0502020202020204" pitchFamily="34" charset="0"/>
            </a:rPr>
            <a:t>PM 2.5</a:t>
          </a:r>
        </a:p>
      </dgm:t>
    </dgm:pt>
    <dgm:pt modelId="{3BD03E13-4BD7-284B-AB7C-85E917653676}" type="parTrans" cxnId="{AF69F02E-F2FF-EA48-9B4D-90B5CD3E38C7}">
      <dgm:prSet/>
      <dgm:spPr/>
      <dgm:t>
        <a:bodyPr/>
        <a:lstStyle/>
        <a:p>
          <a:endParaRPr lang="en-US">
            <a:latin typeface="Century Gothic" panose="020B0502020202020204" pitchFamily="34" charset="0"/>
          </a:endParaRPr>
        </a:p>
      </dgm:t>
    </dgm:pt>
    <dgm:pt modelId="{2684330A-15C6-8B43-9691-2C6A24B93BF9}" type="sibTrans" cxnId="{AF69F02E-F2FF-EA48-9B4D-90B5CD3E38C7}">
      <dgm:prSet/>
      <dgm:spPr/>
      <dgm:t>
        <a:bodyPr/>
        <a:lstStyle/>
        <a:p>
          <a:endParaRPr lang="en-US">
            <a:latin typeface="Century Gothic" panose="020B0502020202020204" pitchFamily="34" charset="0"/>
          </a:endParaRPr>
        </a:p>
      </dgm:t>
    </dgm:pt>
    <dgm:pt modelId="{82734E4F-638B-FE45-9F28-E52316CB1FD2}">
      <dgm:prSet/>
      <dgm:spPr>
        <a:solidFill>
          <a:srgbClr val="E37405"/>
        </a:solidFill>
      </dgm:spPr>
      <dgm:t>
        <a:bodyPr/>
        <a:lstStyle/>
        <a:p>
          <a:r>
            <a:rPr lang="en-US" b="1" dirty="0">
              <a:latin typeface="Century Gothic" panose="020B0502020202020204" pitchFamily="34" charset="0"/>
            </a:rPr>
            <a:t>Racial minority</a:t>
          </a:r>
        </a:p>
      </dgm:t>
    </dgm:pt>
    <dgm:pt modelId="{A5B5B1D9-953A-DF44-AE16-52EEF2F78CF7}" type="parTrans" cxnId="{C42FFC51-EAAA-E341-BE10-75D4A273C556}">
      <dgm:prSet/>
      <dgm:spPr/>
      <dgm:t>
        <a:bodyPr/>
        <a:lstStyle/>
        <a:p>
          <a:endParaRPr lang="en-US">
            <a:latin typeface="Century Gothic" panose="020B0502020202020204" pitchFamily="34" charset="0"/>
          </a:endParaRPr>
        </a:p>
      </dgm:t>
    </dgm:pt>
    <dgm:pt modelId="{9815DC9D-4079-AF40-9C58-6C54C9AB581D}" type="sibTrans" cxnId="{C42FFC51-EAAA-E341-BE10-75D4A273C556}">
      <dgm:prSet/>
      <dgm:spPr/>
      <dgm:t>
        <a:bodyPr/>
        <a:lstStyle/>
        <a:p>
          <a:endParaRPr lang="en-US">
            <a:latin typeface="Century Gothic" panose="020B0502020202020204" pitchFamily="34" charset="0"/>
          </a:endParaRPr>
        </a:p>
      </dgm:t>
    </dgm:pt>
    <dgm:pt modelId="{9C43D984-9F5C-2745-AA8B-FEEB8007BE8B}">
      <dgm:prSet/>
      <dgm:spPr>
        <a:solidFill>
          <a:srgbClr val="E19A7D"/>
        </a:solidFill>
      </dgm:spPr>
      <dgm:t>
        <a:bodyPr/>
        <a:lstStyle/>
        <a:p>
          <a:r>
            <a:rPr lang="en-US" b="1" dirty="0">
              <a:latin typeface="Century Gothic" panose="020B0502020202020204" pitchFamily="34" charset="0"/>
            </a:rPr>
            <a:t>Racial minority</a:t>
          </a:r>
        </a:p>
      </dgm:t>
    </dgm:pt>
    <dgm:pt modelId="{64309B03-5729-1644-9A01-EE7B1B334338}" type="parTrans" cxnId="{84E071F5-1EC5-D44B-BD01-250131B5E6C0}">
      <dgm:prSet/>
      <dgm:spPr/>
      <dgm:t>
        <a:bodyPr/>
        <a:lstStyle/>
        <a:p>
          <a:endParaRPr lang="en-US">
            <a:latin typeface="Century Gothic" panose="020B0502020202020204" pitchFamily="34" charset="0"/>
          </a:endParaRPr>
        </a:p>
      </dgm:t>
    </dgm:pt>
    <dgm:pt modelId="{1998AB04-0C9C-D947-A945-DC1E85AD74C1}" type="sibTrans" cxnId="{84E071F5-1EC5-D44B-BD01-250131B5E6C0}">
      <dgm:prSet/>
      <dgm:spPr/>
      <dgm:t>
        <a:bodyPr/>
        <a:lstStyle/>
        <a:p>
          <a:endParaRPr lang="en-US">
            <a:latin typeface="Century Gothic" panose="020B0502020202020204" pitchFamily="34" charset="0"/>
          </a:endParaRPr>
        </a:p>
      </dgm:t>
    </dgm:pt>
    <dgm:pt modelId="{980318CD-0F9E-D845-B7D6-F14EFAF9BC20}">
      <dgm:prSet/>
      <dgm:spPr>
        <a:solidFill>
          <a:srgbClr val="E19A7D"/>
        </a:solidFill>
      </dgm:spPr>
      <dgm:t>
        <a:bodyPr/>
        <a:lstStyle/>
        <a:p>
          <a:r>
            <a:rPr lang="en-US" b="1" dirty="0">
              <a:latin typeface="Century Gothic" panose="020B0502020202020204" pitchFamily="34" charset="0"/>
            </a:rPr>
            <a:t>Over 65 w/o health insurance</a:t>
          </a:r>
        </a:p>
      </dgm:t>
    </dgm:pt>
    <dgm:pt modelId="{49F17525-0B46-EC48-A74C-041443217D77}" type="parTrans" cxnId="{B9E70A95-943A-F943-B57C-1AF9FE54CE98}">
      <dgm:prSet/>
      <dgm:spPr/>
      <dgm:t>
        <a:bodyPr/>
        <a:lstStyle/>
        <a:p>
          <a:endParaRPr lang="en-US">
            <a:latin typeface="Century Gothic" panose="020B0502020202020204" pitchFamily="34" charset="0"/>
          </a:endParaRPr>
        </a:p>
      </dgm:t>
    </dgm:pt>
    <dgm:pt modelId="{A5CAE631-ED2A-004B-A720-5BD30144FAB3}" type="sibTrans" cxnId="{B9E70A95-943A-F943-B57C-1AF9FE54CE98}">
      <dgm:prSet/>
      <dgm:spPr/>
      <dgm:t>
        <a:bodyPr/>
        <a:lstStyle/>
        <a:p>
          <a:endParaRPr lang="en-US">
            <a:latin typeface="Century Gothic" panose="020B0502020202020204" pitchFamily="34" charset="0"/>
          </a:endParaRPr>
        </a:p>
      </dgm:t>
    </dgm:pt>
    <dgm:pt modelId="{6AC29E67-3490-9F4A-8A57-A6E0F941F38B}">
      <dgm:prSet/>
      <dgm:spPr>
        <a:solidFill>
          <a:srgbClr val="E19A7D"/>
        </a:solidFill>
      </dgm:spPr>
      <dgm:t>
        <a:bodyPr/>
        <a:lstStyle/>
        <a:p>
          <a:r>
            <a:rPr lang="en-US" b="1" dirty="0">
              <a:latin typeface="Century Gothic" panose="020B0502020202020204" pitchFamily="34" charset="0"/>
            </a:rPr>
            <a:t>English as a second language</a:t>
          </a:r>
        </a:p>
      </dgm:t>
    </dgm:pt>
    <dgm:pt modelId="{6668453E-DB93-F140-ABB6-DB16B9255D61}" type="parTrans" cxnId="{591E51E6-0704-7D41-B73B-E04DEE44497A}">
      <dgm:prSet/>
      <dgm:spPr/>
      <dgm:t>
        <a:bodyPr/>
        <a:lstStyle/>
        <a:p>
          <a:endParaRPr lang="en-US">
            <a:latin typeface="Century Gothic" panose="020B0502020202020204" pitchFamily="34" charset="0"/>
          </a:endParaRPr>
        </a:p>
      </dgm:t>
    </dgm:pt>
    <dgm:pt modelId="{48EB67CE-EA68-DB42-A7F9-E942A3846CD0}" type="sibTrans" cxnId="{591E51E6-0704-7D41-B73B-E04DEE44497A}">
      <dgm:prSet/>
      <dgm:spPr/>
      <dgm:t>
        <a:bodyPr/>
        <a:lstStyle/>
        <a:p>
          <a:endParaRPr lang="en-US">
            <a:latin typeface="Century Gothic" panose="020B0502020202020204" pitchFamily="34" charset="0"/>
          </a:endParaRPr>
        </a:p>
      </dgm:t>
    </dgm:pt>
    <dgm:pt modelId="{22199AC2-32C1-B846-9BE1-527AF3D34027}">
      <dgm:prSet phldrT="[Text]"/>
      <dgm:spPr/>
      <dgm:t>
        <a:bodyPr/>
        <a:lstStyle/>
        <a:p>
          <a:endParaRPr lang="en-US" b="1" dirty="0">
            <a:latin typeface="Century Gothic" panose="020B0502020202020204" pitchFamily="34" charset="0"/>
          </a:endParaRPr>
        </a:p>
      </dgm:t>
    </dgm:pt>
    <dgm:pt modelId="{92C9E9CF-792F-194D-95EB-365576DF52FF}" type="parTrans" cxnId="{5C56D4C8-8F02-BA4E-920E-01E05D071EDB}">
      <dgm:prSet/>
      <dgm:spPr/>
      <dgm:t>
        <a:bodyPr/>
        <a:lstStyle/>
        <a:p>
          <a:endParaRPr lang="en-US"/>
        </a:p>
      </dgm:t>
    </dgm:pt>
    <dgm:pt modelId="{E77BCB11-4081-8D43-A783-A13A3FF72EBE}" type="sibTrans" cxnId="{5C56D4C8-8F02-BA4E-920E-01E05D071EDB}">
      <dgm:prSet/>
      <dgm:spPr/>
      <dgm:t>
        <a:bodyPr/>
        <a:lstStyle/>
        <a:p>
          <a:endParaRPr lang="en-US"/>
        </a:p>
      </dgm:t>
    </dgm:pt>
    <dgm:pt modelId="{AC07C2FD-A1AE-1845-9D48-026FE79CF636}">
      <dgm:prSet phldrT="[Text]"/>
      <dgm:spPr/>
      <dgm:t>
        <a:bodyPr/>
        <a:lstStyle/>
        <a:p>
          <a:endParaRPr lang="en-US" b="1" dirty="0">
            <a:latin typeface="Century Gothic" panose="020B0502020202020204" pitchFamily="34" charset="0"/>
          </a:endParaRPr>
        </a:p>
      </dgm:t>
    </dgm:pt>
    <dgm:pt modelId="{16972596-EB16-A946-BC21-F58DA96DD35E}" type="parTrans" cxnId="{32A4FFA4-EF05-F247-91FD-4055848865C4}">
      <dgm:prSet/>
      <dgm:spPr/>
      <dgm:t>
        <a:bodyPr/>
        <a:lstStyle/>
        <a:p>
          <a:endParaRPr lang="en-US"/>
        </a:p>
      </dgm:t>
    </dgm:pt>
    <dgm:pt modelId="{56593B4F-E866-C74B-B7A1-077F479D806B}" type="sibTrans" cxnId="{32A4FFA4-EF05-F247-91FD-4055848865C4}">
      <dgm:prSet/>
      <dgm:spPr/>
      <dgm:t>
        <a:bodyPr/>
        <a:lstStyle/>
        <a:p>
          <a:endParaRPr lang="en-US"/>
        </a:p>
      </dgm:t>
    </dgm:pt>
    <dgm:pt modelId="{9E724801-8D3D-4443-81A3-C3962C339E26}">
      <dgm:prSet phldrT="[Text]"/>
      <dgm:spPr/>
      <dgm:t>
        <a:bodyPr/>
        <a:lstStyle/>
        <a:p>
          <a:endParaRPr lang="en-US" b="1" dirty="0">
            <a:latin typeface="Century Gothic" panose="020B0502020202020204" pitchFamily="34" charset="0"/>
          </a:endParaRPr>
        </a:p>
      </dgm:t>
    </dgm:pt>
    <dgm:pt modelId="{214D5044-CF4D-C040-8FD3-8E75BA3F11DB}" type="parTrans" cxnId="{9F76658C-3515-F746-89F3-6264AC20A4DD}">
      <dgm:prSet/>
      <dgm:spPr/>
      <dgm:t>
        <a:bodyPr/>
        <a:lstStyle/>
        <a:p>
          <a:endParaRPr lang="en-US"/>
        </a:p>
      </dgm:t>
    </dgm:pt>
    <dgm:pt modelId="{A9176154-F78F-EE4F-ADEA-D242AD5A53CB}" type="sibTrans" cxnId="{9F76658C-3515-F746-89F3-6264AC20A4DD}">
      <dgm:prSet/>
      <dgm:spPr/>
      <dgm:t>
        <a:bodyPr/>
        <a:lstStyle/>
        <a:p>
          <a:endParaRPr lang="en-US"/>
        </a:p>
      </dgm:t>
    </dgm:pt>
    <dgm:pt modelId="{D7865F5B-6D74-D34C-AAFD-C9C81ABF0DCB}">
      <dgm:prSet phldrT="[Text]"/>
      <dgm:spPr/>
      <dgm:t>
        <a:bodyPr/>
        <a:lstStyle/>
        <a:p>
          <a:endParaRPr lang="en-US" b="1" dirty="0">
            <a:latin typeface="Century Gothic" panose="020B0502020202020204" pitchFamily="34" charset="0"/>
          </a:endParaRPr>
        </a:p>
      </dgm:t>
    </dgm:pt>
    <dgm:pt modelId="{6678C59A-D11E-D14A-BF08-14B563E05A2D}" type="parTrans" cxnId="{CD8272AF-27C0-D34A-8FB7-DC15DEDC8F2E}">
      <dgm:prSet/>
      <dgm:spPr/>
      <dgm:t>
        <a:bodyPr/>
        <a:lstStyle/>
        <a:p>
          <a:endParaRPr lang="en-US"/>
        </a:p>
      </dgm:t>
    </dgm:pt>
    <dgm:pt modelId="{FE6C27A3-5AD1-D146-93E0-F053641DC5C3}" type="sibTrans" cxnId="{CD8272AF-27C0-D34A-8FB7-DC15DEDC8F2E}">
      <dgm:prSet/>
      <dgm:spPr/>
      <dgm:t>
        <a:bodyPr/>
        <a:lstStyle/>
        <a:p>
          <a:endParaRPr lang="en-US"/>
        </a:p>
      </dgm:t>
    </dgm:pt>
    <dgm:pt modelId="{1032F8F2-330B-D745-A2B8-EE3C610EC741}">
      <dgm:prSet phldrT="[Text]"/>
      <dgm:spPr/>
      <dgm:t>
        <a:bodyPr/>
        <a:lstStyle/>
        <a:p>
          <a:endParaRPr lang="en-US" b="1" dirty="0">
            <a:latin typeface="Century Gothic" panose="020B0502020202020204" pitchFamily="34" charset="0"/>
          </a:endParaRPr>
        </a:p>
      </dgm:t>
    </dgm:pt>
    <dgm:pt modelId="{7C93F880-BF6C-254B-BAB4-258989BCBAE0}" type="parTrans" cxnId="{E7940F2D-F676-204A-8AE5-CC296E964ADE}">
      <dgm:prSet/>
      <dgm:spPr/>
      <dgm:t>
        <a:bodyPr/>
        <a:lstStyle/>
        <a:p>
          <a:endParaRPr lang="en-US"/>
        </a:p>
      </dgm:t>
    </dgm:pt>
    <dgm:pt modelId="{BE4B059C-1632-8347-B437-526A67506924}" type="sibTrans" cxnId="{E7940F2D-F676-204A-8AE5-CC296E964ADE}">
      <dgm:prSet/>
      <dgm:spPr/>
      <dgm:t>
        <a:bodyPr/>
        <a:lstStyle/>
        <a:p>
          <a:endParaRPr lang="en-US"/>
        </a:p>
      </dgm:t>
    </dgm:pt>
    <dgm:pt modelId="{027FCB18-CB58-1D4F-BEF0-B116E6F794C0}">
      <dgm:prSet phldrT="[Text]"/>
      <dgm:spPr/>
      <dgm:t>
        <a:bodyPr/>
        <a:lstStyle/>
        <a:p>
          <a:endParaRPr lang="en-US" b="1" dirty="0">
            <a:latin typeface="Century Gothic" panose="020B0502020202020204" pitchFamily="34" charset="0"/>
          </a:endParaRPr>
        </a:p>
      </dgm:t>
    </dgm:pt>
    <dgm:pt modelId="{11501F40-F07D-1742-B804-30A485670C73}" type="parTrans" cxnId="{A14C2CF4-19C9-0F44-B917-79D04E48652F}">
      <dgm:prSet/>
      <dgm:spPr/>
      <dgm:t>
        <a:bodyPr/>
        <a:lstStyle/>
        <a:p>
          <a:endParaRPr lang="en-US"/>
        </a:p>
      </dgm:t>
    </dgm:pt>
    <dgm:pt modelId="{4DEF1D39-CAA2-6E4A-8CA4-D8F657F4F387}" type="sibTrans" cxnId="{A14C2CF4-19C9-0F44-B917-79D04E48652F}">
      <dgm:prSet/>
      <dgm:spPr/>
      <dgm:t>
        <a:bodyPr/>
        <a:lstStyle/>
        <a:p>
          <a:endParaRPr lang="en-US"/>
        </a:p>
      </dgm:t>
    </dgm:pt>
    <dgm:pt modelId="{2E5B433B-CE41-F74A-97ED-47118BA0BD04}">
      <dgm:prSet/>
      <dgm:spPr>
        <a:solidFill>
          <a:srgbClr val="E19A7D"/>
        </a:solidFill>
      </dgm:spPr>
      <dgm:t>
        <a:bodyPr/>
        <a:lstStyle/>
        <a:p>
          <a:endParaRPr lang="en-US" b="1" dirty="0">
            <a:latin typeface="Century Gothic" panose="020B0502020202020204" pitchFamily="34" charset="0"/>
          </a:endParaRPr>
        </a:p>
      </dgm:t>
    </dgm:pt>
    <dgm:pt modelId="{A4E376F4-07B9-0049-970E-7C34DF89F740}" type="parTrans" cxnId="{BE0A9A7F-866A-7740-8105-FA95B4ECC26A}">
      <dgm:prSet/>
      <dgm:spPr/>
      <dgm:t>
        <a:bodyPr/>
        <a:lstStyle/>
        <a:p>
          <a:endParaRPr lang="en-US"/>
        </a:p>
      </dgm:t>
    </dgm:pt>
    <dgm:pt modelId="{C3AE2C36-E56E-3B41-A9F9-5A157C5FD8C4}" type="sibTrans" cxnId="{BE0A9A7F-866A-7740-8105-FA95B4ECC26A}">
      <dgm:prSet/>
      <dgm:spPr/>
      <dgm:t>
        <a:bodyPr/>
        <a:lstStyle/>
        <a:p>
          <a:endParaRPr lang="en-US"/>
        </a:p>
      </dgm:t>
    </dgm:pt>
    <dgm:pt modelId="{6C577AE1-4C5C-5242-887B-18044D2B069F}">
      <dgm:prSet/>
      <dgm:spPr>
        <a:solidFill>
          <a:srgbClr val="E37405"/>
        </a:solidFill>
      </dgm:spPr>
      <dgm:t>
        <a:bodyPr/>
        <a:lstStyle/>
        <a:p>
          <a:endParaRPr lang="en-US" b="1" dirty="0">
            <a:latin typeface="Century Gothic" panose="020B0502020202020204" pitchFamily="34" charset="0"/>
          </a:endParaRPr>
        </a:p>
      </dgm:t>
    </dgm:pt>
    <dgm:pt modelId="{D9903D1C-3CE7-184E-9C87-88C4BC30A287}" type="parTrans" cxnId="{54624E7D-4F7D-9F42-A3C7-38A1A6A030DD}">
      <dgm:prSet/>
      <dgm:spPr/>
      <dgm:t>
        <a:bodyPr/>
        <a:lstStyle/>
        <a:p>
          <a:endParaRPr lang="en-US"/>
        </a:p>
      </dgm:t>
    </dgm:pt>
    <dgm:pt modelId="{402357D2-57C2-884A-B2A9-DA9698E0BC0A}" type="sibTrans" cxnId="{54624E7D-4F7D-9F42-A3C7-38A1A6A030DD}">
      <dgm:prSet/>
      <dgm:spPr/>
      <dgm:t>
        <a:bodyPr/>
        <a:lstStyle/>
        <a:p>
          <a:endParaRPr lang="en-US"/>
        </a:p>
      </dgm:t>
    </dgm:pt>
    <dgm:pt modelId="{30A70627-8664-6A4A-8FB2-EFB51174CF5C}">
      <dgm:prSet/>
      <dgm:spPr>
        <a:solidFill>
          <a:srgbClr val="E19A7D"/>
        </a:solidFill>
      </dgm:spPr>
      <dgm:t>
        <a:bodyPr/>
        <a:lstStyle/>
        <a:p>
          <a:endParaRPr lang="en-US" b="1" dirty="0">
            <a:latin typeface="Century Gothic" panose="020B0502020202020204" pitchFamily="34" charset="0"/>
          </a:endParaRPr>
        </a:p>
      </dgm:t>
    </dgm:pt>
    <dgm:pt modelId="{C11A5D3A-FBC0-9B4E-A27C-D4C24C3BE12B}" type="parTrans" cxnId="{67239F1C-86F7-5448-9D89-698056F9C3B5}">
      <dgm:prSet/>
      <dgm:spPr/>
      <dgm:t>
        <a:bodyPr/>
        <a:lstStyle/>
        <a:p>
          <a:endParaRPr lang="en-US"/>
        </a:p>
      </dgm:t>
    </dgm:pt>
    <dgm:pt modelId="{8B8758E4-E8A5-C34F-B4B1-6A2184021F46}" type="sibTrans" cxnId="{67239F1C-86F7-5448-9D89-698056F9C3B5}">
      <dgm:prSet/>
      <dgm:spPr/>
      <dgm:t>
        <a:bodyPr/>
        <a:lstStyle/>
        <a:p>
          <a:endParaRPr lang="en-US"/>
        </a:p>
      </dgm:t>
    </dgm:pt>
    <dgm:pt modelId="{D6F257CD-BCAA-3C4E-B993-503247FDF456}">
      <dgm:prSet/>
      <dgm:spPr>
        <a:solidFill>
          <a:srgbClr val="E19A7D"/>
        </a:solidFill>
      </dgm:spPr>
      <dgm:t>
        <a:bodyPr/>
        <a:lstStyle/>
        <a:p>
          <a:endParaRPr lang="en-US" b="1" dirty="0">
            <a:latin typeface="Century Gothic" panose="020B0502020202020204" pitchFamily="34" charset="0"/>
          </a:endParaRPr>
        </a:p>
      </dgm:t>
    </dgm:pt>
    <dgm:pt modelId="{B07A7A96-E5CE-7D4F-B120-BADAD6B89240}" type="parTrans" cxnId="{D34D6557-863D-B147-A9BD-1E59683EE8D9}">
      <dgm:prSet/>
      <dgm:spPr/>
      <dgm:t>
        <a:bodyPr/>
        <a:lstStyle/>
        <a:p>
          <a:endParaRPr lang="en-US"/>
        </a:p>
      </dgm:t>
    </dgm:pt>
    <dgm:pt modelId="{B7354604-AC64-714E-B2A6-E4ED0E7DA71B}" type="sibTrans" cxnId="{D34D6557-863D-B147-A9BD-1E59683EE8D9}">
      <dgm:prSet/>
      <dgm:spPr/>
      <dgm:t>
        <a:bodyPr/>
        <a:lstStyle/>
        <a:p>
          <a:endParaRPr lang="en-US"/>
        </a:p>
      </dgm:t>
    </dgm:pt>
    <dgm:pt modelId="{D5C122F9-F63D-604A-9617-FD336F99471F}">
      <dgm:prSet phldrT="[Text]"/>
      <dgm:spPr/>
      <dgm:t>
        <a:bodyPr/>
        <a:lstStyle/>
        <a:p>
          <a:r>
            <a:rPr lang="en-US" b="1" dirty="0">
              <a:latin typeface="Century Gothic" panose="020B0502020202020204" pitchFamily="34" charset="0"/>
            </a:rPr>
            <a:t>Less than a high school education</a:t>
          </a:r>
        </a:p>
      </dgm:t>
    </dgm:pt>
    <dgm:pt modelId="{92A2CA11-5805-B348-8284-788C7015704E}" type="parTrans" cxnId="{0BD8E45B-1246-414B-90ED-F1AE43F2CAF2}">
      <dgm:prSet/>
      <dgm:spPr/>
      <dgm:t>
        <a:bodyPr/>
        <a:lstStyle/>
        <a:p>
          <a:endParaRPr lang="en-US"/>
        </a:p>
      </dgm:t>
    </dgm:pt>
    <dgm:pt modelId="{4363E2B3-F544-FA4E-A618-E68F232FAEDD}" type="sibTrans" cxnId="{0BD8E45B-1246-414B-90ED-F1AE43F2CAF2}">
      <dgm:prSet/>
      <dgm:spPr/>
      <dgm:t>
        <a:bodyPr/>
        <a:lstStyle/>
        <a:p>
          <a:endParaRPr lang="en-US"/>
        </a:p>
      </dgm:t>
    </dgm:pt>
    <dgm:pt modelId="{E18DA821-C35C-754C-88EE-4470B3CE65F8}">
      <dgm:prSet phldrT="[Text]"/>
      <dgm:spPr/>
      <dgm:t>
        <a:bodyPr/>
        <a:lstStyle/>
        <a:p>
          <a:endParaRPr lang="en-US" b="1" dirty="0">
            <a:latin typeface="Century Gothic" panose="020B0502020202020204" pitchFamily="34" charset="0"/>
          </a:endParaRPr>
        </a:p>
      </dgm:t>
    </dgm:pt>
    <dgm:pt modelId="{E6B41573-1654-5044-9F67-C91429BE3DB0}" type="parTrans" cxnId="{FB39ED0D-AF44-0E4E-A828-0189341839D1}">
      <dgm:prSet/>
      <dgm:spPr/>
      <dgm:t>
        <a:bodyPr/>
        <a:lstStyle/>
        <a:p>
          <a:endParaRPr lang="en-US"/>
        </a:p>
      </dgm:t>
    </dgm:pt>
    <dgm:pt modelId="{3B95C4E9-991D-4B4C-BF7E-9B254E95FD9E}" type="sibTrans" cxnId="{FB39ED0D-AF44-0E4E-A828-0189341839D1}">
      <dgm:prSet/>
      <dgm:spPr/>
      <dgm:t>
        <a:bodyPr/>
        <a:lstStyle/>
        <a:p>
          <a:endParaRPr lang="en-US"/>
        </a:p>
      </dgm:t>
    </dgm:pt>
    <dgm:pt modelId="{8CDE9B39-891B-C546-8F0F-FD43138818D4}">
      <dgm:prSet phldrT="[Text]"/>
      <dgm:spPr/>
      <dgm:t>
        <a:bodyPr/>
        <a:lstStyle/>
        <a:p>
          <a:r>
            <a:rPr lang="en-US" b="1" dirty="0">
              <a:latin typeface="Century Gothic" panose="020B0502020202020204" pitchFamily="34" charset="0"/>
            </a:rPr>
            <a:t>Adults over 65 w/o health insurance</a:t>
          </a:r>
        </a:p>
      </dgm:t>
    </dgm:pt>
    <dgm:pt modelId="{89EE9D24-00C6-C241-BBFA-A6A668B0B5E7}" type="parTrans" cxnId="{F2D1FF3A-E6F0-E746-B644-57F05AB0B9D9}">
      <dgm:prSet/>
      <dgm:spPr/>
      <dgm:t>
        <a:bodyPr/>
        <a:lstStyle/>
        <a:p>
          <a:endParaRPr lang="en-US"/>
        </a:p>
      </dgm:t>
    </dgm:pt>
    <dgm:pt modelId="{F473B2E3-CB58-FD43-A430-573245D9CBC9}" type="sibTrans" cxnId="{F2D1FF3A-E6F0-E746-B644-57F05AB0B9D9}">
      <dgm:prSet/>
      <dgm:spPr/>
      <dgm:t>
        <a:bodyPr/>
        <a:lstStyle/>
        <a:p>
          <a:endParaRPr lang="en-US"/>
        </a:p>
      </dgm:t>
    </dgm:pt>
    <dgm:pt modelId="{2ED672C7-ED0C-1C4F-9713-56357D5682F3}">
      <dgm:prSet phldrT="[Text]"/>
      <dgm:spPr/>
      <dgm:t>
        <a:bodyPr/>
        <a:lstStyle/>
        <a:p>
          <a:endParaRPr lang="en-US" b="1" dirty="0">
            <a:latin typeface="Century Gothic" panose="020B0502020202020204" pitchFamily="34" charset="0"/>
          </a:endParaRPr>
        </a:p>
      </dgm:t>
    </dgm:pt>
    <dgm:pt modelId="{4E31B611-353C-F843-98DE-1E81CBAE2B49}" type="parTrans" cxnId="{184C4EF5-8FC8-C14C-8161-19931B173712}">
      <dgm:prSet/>
      <dgm:spPr/>
      <dgm:t>
        <a:bodyPr/>
        <a:lstStyle/>
        <a:p>
          <a:endParaRPr lang="en-US"/>
        </a:p>
      </dgm:t>
    </dgm:pt>
    <dgm:pt modelId="{90CEC317-D2DC-D948-92F1-F352767CEAEC}" type="sibTrans" cxnId="{184C4EF5-8FC8-C14C-8161-19931B173712}">
      <dgm:prSet/>
      <dgm:spPr/>
      <dgm:t>
        <a:bodyPr/>
        <a:lstStyle/>
        <a:p>
          <a:endParaRPr lang="en-US"/>
        </a:p>
      </dgm:t>
    </dgm:pt>
    <dgm:pt modelId="{90B06F1A-899D-3F4C-9E57-EAE3127DC8A0}">
      <dgm:prSet phldrT="[Text]"/>
      <dgm:spPr/>
      <dgm:t>
        <a:bodyPr/>
        <a:lstStyle/>
        <a:p>
          <a:r>
            <a:rPr lang="en-US" b="1" dirty="0">
              <a:latin typeface="Century Gothic" panose="020B0502020202020204" pitchFamily="34" charset="0"/>
            </a:rPr>
            <a:t>Unemployed</a:t>
          </a:r>
        </a:p>
      </dgm:t>
    </dgm:pt>
    <dgm:pt modelId="{0B7C6D4C-E320-AF4E-8018-62448A0EE0AB}" type="parTrans" cxnId="{4E91918D-70AB-614A-8E3C-2D4663BC5F24}">
      <dgm:prSet/>
      <dgm:spPr/>
      <dgm:t>
        <a:bodyPr/>
        <a:lstStyle/>
        <a:p>
          <a:endParaRPr lang="en-US"/>
        </a:p>
      </dgm:t>
    </dgm:pt>
    <dgm:pt modelId="{3AD2AB49-66C2-9348-90D0-175A1FF231AD}" type="sibTrans" cxnId="{4E91918D-70AB-614A-8E3C-2D4663BC5F24}">
      <dgm:prSet/>
      <dgm:spPr/>
      <dgm:t>
        <a:bodyPr/>
        <a:lstStyle/>
        <a:p>
          <a:endParaRPr lang="en-US"/>
        </a:p>
      </dgm:t>
    </dgm:pt>
    <dgm:pt modelId="{D3C05643-543D-CA44-8D21-29DD685E46F5}">
      <dgm:prSet phldrT="[Text]"/>
      <dgm:spPr/>
      <dgm:t>
        <a:bodyPr/>
        <a:lstStyle/>
        <a:p>
          <a:endParaRPr lang="en-US" b="1" dirty="0">
            <a:latin typeface="Century Gothic" panose="020B0502020202020204" pitchFamily="34" charset="0"/>
          </a:endParaRPr>
        </a:p>
      </dgm:t>
    </dgm:pt>
    <dgm:pt modelId="{BB20D586-25F1-DC49-84EF-937FD0556D24}" type="parTrans" cxnId="{055C3DA7-396F-6148-AC65-0268BA82F2F5}">
      <dgm:prSet/>
      <dgm:spPr/>
      <dgm:t>
        <a:bodyPr/>
        <a:lstStyle/>
        <a:p>
          <a:endParaRPr lang="en-US"/>
        </a:p>
      </dgm:t>
    </dgm:pt>
    <dgm:pt modelId="{0E433929-108F-6E47-9EBE-A900012F17CE}" type="sibTrans" cxnId="{055C3DA7-396F-6148-AC65-0268BA82F2F5}">
      <dgm:prSet/>
      <dgm:spPr/>
      <dgm:t>
        <a:bodyPr/>
        <a:lstStyle/>
        <a:p>
          <a:endParaRPr lang="en-US"/>
        </a:p>
      </dgm:t>
    </dgm:pt>
    <dgm:pt modelId="{9A23096C-E4BE-4C41-8358-45568A7044ED}">
      <dgm:prSet phldrT="[Text]"/>
      <dgm:spPr/>
      <dgm:t>
        <a:bodyPr/>
        <a:lstStyle/>
        <a:p>
          <a:r>
            <a:rPr lang="en-US" b="1" dirty="0">
              <a:latin typeface="Century Gothic" panose="020B0502020202020204" pitchFamily="34" charset="0"/>
            </a:rPr>
            <a:t>Adults over 65 w/a disability</a:t>
          </a:r>
        </a:p>
      </dgm:t>
    </dgm:pt>
    <dgm:pt modelId="{6F0244E3-3F5C-734A-830D-50AA3C42C8F7}" type="parTrans" cxnId="{F761D841-9B80-C94D-860D-2B41589D4BBA}">
      <dgm:prSet/>
      <dgm:spPr/>
      <dgm:t>
        <a:bodyPr/>
        <a:lstStyle/>
        <a:p>
          <a:endParaRPr lang="en-US"/>
        </a:p>
      </dgm:t>
    </dgm:pt>
    <dgm:pt modelId="{631BF93A-4078-0345-8C53-8FA34288BB63}" type="sibTrans" cxnId="{F761D841-9B80-C94D-860D-2B41589D4BBA}">
      <dgm:prSet/>
      <dgm:spPr/>
      <dgm:t>
        <a:bodyPr/>
        <a:lstStyle/>
        <a:p>
          <a:endParaRPr lang="en-US"/>
        </a:p>
      </dgm:t>
    </dgm:pt>
    <dgm:pt modelId="{9825FC54-0683-064C-9F52-D698B8C81C58}">
      <dgm:prSet phldrT="[Text]"/>
      <dgm:spPr/>
      <dgm:t>
        <a:bodyPr/>
        <a:lstStyle/>
        <a:p>
          <a:endParaRPr lang="en-US" b="1" dirty="0">
            <a:latin typeface="Century Gothic" panose="020B0502020202020204" pitchFamily="34" charset="0"/>
          </a:endParaRPr>
        </a:p>
      </dgm:t>
    </dgm:pt>
    <dgm:pt modelId="{F9532D87-EAF5-CA43-B2C8-78A58A19C76B}" type="parTrans" cxnId="{0CB138D6-1381-9445-B6B2-BF26AC40485C}">
      <dgm:prSet/>
      <dgm:spPr/>
      <dgm:t>
        <a:bodyPr/>
        <a:lstStyle/>
        <a:p>
          <a:endParaRPr lang="en-US"/>
        </a:p>
      </dgm:t>
    </dgm:pt>
    <dgm:pt modelId="{92E19E2A-A5A7-A84E-B504-7FB35D785C2F}" type="sibTrans" cxnId="{0CB138D6-1381-9445-B6B2-BF26AC40485C}">
      <dgm:prSet/>
      <dgm:spPr/>
      <dgm:t>
        <a:bodyPr/>
        <a:lstStyle/>
        <a:p>
          <a:endParaRPr lang="en-US"/>
        </a:p>
      </dgm:t>
    </dgm:pt>
    <dgm:pt modelId="{8142123B-72E7-7648-B249-B4832270FEA0}">
      <dgm:prSet phldrT="[Text]"/>
      <dgm:spPr/>
      <dgm:t>
        <a:bodyPr/>
        <a:lstStyle/>
        <a:p>
          <a:r>
            <a:rPr lang="en-US" b="1" dirty="0">
              <a:latin typeface="Century Gothic" panose="020B0502020202020204" pitchFamily="34" charset="0"/>
            </a:rPr>
            <a:t>Less than a high school education</a:t>
          </a:r>
        </a:p>
      </dgm:t>
    </dgm:pt>
    <dgm:pt modelId="{CDB0ADF3-DC48-AF4C-B50E-E4B764378E08}" type="parTrans" cxnId="{812038B5-F0F5-EA4E-93CC-60A8A0056492}">
      <dgm:prSet/>
      <dgm:spPr/>
      <dgm:t>
        <a:bodyPr/>
        <a:lstStyle/>
        <a:p>
          <a:endParaRPr lang="en-US"/>
        </a:p>
      </dgm:t>
    </dgm:pt>
    <dgm:pt modelId="{22E588EF-FEB0-C742-BD0D-0BC30AD1F4B5}" type="sibTrans" cxnId="{812038B5-F0F5-EA4E-93CC-60A8A0056492}">
      <dgm:prSet/>
      <dgm:spPr/>
      <dgm:t>
        <a:bodyPr/>
        <a:lstStyle/>
        <a:p>
          <a:endParaRPr lang="en-US"/>
        </a:p>
      </dgm:t>
    </dgm:pt>
    <dgm:pt modelId="{E01D52A7-E570-D343-AB0A-256D64D70E54}">
      <dgm:prSet phldrT="[Text]"/>
      <dgm:spPr/>
      <dgm:t>
        <a:bodyPr/>
        <a:lstStyle/>
        <a:p>
          <a:endParaRPr lang="en-US" b="1" dirty="0">
            <a:latin typeface="Century Gothic" panose="020B0502020202020204" pitchFamily="34" charset="0"/>
          </a:endParaRPr>
        </a:p>
      </dgm:t>
    </dgm:pt>
    <dgm:pt modelId="{1E4DD680-BA88-B34F-B225-90025ADD11B7}" type="parTrans" cxnId="{24D121EE-8352-F241-ABF3-5A64B95D92B0}">
      <dgm:prSet/>
      <dgm:spPr/>
      <dgm:t>
        <a:bodyPr/>
        <a:lstStyle/>
        <a:p>
          <a:endParaRPr lang="en-US"/>
        </a:p>
      </dgm:t>
    </dgm:pt>
    <dgm:pt modelId="{CFE7BEF7-DA0F-9443-AD86-A554E1FAC545}" type="sibTrans" cxnId="{24D121EE-8352-F241-ABF3-5A64B95D92B0}">
      <dgm:prSet/>
      <dgm:spPr/>
      <dgm:t>
        <a:bodyPr/>
        <a:lstStyle/>
        <a:p>
          <a:endParaRPr lang="en-US"/>
        </a:p>
      </dgm:t>
    </dgm:pt>
    <dgm:pt modelId="{8E43DAF0-2D27-C248-9CD3-BA40EA39761B}">
      <dgm:prSet/>
      <dgm:spPr>
        <a:solidFill>
          <a:srgbClr val="E37405"/>
        </a:solidFill>
      </dgm:spPr>
      <dgm:t>
        <a:bodyPr/>
        <a:lstStyle/>
        <a:p>
          <a:r>
            <a:rPr lang="en-US" b="1" dirty="0">
              <a:latin typeface="Century Gothic" panose="020B0502020202020204" pitchFamily="34" charset="0"/>
            </a:rPr>
            <a:t>English as a second language</a:t>
          </a:r>
        </a:p>
      </dgm:t>
    </dgm:pt>
    <dgm:pt modelId="{0F117330-127F-864B-94A1-B35653E3A504}" type="parTrans" cxnId="{90624207-FDCD-314B-9DBA-B79FAE4BABF0}">
      <dgm:prSet/>
      <dgm:spPr/>
      <dgm:t>
        <a:bodyPr/>
        <a:lstStyle/>
        <a:p>
          <a:endParaRPr lang="en-US"/>
        </a:p>
      </dgm:t>
    </dgm:pt>
    <dgm:pt modelId="{754000ED-134A-144E-BC42-25614AE2C4BD}" type="sibTrans" cxnId="{90624207-FDCD-314B-9DBA-B79FAE4BABF0}">
      <dgm:prSet/>
      <dgm:spPr/>
      <dgm:t>
        <a:bodyPr/>
        <a:lstStyle/>
        <a:p>
          <a:endParaRPr lang="en-US"/>
        </a:p>
      </dgm:t>
    </dgm:pt>
    <dgm:pt modelId="{B06A2325-F713-6348-9B00-8D2A70C3CF44}">
      <dgm:prSet/>
      <dgm:spPr>
        <a:solidFill>
          <a:srgbClr val="E37405"/>
        </a:solidFill>
      </dgm:spPr>
      <dgm:t>
        <a:bodyPr/>
        <a:lstStyle/>
        <a:p>
          <a:endParaRPr lang="en-US" b="1" dirty="0">
            <a:latin typeface="Century Gothic" panose="020B0502020202020204" pitchFamily="34" charset="0"/>
          </a:endParaRPr>
        </a:p>
      </dgm:t>
    </dgm:pt>
    <dgm:pt modelId="{AABEF2B0-CCDE-1848-B829-0CB70D82CA6E}" type="parTrans" cxnId="{813DB1BE-3750-9749-9966-39326CB86AF7}">
      <dgm:prSet/>
      <dgm:spPr/>
      <dgm:t>
        <a:bodyPr/>
        <a:lstStyle/>
        <a:p>
          <a:endParaRPr lang="en-US"/>
        </a:p>
      </dgm:t>
    </dgm:pt>
    <dgm:pt modelId="{72941C7B-17A3-044A-9AE5-73D78A7FFC19}" type="sibTrans" cxnId="{813DB1BE-3750-9749-9966-39326CB86AF7}">
      <dgm:prSet/>
      <dgm:spPr/>
      <dgm:t>
        <a:bodyPr/>
        <a:lstStyle/>
        <a:p>
          <a:endParaRPr lang="en-US"/>
        </a:p>
      </dgm:t>
    </dgm:pt>
    <dgm:pt modelId="{6A294F15-6D73-B445-A91F-BDA98181ABF5}">
      <dgm:prSet phldrT="[Text]"/>
      <dgm:spPr/>
      <dgm:t>
        <a:bodyPr/>
        <a:lstStyle/>
        <a:p>
          <a:endParaRPr lang="en-US" b="1" dirty="0">
            <a:latin typeface="Century Gothic" panose="020B0502020202020204" pitchFamily="34" charset="0"/>
          </a:endParaRPr>
        </a:p>
      </dgm:t>
    </dgm:pt>
    <dgm:pt modelId="{0819CF15-6274-C546-A326-9A50200F523F}" type="parTrans" cxnId="{861613CF-797B-2B4C-B847-FA36584D61E4}">
      <dgm:prSet/>
      <dgm:spPr/>
      <dgm:t>
        <a:bodyPr/>
        <a:lstStyle/>
        <a:p>
          <a:endParaRPr lang="en-US"/>
        </a:p>
      </dgm:t>
    </dgm:pt>
    <dgm:pt modelId="{0C2A92B8-1B47-924C-B575-DEBFF0547435}" type="sibTrans" cxnId="{861613CF-797B-2B4C-B847-FA36584D61E4}">
      <dgm:prSet/>
      <dgm:spPr/>
      <dgm:t>
        <a:bodyPr/>
        <a:lstStyle/>
        <a:p>
          <a:endParaRPr lang="en-US"/>
        </a:p>
      </dgm:t>
    </dgm:pt>
    <dgm:pt modelId="{22A456E0-2186-834D-9199-FB7FFCC494CD}" type="pres">
      <dgm:prSet presAssocID="{B5EE3CBB-D066-1444-97C5-C07B766BD1C8}" presName="linearFlow" presStyleCnt="0">
        <dgm:presLayoutVars>
          <dgm:dir/>
          <dgm:animLvl val="lvl"/>
          <dgm:resizeHandles/>
        </dgm:presLayoutVars>
      </dgm:prSet>
      <dgm:spPr/>
    </dgm:pt>
    <dgm:pt modelId="{6E363604-0BB0-E046-B384-7151DE344184}" type="pres">
      <dgm:prSet presAssocID="{8DACAF2C-4C44-2440-B6F7-9875E06771DF}" presName="compositeNode" presStyleCnt="0">
        <dgm:presLayoutVars>
          <dgm:bulletEnabled val="1"/>
        </dgm:presLayoutVars>
      </dgm:prSet>
      <dgm:spPr/>
    </dgm:pt>
    <dgm:pt modelId="{E524C077-BBF0-5440-A602-CF84DE8ADEB1}" type="pres">
      <dgm:prSet presAssocID="{8DACAF2C-4C44-2440-B6F7-9875E06771DF}" presName="image" presStyleLbl="fgImgPlace1" presStyleIdx="0" presStyleCnt="6"/>
      <dgm:spPr/>
    </dgm:pt>
    <dgm:pt modelId="{4110C6EF-B1CC-B94B-A416-2883F2D75AB3}" type="pres">
      <dgm:prSet presAssocID="{8DACAF2C-4C44-2440-B6F7-9875E06771DF}" presName="childNode" presStyleLbl="node1" presStyleIdx="0" presStyleCnt="6">
        <dgm:presLayoutVars>
          <dgm:bulletEnabled val="1"/>
        </dgm:presLayoutVars>
      </dgm:prSet>
      <dgm:spPr/>
    </dgm:pt>
    <dgm:pt modelId="{C3008A4B-E2FB-0845-BE13-C5F405882830}" type="pres">
      <dgm:prSet presAssocID="{8DACAF2C-4C44-2440-B6F7-9875E06771DF}" presName="parentNode" presStyleLbl="revTx" presStyleIdx="0" presStyleCnt="6" custLinFactNeighborY="4289">
        <dgm:presLayoutVars>
          <dgm:chMax val="0"/>
          <dgm:bulletEnabled val="1"/>
        </dgm:presLayoutVars>
      </dgm:prSet>
      <dgm:spPr/>
    </dgm:pt>
    <dgm:pt modelId="{C467E1D0-E364-244D-B05D-BEB5A97A922D}" type="pres">
      <dgm:prSet presAssocID="{F994FADC-3801-AE42-9444-56BF319A2510}" presName="sibTrans" presStyleCnt="0"/>
      <dgm:spPr/>
    </dgm:pt>
    <dgm:pt modelId="{E364A6AB-CB11-E045-9DF2-B6CB7FBB027B}" type="pres">
      <dgm:prSet presAssocID="{37D228E3-4E1A-F646-A718-6E3D8EB52169}" presName="compositeNode" presStyleCnt="0">
        <dgm:presLayoutVars>
          <dgm:bulletEnabled val="1"/>
        </dgm:presLayoutVars>
      </dgm:prSet>
      <dgm:spPr/>
    </dgm:pt>
    <dgm:pt modelId="{2318A59F-3FB0-2243-AA7D-B8AA7080F8AC}" type="pres">
      <dgm:prSet presAssocID="{37D228E3-4E1A-F646-A718-6E3D8EB52169}" presName="image" presStyleLbl="fgImgPlace1" presStyleIdx="1" presStyleCnt="6"/>
      <dgm:spPr/>
    </dgm:pt>
    <dgm:pt modelId="{9635FC0D-7B2F-D64B-BACE-4EEBAC3A8FDA}" type="pres">
      <dgm:prSet presAssocID="{37D228E3-4E1A-F646-A718-6E3D8EB52169}" presName="childNode" presStyleLbl="node1" presStyleIdx="1" presStyleCnt="6">
        <dgm:presLayoutVars>
          <dgm:bulletEnabled val="1"/>
        </dgm:presLayoutVars>
      </dgm:prSet>
      <dgm:spPr/>
    </dgm:pt>
    <dgm:pt modelId="{08CF99D8-BDD5-C44D-B543-E7839B563044}" type="pres">
      <dgm:prSet presAssocID="{37D228E3-4E1A-F646-A718-6E3D8EB52169}" presName="parentNode" presStyleLbl="revTx" presStyleIdx="1" presStyleCnt="6" custLinFactNeighborX="-72" custLinFactNeighborY="4434">
        <dgm:presLayoutVars>
          <dgm:chMax val="0"/>
          <dgm:bulletEnabled val="1"/>
        </dgm:presLayoutVars>
      </dgm:prSet>
      <dgm:spPr/>
    </dgm:pt>
    <dgm:pt modelId="{69ED6978-0834-0243-ADF4-9654D3313624}" type="pres">
      <dgm:prSet presAssocID="{568375E1-619D-604C-918C-22FA6D7E524E}" presName="sibTrans" presStyleCnt="0"/>
      <dgm:spPr/>
    </dgm:pt>
    <dgm:pt modelId="{8AED6499-2119-3C44-BC5E-2506CAB188A7}" type="pres">
      <dgm:prSet presAssocID="{B902C7BF-D031-DC4C-B2C9-8F7CF64DD605}" presName="compositeNode" presStyleCnt="0">
        <dgm:presLayoutVars>
          <dgm:bulletEnabled val="1"/>
        </dgm:presLayoutVars>
      </dgm:prSet>
      <dgm:spPr/>
    </dgm:pt>
    <dgm:pt modelId="{B5843A17-423E-2E45-BD04-3735B20D00B6}" type="pres">
      <dgm:prSet presAssocID="{B902C7BF-D031-DC4C-B2C9-8F7CF64DD605}" presName="image" presStyleLbl="fgImgPlace1" presStyleIdx="2" presStyleCnt="6"/>
      <dgm:spPr/>
    </dgm:pt>
    <dgm:pt modelId="{421A71E0-C2A3-7645-85D3-18CFA9B9D0F8}" type="pres">
      <dgm:prSet presAssocID="{B902C7BF-D031-DC4C-B2C9-8F7CF64DD605}" presName="childNode" presStyleLbl="node1" presStyleIdx="2" presStyleCnt="6">
        <dgm:presLayoutVars>
          <dgm:bulletEnabled val="1"/>
        </dgm:presLayoutVars>
      </dgm:prSet>
      <dgm:spPr/>
    </dgm:pt>
    <dgm:pt modelId="{A6B7DB69-7C59-D94F-B26A-1F38898D1F94}" type="pres">
      <dgm:prSet presAssocID="{B902C7BF-D031-DC4C-B2C9-8F7CF64DD605}" presName="parentNode" presStyleLbl="revTx" presStyleIdx="2" presStyleCnt="6" custLinFactNeighborX="9" custLinFactNeighborY="4370">
        <dgm:presLayoutVars>
          <dgm:chMax val="0"/>
          <dgm:bulletEnabled val="1"/>
        </dgm:presLayoutVars>
      </dgm:prSet>
      <dgm:spPr/>
    </dgm:pt>
    <dgm:pt modelId="{69993FBF-0C03-2548-BC94-AA41DD9A3C89}" type="pres">
      <dgm:prSet presAssocID="{427CFD7B-FB41-B14C-9C54-395F4C278F6B}" presName="sibTrans" presStyleCnt="0"/>
      <dgm:spPr/>
    </dgm:pt>
    <dgm:pt modelId="{03EEB48D-EB09-AF4D-941A-AEAF53134CD0}" type="pres">
      <dgm:prSet presAssocID="{55DE1A8D-F27E-8042-9A14-276338987531}" presName="compositeNode" presStyleCnt="0">
        <dgm:presLayoutVars>
          <dgm:bulletEnabled val="1"/>
        </dgm:presLayoutVars>
      </dgm:prSet>
      <dgm:spPr/>
    </dgm:pt>
    <dgm:pt modelId="{6474C013-6298-C148-9F95-55EEB82B6005}" type="pres">
      <dgm:prSet presAssocID="{55DE1A8D-F27E-8042-9A14-276338987531}" presName="image" presStyleLbl="fgImgPlace1" presStyleIdx="3" presStyleCnt="6"/>
      <dgm:spPr/>
    </dgm:pt>
    <dgm:pt modelId="{4B0E5E88-E302-7A42-A077-0C319608FA99}" type="pres">
      <dgm:prSet presAssocID="{55DE1A8D-F27E-8042-9A14-276338987531}" presName="childNode" presStyleLbl="node1" presStyleIdx="3" presStyleCnt="6">
        <dgm:presLayoutVars>
          <dgm:bulletEnabled val="1"/>
        </dgm:presLayoutVars>
      </dgm:prSet>
      <dgm:spPr/>
    </dgm:pt>
    <dgm:pt modelId="{E3BEB267-F85A-6F49-AA3A-6D546A4E65B1}" type="pres">
      <dgm:prSet presAssocID="{55DE1A8D-F27E-8042-9A14-276338987531}" presName="parentNode" presStyleLbl="revTx" presStyleIdx="3" presStyleCnt="6" custLinFactNeighborX="89" custLinFactNeighborY="4137">
        <dgm:presLayoutVars>
          <dgm:chMax val="0"/>
          <dgm:bulletEnabled val="1"/>
        </dgm:presLayoutVars>
      </dgm:prSet>
      <dgm:spPr/>
    </dgm:pt>
    <dgm:pt modelId="{D65B94F5-7E6A-4C40-B3E4-F7E9CE21A2BA}" type="pres">
      <dgm:prSet presAssocID="{B47CAA42-5787-C342-B056-3AC0740BD602}" presName="sibTrans" presStyleCnt="0"/>
      <dgm:spPr/>
    </dgm:pt>
    <dgm:pt modelId="{10DBF7CA-E8C2-B348-9DD0-D00FE7DED6FE}" type="pres">
      <dgm:prSet presAssocID="{CBE80562-93D7-D247-89D0-94CE6415E932}" presName="compositeNode" presStyleCnt="0">
        <dgm:presLayoutVars>
          <dgm:bulletEnabled val="1"/>
        </dgm:presLayoutVars>
      </dgm:prSet>
      <dgm:spPr/>
    </dgm:pt>
    <dgm:pt modelId="{AA527E35-9EA4-0545-8DB4-7A952E74EBF6}" type="pres">
      <dgm:prSet presAssocID="{CBE80562-93D7-D247-89D0-94CE6415E932}" presName="image" presStyleLbl="fgImgPlace1" presStyleIdx="4" presStyleCnt="6" custLinFactNeighborX="-2479" custLinFactNeighborY="-7437"/>
      <dgm:spPr/>
    </dgm:pt>
    <dgm:pt modelId="{8BE82DE5-4328-A046-BB56-EE3283785499}" type="pres">
      <dgm:prSet presAssocID="{CBE80562-93D7-D247-89D0-94CE6415E932}" presName="childNode" presStyleLbl="node1" presStyleIdx="4" presStyleCnt="6">
        <dgm:presLayoutVars>
          <dgm:bulletEnabled val="1"/>
        </dgm:presLayoutVars>
      </dgm:prSet>
      <dgm:spPr/>
    </dgm:pt>
    <dgm:pt modelId="{5E5B6755-3FCD-5047-A16C-685A4CD4A14E}" type="pres">
      <dgm:prSet presAssocID="{CBE80562-93D7-D247-89D0-94CE6415E932}" presName="parentNode" presStyleLbl="revTx" presStyleIdx="4" presStyleCnt="6" custLinFactNeighborX="-3875" custLinFactNeighborY="3057">
        <dgm:presLayoutVars>
          <dgm:chMax val="0"/>
          <dgm:bulletEnabled val="1"/>
        </dgm:presLayoutVars>
      </dgm:prSet>
      <dgm:spPr/>
    </dgm:pt>
    <dgm:pt modelId="{F4B5CD71-E5E8-D54C-ACC3-4B99A418061B}" type="pres">
      <dgm:prSet presAssocID="{9344F817-E244-0648-9A22-29D76EE19D7F}" presName="sibTrans" presStyleCnt="0"/>
      <dgm:spPr/>
    </dgm:pt>
    <dgm:pt modelId="{D7C56F1A-E4BF-0442-84DE-94F4DA8CA0C9}" type="pres">
      <dgm:prSet presAssocID="{368F2A52-C019-FB49-8123-DF945A1B072B}" presName="compositeNode" presStyleCnt="0">
        <dgm:presLayoutVars>
          <dgm:bulletEnabled val="1"/>
        </dgm:presLayoutVars>
      </dgm:prSet>
      <dgm:spPr/>
    </dgm:pt>
    <dgm:pt modelId="{129E5BC5-8A26-1F42-AC5C-7B8C7B9A852F}" type="pres">
      <dgm:prSet presAssocID="{368F2A52-C019-FB49-8123-DF945A1B072B}" presName="image" presStyleLbl="fgImgPlace1" presStyleIdx="5" presStyleCnt="6" custLinFactNeighborY="-2479"/>
      <dgm:spPr/>
    </dgm:pt>
    <dgm:pt modelId="{1BD92FAD-9AB0-9044-A6DD-9A07F17B02BD}" type="pres">
      <dgm:prSet presAssocID="{368F2A52-C019-FB49-8123-DF945A1B072B}" presName="childNode" presStyleLbl="node1" presStyleIdx="5" presStyleCnt="6">
        <dgm:presLayoutVars>
          <dgm:bulletEnabled val="1"/>
        </dgm:presLayoutVars>
      </dgm:prSet>
      <dgm:spPr/>
    </dgm:pt>
    <dgm:pt modelId="{454CE950-AFEC-5C49-98E0-FC66750983B4}" type="pres">
      <dgm:prSet presAssocID="{368F2A52-C019-FB49-8123-DF945A1B072B}" presName="parentNode" presStyleLbl="revTx" presStyleIdx="5" presStyleCnt="6" custLinFactNeighborX="-900" custLinFactNeighborY="3777">
        <dgm:presLayoutVars>
          <dgm:chMax val="0"/>
          <dgm:bulletEnabled val="1"/>
        </dgm:presLayoutVars>
      </dgm:prSet>
      <dgm:spPr/>
    </dgm:pt>
  </dgm:ptLst>
  <dgm:cxnLst>
    <dgm:cxn modelId="{5F306804-E22F-8A47-8234-909D09821C7C}" srcId="{8DACAF2C-4C44-2440-B6F7-9875E06771DF}" destId="{71AC2469-C12B-C143-97F1-177D97B97D94}" srcOrd="2" destOrd="0" parTransId="{AF5F0C73-019F-0F4B-8C2A-EE03DAD46D54}" sibTransId="{5A8BE909-63CF-5E4C-AF0B-D71C92A93A2A}"/>
    <dgm:cxn modelId="{6AC33C05-E7E6-984E-B1AC-13F2AEF9F7AD}" type="presOf" srcId="{6C577AE1-4C5C-5242-887B-18044D2B069F}" destId="{4B0E5E88-E302-7A42-A077-0C319608FA99}" srcOrd="0" destOrd="1" presId="urn:microsoft.com/office/officeart/2005/8/layout/hList2"/>
    <dgm:cxn modelId="{90624207-FDCD-314B-9DBA-B79FAE4BABF0}" srcId="{55DE1A8D-F27E-8042-9A14-276338987531}" destId="{8E43DAF0-2D27-C248-9CD3-BA40EA39761B}" srcOrd="4" destOrd="0" parTransId="{0F117330-127F-864B-94A1-B35653E3A504}" sibTransId="{754000ED-134A-144E-BC42-25614AE2C4BD}"/>
    <dgm:cxn modelId="{9B40FC07-05AD-1148-8CAE-A7AE1148FFE9}" type="presOf" srcId="{D7865F5B-6D74-D34C-AAFD-C9C81ABF0DCB}" destId="{4110C6EF-B1CC-B94B-A416-2883F2D75AB3}" srcOrd="0" destOrd="7" presId="urn:microsoft.com/office/officeart/2005/8/layout/hList2"/>
    <dgm:cxn modelId="{7578C80C-7377-794E-9BBD-9DD9ADCD3450}" type="presOf" srcId="{8DACAF2C-4C44-2440-B6F7-9875E06771DF}" destId="{C3008A4B-E2FB-0845-BE13-C5F405882830}" srcOrd="0" destOrd="0" presId="urn:microsoft.com/office/officeart/2005/8/layout/hList2"/>
    <dgm:cxn modelId="{099DED0C-8435-AE46-BE16-0AE14EDDC0F1}" type="presOf" srcId="{37D228E3-4E1A-F646-A718-6E3D8EB52169}" destId="{08CF99D8-BDD5-C44D-B543-E7839B563044}" srcOrd="0" destOrd="0" presId="urn:microsoft.com/office/officeart/2005/8/layout/hList2"/>
    <dgm:cxn modelId="{FB39ED0D-AF44-0E4E-A828-0189341839D1}" srcId="{8DACAF2C-4C44-2440-B6F7-9875E06771DF}" destId="{E18DA821-C35C-754C-88EE-4470B3CE65F8}" srcOrd="11" destOrd="0" parTransId="{E6B41573-1654-5044-9F67-C91429BE3DB0}" sibTransId="{3B95C4E9-991D-4B4C-BF7E-9B254E95FD9E}"/>
    <dgm:cxn modelId="{63DC6A14-7C42-5648-8CFA-8FFC65D2613D}" srcId="{368F2A52-C019-FB49-8123-DF945A1B072B}" destId="{E63B7E8B-0EA4-B240-BA64-73EEF04BAED2}" srcOrd="0" destOrd="0" parTransId="{11A91774-43AD-4943-B7CA-D3B7B3675745}" sibTransId="{876DB394-3BD0-BF4C-9606-E25F04643146}"/>
    <dgm:cxn modelId="{67239F1C-86F7-5448-9D89-698056F9C3B5}" srcId="{CBE80562-93D7-D247-89D0-94CE6415E932}" destId="{30A70627-8664-6A4A-8FB2-EFB51174CF5C}" srcOrd="1" destOrd="0" parTransId="{C11A5D3A-FBC0-9B4E-A27C-D4C24C3BE12B}" sibTransId="{8B8758E4-E8A5-C34F-B4B1-6A2184021F46}"/>
    <dgm:cxn modelId="{5C33221F-5917-C841-9100-B7CCF375D675}" type="presOf" srcId="{58AACD92-4C58-BB45-9473-5DEA8C71103D}" destId="{4110C6EF-B1CC-B94B-A416-2883F2D75AB3}" srcOrd="0" destOrd="4" presId="urn:microsoft.com/office/officeart/2005/8/layout/hList2"/>
    <dgm:cxn modelId="{9C0FB21F-B39F-9347-B425-7C128DEC8770}" type="presOf" srcId="{BFFDBE73-B13D-A943-91D9-9A409E011940}" destId="{1BD92FAD-9AB0-9044-A6DD-9A07F17B02BD}" srcOrd="0" destOrd="2" presId="urn:microsoft.com/office/officeart/2005/8/layout/hList2"/>
    <dgm:cxn modelId="{BCE55721-B809-FB48-8339-AFFD14251812}" srcId="{8DACAF2C-4C44-2440-B6F7-9875E06771DF}" destId="{C4FE2377-5EBE-2D45-910F-AE4E0D855351}" srcOrd="6" destOrd="0" parTransId="{61900BC0-B6E6-2C4E-8989-534A003C12B3}" sibTransId="{FF14A8FE-D2EC-5B4C-83B2-EDD304523B4F}"/>
    <dgm:cxn modelId="{E7940F2D-F676-204A-8AE5-CC296E964ADE}" srcId="{8DACAF2C-4C44-2440-B6F7-9875E06771DF}" destId="{1032F8F2-330B-D745-A2B8-EE3C610EC741}" srcOrd="9" destOrd="0" parTransId="{7C93F880-BF6C-254B-BAB4-258989BCBAE0}" sibTransId="{BE4B059C-1632-8347-B437-526A67506924}"/>
    <dgm:cxn modelId="{AF69F02E-F2FF-EA48-9B4D-90B5CD3E38C7}" srcId="{55DE1A8D-F27E-8042-9A14-276338987531}" destId="{062FC6CD-9381-8F4A-9ED5-DD152D56B017}" srcOrd="0" destOrd="0" parTransId="{3BD03E13-4BD7-284B-AB7C-85E917653676}" sibTransId="{2684330A-15C6-8B43-9691-2C6A24B93BF9}"/>
    <dgm:cxn modelId="{E83EA932-B663-AA4B-98B6-CE36E86655EB}" type="presOf" srcId="{8E43DAF0-2D27-C248-9CD3-BA40EA39761B}" destId="{4B0E5E88-E302-7A42-A077-0C319608FA99}" srcOrd="0" destOrd="4" presId="urn:microsoft.com/office/officeart/2005/8/layout/hList2"/>
    <dgm:cxn modelId="{B9D7A533-895C-AD4D-8576-3C3282FCBC09}" type="presOf" srcId="{472EA8AD-F3A6-7B49-9D84-D907CD8E3CD7}" destId="{9635FC0D-7B2F-D64B-BACE-4EEBAC3A8FDA}" srcOrd="0" destOrd="2" presId="urn:microsoft.com/office/officeart/2005/8/layout/hList2"/>
    <dgm:cxn modelId="{19D6CA3A-A311-E74E-AA43-04EF5EA21516}" type="presOf" srcId="{368F2A52-C019-FB49-8123-DF945A1B072B}" destId="{454CE950-AFEC-5C49-98E0-FC66750983B4}" srcOrd="0" destOrd="0" presId="urn:microsoft.com/office/officeart/2005/8/layout/hList2"/>
    <dgm:cxn modelId="{F2D1FF3A-E6F0-E746-B644-57F05AB0B9D9}" srcId="{37D228E3-4E1A-F646-A718-6E3D8EB52169}" destId="{8CDE9B39-891B-C546-8F0F-FD43138818D4}" srcOrd="4" destOrd="0" parTransId="{89EE9D24-00C6-C241-BBFA-A6A668B0B5E7}" sibTransId="{F473B2E3-CB58-FD43-A430-573245D9CBC9}"/>
    <dgm:cxn modelId="{D891BC3C-A1BB-FE48-AD1A-9F710A85A624}" srcId="{B5EE3CBB-D066-1444-97C5-C07B766BD1C8}" destId="{B902C7BF-D031-DC4C-B2C9-8F7CF64DD605}" srcOrd="2" destOrd="0" parTransId="{BE4142FB-4AB3-494A-B069-E6B089521DD6}" sibTransId="{427CFD7B-FB41-B14C-9C54-395F4C278F6B}"/>
    <dgm:cxn modelId="{5483F740-0C25-CC4C-B4C9-9B83E03AA871}" type="presOf" srcId="{9E724801-8D3D-4443-81A3-C3962C339E26}" destId="{4110C6EF-B1CC-B94B-A416-2883F2D75AB3}" srcOrd="0" destOrd="5" presId="urn:microsoft.com/office/officeart/2005/8/layout/hList2"/>
    <dgm:cxn modelId="{0BD8E45B-1246-414B-90ED-F1AE43F2CAF2}" srcId="{8DACAF2C-4C44-2440-B6F7-9875E06771DF}" destId="{D5C122F9-F63D-604A-9617-FD336F99471F}" srcOrd="12" destOrd="0" parTransId="{92A2CA11-5805-B348-8284-788C7015704E}" sibTransId="{4363E2B3-F544-FA4E-A618-E68F232FAEDD}"/>
    <dgm:cxn modelId="{9CA0545F-BEE5-FE4E-8E17-63D47E1A8D22}" type="presOf" srcId="{B5EE3CBB-D066-1444-97C5-C07B766BD1C8}" destId="{22A456E0-2186-834D-9199-FB7FFCC494CD}" srcOrd="0" destOrd="0" presId="urn:microsoft.com/office/officeart/2005/8/layout/hList2"/>
    <dgm:cxn modelId="{9BC90841-ADF8-5F4C-A0DB-FC26AADAE939}" type="presOf" srcId="{B902C7BF-D031-DC4C-B2C9-8F7CF64DD605}" destId="{A6B7DB69-7C59-D94F-B26A-1F38898D1F94}" srcOrd="0" destOrd="0" presId="urn:microsoft.com/office/officeart/2005/8/layout/hList2"/>
    <dgm:cxn modelId="{F761D841-9B80-C94D-860D-2B41589D4BBA}" srcId="{37D228E3-4E1A-F646-A718-6E3D8EB52169}" destId="{9A23096C-E4BE-4C41-8358-45568A7044ED}" srcOrd="8" destOrd="0" parTransId="{6F0244E3-3F5C-734A-830D-50AA3C42C8F7}" sibTransId="{631BF93A-4078-0345-8C53-8FA34288BB63}"/>
    <dgm:cxn modelId="{6C432943-9DCF-834C-A8F6-5ED46D1C5AA8}" type="presOf" srcId="{4FC4FB94-9ABB-C043-8028-7CB0C8EE9985}" destId="{4110C6EF-B1CC-B94B-A416-2883F2D75AB3}" srcOrd="0" destOrd="10" presId="urn:microsoft.com/office/officeart/2005/8/layout/hList2"/>
    <dgm:cxn modelId="{4CD6BE64-E849-FB4E-B460-1DB1050A1E95}" type="presOf" srcId="{027FCB18-CB58-1D4F-BEF0-B116E6F794C0}" destId="{9635FC0D-7B2F-D64B-BACE-4EEBAC3A8FDA}" srcOrd="0" destOrd="1" presId="urn:microsoft.com/office/officeart/2005/8/layout/hList2"/>
    <dgm:cxn modelId="{8566F064-A7DB-A048-A529-C13E25F208DA}" srcId="{B5EE3CBB-D066-1444-97C5-C07B766BD1C8}" destId="{8DACAF2C-4C44-2440-B6F7-9875E06771DF}" srcOrd="0" destOrd="0" parTransId="{E8C18498-0696-324B-A12C-6A59EAFBFDF7}" sibTransId="{F994FADC-3801-AE42-9444-56BF319A2510}"/>
    <dgm:cxn modelId="{5A694266-962D-C54B-9A33-68E055658E88}" type="presOf" srcId="{7A62B1D0-C6B4-3346-A0BF-4C05BA1175B9}" destId="{4110C6EF-B1CC-B94B-A416-2883F2D75AB3}" srcOrd="0" destOrd="8" presId="urn:microsoft.com/office/officeart/2005/8/layout/hList2"/>
    <dgm:cxn modelId="{6F3B9D47-4E62-C244-B150-04241E400CD8}" type="presOf" srcId="{9A23096C-E4BE-4C41-8358-45568A7044ED}" destId="{9635FC0D-7B2F-D64B-BACE-4EEBAC3A8FDA}" srcOrd="0" destOrd="8" presId="urn:microsoft.com/office/officeart/2005/8/layout/hList2"/>
    <dgm:cxn modelId="{DDA38F68-4001-E240-9B73-21A4996F1022}" srcId="{B5EE3CBB-D066-1444-97C5-C07B766BD1C8}" destId="{37D228E3-4E1A-F646-A718-6E3D8EB52169}" srcOrd="1" destOrd="0" parTransId="{1308B965-8DBB-6F47-A8E0-D98B7B3C826B}" sibTransId="{568375E1-619D-604C-918C-22FA6D7E524E}"/>
    <dgm:cxn modelId="{25682B69-703E-9941-9870-D532F684710F}" type="presOf" srcId="{41968DF9-6DA7-834B-ADB4-065057CFF387}" destId="{9635FC0D-7B2F-D64B-BACE-4EEBAC3A8FDA}" srcOrd="0" destOrd="0" presId="urn:microsoft.com/office/officeart/2005/8/layout/hList2"/>
    <dgm:cxn modelId="{3D72294B-D448-544D-9442-E3861496ADF2}" type="presOf" srcId="{2E5B433B-CE41-F74A-97ED-47118BA0BD04}" destId="{421A71E0-C2A3-7645-85D3-18CFA9B9D0F8}" srcOrd="0" destOrd="1" presId="urn:microsoft.com/office/officeart/2005/8/layout/hList2"/>
    <dgm:cxn modelId="{FC5EB86C-16FE-4B4C-A15C-1FD791AC4C4A}" type="presOf" srcId="{AC07C2FD-A1AE-1845-9D48-026FE79CF636}" destId="{4110C6EF-B1CC-B94B-A416-2883F2D75AB3}" srcOrd="0" destOrd="3" presId="urn:microsoft.com/office/officeart/2005/8/layout/hList2"/>
    <dgm:cxn modelId="{00EEF84C-49FA-C643-B8FD-36963C241BDC}" srcId="{8DACAF2C-4C44-2440-B6F7-9875E06771DF}" destId="{58AACD92-4C58-BB45-9473-5DEA8C71103D}" srcOrd="4" destOrd="0" parTransId="{A6B6578A-AB5D-2F4A-9AE5-0FA3437CD598}" sibTransId="{18A8EDF2-E332-7B4E-990A-7908542A1D45}"/>
    <dgm:cxn modelId="{D930934E-018A-8F45-82E3-5DD1C1C72844}" type="presOf" srcId="{1032F8F2-330B-D745-A2B8-EE3C610EC741}" destId="{4110C6EF-B1CC-B94B-A416-2883F2D75AB3}" srcOrd="0" destOrd="9" presId="urn:microsoft.com/office/officeart/2005/8/layout/hList2"/>
    <dgm:cxn modelId="{D7124651-323C-E544-9900-21A54A84FCF2}" type="presOf" srcId="{6AC29E67-3490-9F4A-8A57-A6E0F941F38B}" destId="{8BE82DE5-4328-A046-BB56-EE3283785499}" srcOrd="0" destOrd="4" presId="urn:microsoft.com/office/officeart/2005/8/layout/hList2"/>
    <dgm:cxn modelId="{C42FFC51-EAAA-E341-BE10-75D4A273C556}" srcId="{55DE1A8D-F27E-8042-9A14-276338987531}" destId="{82734E4F-638B-FE45-9F28-E52316CB1FD2}" srcOrd="2" destOrd="0" parTransId="{A5B5B1D9-953A-DF44-AE16-52EEF2F78CF7}" sibTransId="{9815DC9D-4079-AF40-9C58-6C54C9AB581D}"/>
    <dgm:cxn modelId="{52C44672-8EA6-BA43-BC36-4329547CEC85}" type="presOf" srcId="{90B06F1A-899D-3F4C-9E57-EAE3127DC8A0}" destId="{9635FC0D-7B2F-D64B-BACE-4EEBAC3A8FDA}" srcOrd="0" destOrd="6" presId="urn:microsoft.com/office/officeart/2005/8/layout/hList2"/>
    <dgm:cxn modelId="{D34D6557-863D-B147-A9BD-1E59683EE8D9}" srcId="{CBE80562-93D7-D247-89D0-94CE6415E932}" destId="{D6F257CD-BCAA-3C4E-B993-503247FDF456}" srcOrd="3" destOrd="0" parTransId="{B07A7A96-E5CE-7D4F-B120-BADAD6B89240}" sibTransId="{B7354604-AC64-714E-B2A6-E4ED0E7DA71B}"/>
    <dgm:cxn modelId="{7A6C1E78-4DF5-234D-92EF-519FA3471DD8}" type="presOf" srcId="{55DE1A8D-F27E-8042-9A14-276338987531}" destId="{E3BEB267-F85A-6F49-AA3A-6D546A4E65B1}" srcOrd="0" destOrd="0" presId="urn:microsoft.com/office/officeart/2005/8/layout/hList2"/>
    <dgm:cxn modelId="{624BF859-1EBC-EE4A-B63B-3B6900334C16}" srcId="{368F2A52-C019-FB49-8123-DF945A1B072B}" destId="{BFFDBE73-B13D-A943-91D9-9A409E011940}" srcOrd="2" destOrd="0" parTransId="{3428F604-8A37-524A-9330-FEB562079C8C}" sibTransId="{0AC0562E-3D8C-D242-BB4C-AA7B15FAAED3}"/>
    <dgm:cxn modelId="{54624E7D-4F7D-9F42-A3C7-38A1A6A030DD}" srcId="{55DE1A8D-F27E-8042-9A14-276338987531}" destId="{6C577AE1-4C5C-5242-887B-18044D2B069F}" srcOrd="1" destOrd="0" parTransId="{D9903D1C-3CE7-184E-9C87-88C4BC30A287}" sibTransId="{402357D2-57C2-884A-B2A9-DA9698E0BC0A}"/>
    <dgm:cxn modelId="{30098D7F-CA3E-F743-B124-DE80277830CD}" srcId="{B5EE3CBB-D066-1444-97C5-C07B766BD1C8}" destId="{CBE80562-93D7-D247-89D0-94CE6415E932}" srcOrd="4" destOrd="0" parTransId="{B10E85B2-57C0-624F-98A0-61295441C9A4}" sibTransId="{9344F817-E244-0648-9A22-29D76EE19D7F}"/>
    <dgm:cxn modelId="{BE0A9A7F-866A-7740-8105-FA95B4ECC26A}" srcId="{B902C7BF-D031-DC4C-B2C9-8F7CF64DD605}" destId="{2E5B433B-CE41-F74A-97ED-47118BA0BD04}" srcOrd="1" destOrd="0" parTransId="{A4E376F4-07B9-0049-970E-7C34DF89F740}" sibTransId="{C3AE2C36-E56E-3B41-A9F9-5A157C5FD8C4}"/>
    <dgm:cxn modelId="{69705D84-20EB-6F41-BA91-E832A8927236}" type="presOf" srcId="{B2106E02-F5F8-3A4E-9557-570092642281}" destId="{421A71E0-C2A3-7645-85D3-18CFA9B9D0F8}" srcOrd="0" destOrd="0" presId="urn:microsoft.com/office/officeart/2005/8/layout/hList2"/>
    <dgm:cxn modelId="{026FA784-7A09-444D-9BF8-10272EEB1037}" type="presOf" srcId="{980318CD-0F9E-D845-B7D6-F14EFAF9BC20}" destId="{8BE82DE5-4328-A046-BB56-EE3283785499}" srcOrd="0" destOrd="2" presId="urn:microsoft.com/office/officeart/2005/8/layout/hList2"/>
    <dgm:cxn modelId="{3BEAA987-2E0B-B540-83F2-AB33B63AAD16}" type="presOf" srcId="{E01D52A7-E570-D343-AB0A-256D64D70E54}" destId="{9635FC0D-7B2F-D64B-BACE-4EEBAC3A8FDA}" srcOrd="0" destOrd="9" presId="urn:microsoft.com/office/officeart/2005/8/layout/hList2"/>
    <dgm:cxn modelId="{9F76658C-3515-F746-89F3-6264AC20A4DD}" srcId="{8DACAF2C-4C44-2440-B6F7-9875E06771DF}" destId="{9E724801-8D3D-4443-81A3-C3962C339E26}" srcOrd="5" destOrd="0" parTransId="{214D5044-CF4D-C040-8FD3-8E75BA3F11DB}" sibTransId="{A9176154-F78F-EE4F-ADEA-D242AD5A53CB}"/>
    <dgm:cxn modelId="{4E91918D-70AB-614A-8E3C-2D4663BC5F24}" srcId="{37D228E3-4E1A-F646-A718-6E3D8EB52169}" destId="{90B06F1A-899D-3F4C-9E57-EAE3127DC8A0}" srcOrd="6" destOrd="0" parTransId="{0B7C6D4C-E320-AF4E-8018-62448A0EE0AB}" sibTransId="{3AD2AB49-66C2-9348-90D0-175A1FF231AD}"/>
    <dgm:cxn modelId="{73CFDE8D-5C1F-614E-922D-66CFDF08A190}" type="presOf" srcId="{22199AC2-32C1-B846-9BE1-527AF3D34027}" destId="{4110C6EF-B1CC-B94B-A416-2883F2D75AB3}" srcOrd="0" destOrd="1" presId="urn:microsoft.com/office/officeart/2005/8/layout/hList2"/>
    <dgm:cxn modelId="{8DF9058E-7735-7041-9374-2761208A8411}" type="presOf" srcId="{30A70627-8664-6A4A-8FB2-EFB51174CF5C}" destId="{8BE82DE5-4328-A046-BB56-EE3283785499}" srcOrd="0" destOrd="1" presId="urn:microsoft.com/office/officeart/2005/8/layout/hList2"/>
    <dgm:cxn modelId="{C80BBA8E-9844-E94A-BC02-E9A919D0BF34}" type="presOf" srcId="{CBE80562-93D7-D247-89D0-94CE6415E932}" destId="{5E5B6755-3FCD-5047-A16C-685A4CD4A14E}" srcOrd="0" destOrd="0" presId="urn:microsoft.com/office/officeart/2005/8/layout/hList2"/>
    <dgm:cxn modelId="{FC18518F-AED7-9047-8F8C-652927D4C4D0}" type="presOf" srcId="{C55C0870-35BB-2646-AC59-F83D9DFAE42E}" destId="{421A71E0-C2A3-7645-85D3-18CFA9B9D0F8}" srcOrd="0" destOrd="2" presId="urn:microsoft.com/office/officeart/2005/8/layout/hList2"/>
    <dgm:cxn modelId="{B9E70A95-943A-F943-B57C-1AF9FE54CE98}" srcId="{CBE80562-93D7-D247-89D0-94CE6415E932}" destId="{980318CD-0F9E-D845-B7D6-F14EFAF9BC20}" srcOrd="2" destOrd="0" parTransId="{49F17525-0B46-EC48-A74C-041443217D77}" sibTransId="{A5CAE631-ED2A-004B-A720-5BD30144FAB3}"/>
    <dgm:cxn modelId="{717BAA97-71F6-F243-B844-2B7CB41C0282}" type="presOf" srcId="{B06A2325-F713-6348-9B00-8D2A70C3CF44}" destId="{4B0E5E88-E302-7A42-A077-0C319608FA99}" srcOrd="0" destOrd="3" presId="urn:microsoft.com/office/officeart/2005/8/layout/hList2"/>
    <dgm:cxn modelId="{3BBA7A99-4B33-9841-9FE5-560C129099D9}" type="presOf" srcId="{E18DA821-C35C-754C-88EE-4470B3CE65F8}" destId="{4110C6EF-B1CC-B94B-A416-2883F2D75AB3}" srcOrd="0" destOrd="11" presId="urn:microsoft.com/office/officeart/2005/8/layout/hList2"/>
    <dgm:cxn modelId="{32A4FFA4-EF05-F247-91FD-4055848865C4}" srcId="{8DACAF2C-4C44-2440-B6F7-9875E06771DF}" destId="{AC07C2FD-A1AE-1845-9D48-026FE79CF636}" srcOrd="3" destOrd="0" parTransId="{16972596-EB16-A946-BC21-F58DA96DD35E}" sibTransId="{56593B4F-E866-C74B-B7A1-077F479D806B}"/>
    <dgm:cxn modelId="{7955C5A5-DFC6-1B40-B18C-DF6558A2654C}" type="presOf" srcId="{D3C05643-543D-CA44-8D21-29DD685E46F5}" destId="{9635FC0D-7B2F-D64B-BACE-4EEBAC3A8FDA}" srcOrd="0" destOrd="5" presId="urn:microsoft.com/office/officeart/2005/8/layout/hList2"/>
    <dgm:cxn modelId="{055C3DA7-396F-6148-AC65-0268BA82F2F5}" srcId="{37D228E3-4E1A-F646-A718-6E3D8EB52169}" destId="{D3C05643-543D-CA44-8D21-29DD685E46F5}" srcOrd="5" destOrd="0" parTransId="{BB20D586-25F1-DC49-84EF-937FD0556D24}" sibTransId="{0E433929-108F-6E47-9EBE-A900012F17CE}"/>
    <dgm:cxn modelId="{360E80A7-AE91-9C40-92C3-9FEA0D97530E}" type="presOf" srcId="{9C43D984-9F5C-2745-AA8B-FEEB8007BE8B}" destId="{8BE82DE5-4328-A046-BB56-EE3283785499}" srcOrd="0" destOrd="0" presId="urn:microsoft.com/office/officeart/2005/8/layout/hList2"/>
    <dgm:cxn modelId="{A78AA7A7-87BF-5244-B882-FAE3B35C496B}" srcId="{B902C7BF-D031-DC4C-B2C9-8F7CF64DD605}" destId="{B2106E02-F5F8-3A4E-9557-570092642281}" srcOrd="0" destOrd="0" parTransId="{84B6DDD5-6BBC-B344-889E-E96B94EFB2F0}" sibTransId="{3FC5246F-1957-D54D-ACF8-D85A7A5686BD}"/>
    <dgm:cxn modelId="{4621EBA8-6513-374D-A979-BC82A6BB2E2F}" type="presOf" srcId="{062FC6CD-9381-8F4A-9ED5-DD152D56B017}" destId="{4B0E5E88-E302-7A42-A077-0C319608FA99}" srcOrd="0" destOrd="0" presId="urn:microsoft.com/office/officeart/2005/8/layout/hList2"/>
    <dgm:cxn modelId="{289B17AA-4172-1840-9504-0B4B318E2991}" type="presOf" srcId="{E63B7E8B-0EA4-B240-BA64-73EEF04BAED2}" destId="{1BD92FAD-9AB0-9044-A6DD-9A07F17B02BD}" srcOrd="0" destOrd="0" presId="urn:microsoft.com/office/officeart/2005/8/layout/hList2"/>
    <dgm:cxn modelId="{2F98ACAC-D719-264F-A48F-BFC14305007D}" srcId="{37D228E3-4E1A-F646-A718-6E3D8EB52169}" destId="{472EA8AD-F3A6-7B49-9D84-D907CD8E3CD7}" srcOrd="2" destOrd="0" parTransId="{A19E0690-B839-E743-A8C1-70528FB3608A}" sibTransId="{41C241BB-274B-9745-A810-ABEF39457E2E}"/>
    <dgm:cxn modelId="{CD8272AF-27C0-D34A-8FB7-DC15DEDC8F2E}" srcId="{8DACAF2C-4C44-2440-B6F7-9875E06771DF}" destId="{D7865F5B-6D74-D34C-AAFD-C9C81ABF0DCB}" srcOrd="7" destOrd="0" parTransId="{6678C59A-D11E-D14A-BF08-14B563E05A2D}" sibTransId="{FE6C27A3-5AD1-D146-93E0-F053641DC5C3}"/>
    <dgm:cxn modelId="{F252DAB0-C3D3-A14B-ADB2-F183470EC26F}" srcId="{B5EE3CBB-D066-1444-97C5-C07B766BD1C8}" destId="{55DE1A8D-F27E-8042-9A14-276338987531}" srcOrd="3" destOrd="0" parTransId="{6448F574-478C-7A40-9A51-A12C22BA6946}" sibTransId="{B47CAA42-5787-C342-B056-3AC0740BD602}"/>
    <dgm:cxn modelId="{812038B5-F0F5-EA4E-93CC-60A8A0056492}" srcId="{37D228E3-4E1A-F646-A718-6E3D8EB52169}" destId="{8142123B-72E7-7648-B249-B4832270FEA0}" srcOrd="10" destOrd="0" parTransId="{CDB0ADF3-DC48-AF4C-B50E-E4B764378E08}" sibTransId="{22E588EF-FEB0-C742-BD0D-0BC30AD1F4B5}"/>
    <dgm:cxn modelId="{813DB1BE-3750-9749-9966-39326CB86AF7}" srcId="{55DE1A8D-F27E-8042-9A14-276338987531}" destId="{B06A2325-F713-6348-9B00-8D2A70C3CF44}" srcOrd="3" destOrd="0" parTransId="{AABEF2B0-CCDE-1848-B829-0CB70D82CA6E}" sibTransId="{72941C7B-17A3-044A-9AE5-73D78A7FFC19}"/>
    <dgm:cxn modelId="{4140B7BF-3863-0D40-9BF0-37A29A17A96E}" type="presOf" srcId="{D5C122F9-F63D-604A-9617-FD336F99471F}" destId="{4110C6EF-B1CC-B94B-A416-2883F2D75AB3}" srcOrd="0" destOrd="12" presId="urn:microsoft.com/office/officeart/2005/8/layout/hList2"/>
    <dgm:cxn modelId="{5C56D4C8-8F02-BA4E-920E-01E05D071EDB}" srcId="{8DACAF2C-4C44-2440-B6F7-9875E06771DF}" destId="{22199AC2-32C1-B846-9BE1-527AF3D34027}" srcOrd="1" destOrd="0" parTransId="{92C9E9CF-792F-194D-95EB-365576DF52FF}" sibTransId="{E77BCB11-4081-8D43-A783-A13A3FF72EBE}"/>
    <dgm:cxn modelId="{25ECD6C8-7E8D-FD47-8199-7F725E44199A}" srcId="{8DACAF2C-4C44-2440-B6F7-9875E06771DF}" destId="{7A62B1D0-C6B4-3346-A0BF-4C05BA1175B9}" srcOrd="8" destOrd="0" parTransId="{DF966937-47B4-FC44-8024-1B7691B8E47D}" sibTransId="{57B8C734-6374-1D46-A0D9-D457680CDAE5}"/>
    <dgm:cxn modelId="{5A2A4DCD-695C-824B-8074-DB9EF03EEFE5}" type="presOf" srcId="{8CDE9B39-891B-C546-8F0F-FD43138818D4}" destId="{9635FC0D-7B2F-D64B-BACE-4EEBAC3A8FDA}" srcOrd="0" destOrd="4" presId="urn:microsoft.com/office/officeart/2005/8/layout/hList2"/>
    <dgm:cxn modelId="{861613CF-797B-2B4C-B847-FA36584D61E4}" srcId="{368F2A52-C019-FB49-8123-DF945A1B072B}" destId="{6A294F15-6D73-B445-A91F-BDA98181ABF5}" srcOrd="1" destOrd="0" parTransId="{0819CF15-6274-C546-A326-9A50200F523F}" sibTransId="{0C2A92B8-1B47-924C-B575-DEBFF0547435}"/>
    <dgm:cxn modelId="{E26426D2-AC0C-CF4E-921E-471EF9A3BBDC}" srcId="{B5EE3CBB-D066-1444-97C5-C07B766BD1C8}" destId="{368F2A52-C019-FB49-8123-DF945A1B072B}" srcOrd="5" destOrd="0" parTransId="{6069D20F-C23B-F340-9DC0-8E97CE478230}" sibTransId="{D3051D3C-AC70-E24A-BC6F-8B3F861C4E1F}"/>
    <dgm:cxn modelId="{FFCB17D3-287D-B84D-AB99-CED5AB5ACFD7}" srcId="{B902C7BF-D031-DC4C-B2C9-8F7CF64DD605}" destId="{C55C0870-35BB-2646-AC59-F83D9DFAE42E}" srcOrd="2" destOrd="0" parTransId="{0F7B9F16-E25A-9742-9322-DA911E15808E}" sibTransId="{35DD98F3-17E0-DC49-8BAE-59BF94A31BDD}"/>
    <dgm:cxn modelId="{0CB138D6-1381-9445-B6B2-BF26AC40485C}" srcId="{37D228E3-4E1A-F646-A718-6E3D8EB52169}" destId="{9825FC54-0683-064C-9F52-D698B8C81C58}" srcOrd="7" destOrd="0" parTransId="{F9532D87-EAF5-CA43-B2C8-78A58A19C76B}" sibTransId="{92E19E2A-A5A7-A84E-B504-7FB35D785C2F}"/>
    <dgm:cxn modelId="{35BEACD8-5712-3040-A86E-C3663A374EF3}" type="presOf" srcId="{9825FC54-0683-064C-9F52-D698B8C81C58}" destId="{9635FC0D-7B2F-D64B-BACE-4EEBAC3A8FDA}" srcOrd="0" destOrd="7" presId="urn:microsoft.com/office/officeart/2005/8/layout/hList2"/>
    <dgm:cxn modelId="{C4EC6CD9-9821-1444-B9DD-7AB49C16E9FE}" type="presOf" srcId="{71AC2469-C12B-C143-97F1-177D97B97D94}" destId="{4110C6EF-B1CC-B94B-A416-2883F2D75AB3}" srcOrd="0" destOrd="2" presId="urn:microsoft.com/office/officeart/2005/8/layout/hList2"/>
    <dgm:cxn modelId="{41B421DD-251D-604C-AAFF-62A9ED5A6213}" type="presOf" srcId="{C4FE2377-5EBE-2D45-910F-AE4E0D855351}" destId="{4110C6EF-B1CC-B94B-A416-2883F2D75AB3}" srcOrd="0" destOrd="6" presId="urn:microsoft.com/office/officeart/2005/8/layout/hList2"/>
    <dgm:cxn modelId="{EF5E7ADE-1C1C-0A45-843C-189B1F1671F5}" type="presOf" srcId="{F34C0986-F0DC-EF45-8F47-323BB62C977D}" destId="{4110C6EF-B1CC-B94B-A416-2883F2D75AB3}" srcOrd="0" destOrd="0" presId="urn:microsoft.com/office/officeart/2005/8/layout/hList2"/>
    <dgm:cxn modelId="{591E51E6-0704-7D41-B73B-E04DEE44497A}" srcId="{CBE80562-93D7-D247-89D0-94CE6415E932}" destId="{6AC29E67-3490-9F4A-8A57-A6E0F941F38B}" srcOrd="4" destOrd="0" parTransId="{6668453E-DB93-F140-ABB6-DB16B9255D61}" sibTransId="{48EB67CE-EA68-DB42-A7F9-E942A3846CD0}"/>
    <dgm:cxn modelId="{E22CE3E6-5A07-9944-A3AF-79FD7239ECD1}" type="presOf" srcId="{8142123B-72E7-7648-B249-B4832270FEA0}" destId="{9635FC0D-7B2F-D64B-BACE-4EEBAC3A8FDA}" srcOrd="0" destOrd="10" presId="urn:microsoft.com/office/officeart/2005/8/layout/hList2"/>
    <dgm:cxn modelId="{6BE51AEC-69CB-CA44-B980-2E3A02A899B8}" type="presOf" srcId="{82734E4F-638B-FE45-9F28-E52316CB1FD2}" destId="{4B0E5E88-E302-7A42-A077-0C319608FA99}" srcOrd="0" destOrd="2" presId="urn:microsoft.com/office/officeart/2005/8/layout/hList2"/>
    <dgm:cxn modelId="{B2E9BCEC-170B-8041-95A2-1BE280307ED5}" srcId="{37D228E3-4E1A-F646-A718-6E3D8EB52169}" destId="{41968DF9-6DA7-834B-ADB4-065057CFF387}" srcOrd="0" destOrd="0" parTransId="{3FB612C4-6217-FE4A-8B04-C728C5981B01}" sibTransId="{E1A0013F-C109-8148-9AD2-40B4023DEA01}"/>
    <dgm:cxn modelId="{24D121EE-8352-F241-ABF3-5A64B95D92B0}" srcId="{37D228E3-4E1A-F646-A718-6E3D8EB52169}" destId="{E01D52A7-E570-D343-AB0A-256D64D70E54}" srcOrd="9" destOrd="0" parTransId="{1E4DD680-BA88-B34F-B225-90025ADD11B7}" sibTransId="{CFE7BEF7-DA0F-9443-AD86-A554E1FAC545}"/>
    <dgm:cxn modelId="{92C459F0-1442-6F49-A377-ACF239E131CC}" type="presOf" srcId="{D6F257CD-BCAA-3C4E-B993-503247FDF456}" destId="{8BE82DE5-4328-A046-BB56-EE3283785499}" srcOrd="0" destOrd="3" presId="urn:microsoft.com/office/officeart/2005/8/layout/hList2"/>
    <dgm:cxn modelId="{0CE5DCF2-1450-9740-8600-EAE1DE8926A7}" srcId="{8DACAF2C-4C44-2440-B6F7-9875E06771DF}" destId="{4FC4FB94-9ABB-C043-8028-7CB0C8EE9985}" srcOrd="10" destOrd="0" parTransId="{C55E6BB0-68FD-DA4E-B9D6-F50BD80C63DE}" sibTransId="{0ED9D3E5-9521-8D41-95A3-288F69614E11}"/>
    <dgm:cxn modelId="{1B67E3F2-4E11-7949-9C85-F8BC6D6A4944}" type="presOf" srcId="{2ED672C7-ED0C-1C4F-9713-56357D5682F3}" destId="{9635FC0D-7B2F-D64B-BACE-4EEBAC3A8FDA}" srcOrd="0" destOrd="3" presId="urn:microsoft.com/office/officeart/2005/8/layout/hList2"/>
    <dgm:cxn modelId="{A14C2CF4-19C9-0F44-B917-79D04E48652F}" srcId="{37D228E3-4E1A-F646-A718-6E3D8EB52169}" destId="{027FCB18-CB58-1D4F-BEF0-B116E6F794C0}" srcOrd="1" destOrd="0" parTransId="{11501F40-F07D-1742-B804-30A485670C73}" sibTransId="{4DEF1D39-CAA2-6E4A-8CA4-D8F657F4F387}"/>
    <dgm:cxn modelId="{7DAF69F4-9C42-A44B-AC27-57ED0943F3ED}" srcId="{8DACAF2C-4C44-2440-B6F7-9875E06771DF}" destId="{F34C0986-F0DC-EF45-8F47-323BB62C977D}" srcOrd="0" destOrd="0" parTransId="{AE83F4EE-C584-F041-866B-2D9C77750355}" sibTransId="{58666EF6-ED6D-F548-A501-A15DBC81D24A}"/>
    <dgm:cxn modelId="{184C4EF5-8FC8-C14C-8161-19931B173712}" srcId="{37D228E3-4E1A-F646-A718-6E3D8EB52169}" destId="{2ED672C7-ED0C-1C4F-9713-56357D5682F3}" srcOrd="3" destOrd="0" parTransId="{4E31B611-353C-F843-98DE-1E81CBAE2B49}" sibTransId="{90CEC317-D2DC-D948-92F1-F352767CEAEC}"/>
    <dgm:cxn modelId="{84E071F5-1EC5-D44B-BD01-250131B5E6C0}" srcId="{CBE80562-93D7-D247-89D0-94CE6415E932}" destId="{9C43D984-9F5C-2745-AA8B-FEEB8007BE8B}" srcOrd="0" destOrd="0" parTransId="{64309B03-5729-1644-9A01-EE7B1B334338}" sibTransId="{1998AB04-0C9C-D947-A945-DC1E85AD74C1}"/>
    <dgm:cxn modelId="{04AC0FFA-F1BA-CC49-B417-6C039A0F915D}" type="presOf" srcId="{6A294F15-6D73-B445-A91F-BDA98181ABF5}" destId="{1BD92FAD-9AB0-9044-A6DD-9A07F17B02BD}" srcOrd="0" destOrd="1" presId="urn:microsoft.com/office/officeart/2005/8/layout/hList2"/>
    <dgm:cxn modelId="{61067F27-773D-1D4E-A96C-B0AE46621E98}" type="presParOf" srcId="{22A456E0-2186-834D-9199-FB7FFCC494CD}" destId="{6E363604-0BB0-E046-B384-7151DE344184}" srcOrd="0" destOrd="0" presId="urn:microsoft.com/office/officeart/2005/8/layout/hList2"/>
    <dgm:cxn modelId="{B71D6374-3334-F944-8CBD-16C29036DDEC}" type="presParOf" srcId="{6E363604-0BB0-E046-B384-7151DE344184}" destId="{E524C077-BBF0-5440-A602-CF84DE8ADEB1}" srcOrd="0" destOrd="0" presId="urn:microsoft.com/office/officeart/2005/8/layout/hList2"/>
    <dgm:cxn modelId="{8D8F1809-D076-0640-9E53-2867B5948FFC}" type="presParOf" srcId="{6E363604-0BB0-E046-B384-7151DE344184}" destId="{4110C6EF-B1CC-B94B-A416-2883F2D75AB3}" srcOrd="1" destOrd="0" presId="urn:microsoft.com/office/officeart/2005/8/layout/hList2"/>
    <dgm:cxn modelId="{131B72E0-4F7D-8E4F-A6A4-5BAB722C251D}" type="presParOf" srcId="{6E363604-0BB0-E046-B384-7151DE344184}" destId="{C3008A4B-E2FB-0845-BE13-C5F405882830}" srcOrd="2" destOrd="0" presId="urn:microsoft.com/office/officeart/2005/8/layout/hList2"/>
    <dgm:cxn modelId="{06D7B36F-DDA2-DB46-815B-12B11823999F}" type="presParOf" srcId="{22A456E0-2186-834D-9199-FB7FFCC494CD}" destId="{C467E1D0-E364-244D-B05D-BEB5A97A922D}" srcOrd="1" destOrd="0" presId="urn:microsoft.com/office/officeart/2005/8/layout/hList2"/>
    <dgm:cxn modelId="{2F827B56-05D2-8043-858C-6E2273A7AF03}" type="presParOf" srcId="{22A456E0-2186-834D-9199-FB7FFCC494CD}" destId="{E364A6AB-CB11-E045-9DF2-B6CB7FBB027B}" srcOrd="2" destOrd="0" presId="urn:microsoft.com/office/officeart/2005/8/layout/hList2"/>
    <dgm:cxn modelId="{E5D6B2DD-6684-D643-B00C-761847AAF166}" type="presParOf" srcId="{E364A6AB-CB11-E045-9DF2-B6CB7FBB027B}" destId="{2318A59F-3FB0-2243-AA7D-B8AA7080F8AC}" srcOrd="0" destOrd="0" presId="urn:microsoft.com/office/officeart/2005/8/layout/hList2"/>
    <dgm:cxn modelId="{EB18D905-E2FB-7942-AE7B-600B6874263C}" type="presParOf" srcId="{E364A6AB-CB11-E045-9DF2-B6CB7FBB027B}" destId="{9635FC0D-7B2F-D64B-BACE-4EEBAC3A8FDA}" srcOrd="1" destOrd="0" presId="urn:microsoft.com/office/officeart/2005/8/layout/hList2"/>
    <dgm:cxn modelId="{E3939A96-88BE-F84B-9D09-7968D63ECE72}" type="presParOf" srcId="{E364A6AB-CB11-E045-9DF2-B6CB7FBB027B}" destId="{08CF99D8-BDD5-C44D-B543-E7839B563044}" srcOrd="2" destOrd="0" presId="urn:microsoft.com/office/officeart/2005/8/layout/hList2"/>
    <dgm:cxn modelId="{0871AF51-7380-0B4E-9462-90AB60EB2EFA}" type="presParOf" srcId="{22A456E0-2186-834D-9199-FB7FFCC494CD}" destId="{69ED6978-0834-0243-ADF4-9654D3313624}" srcOrd="3" destOrd="0" presId="urn:microsoft.com/office/officeart/2005/8/layout/hList2"/>
    <dgm:cxn modelId="{F42D6105-02E9-014F-ACDC-0843A5CD5041}" type="presParOf" srcId="{22A456E0-2186-834D-9199-FB7FFCC494CD}" destId="{8AED6499-2119-3C44-BC5E-2506CAB188A7}" srcOrd="4" destOrd="0" presId="urn:microsoft.com/office/officeart/2005/8/layout/hList2"/>
    <dgm:cxn modelId="{5E9AAC2B-7DAC-2146-9256-ED93478E50FF}" type="presParOf" srcId="{8AED6499-2119-3C44-BC5E-2506CAB188A7}" destId="{B5843A17-423E-2E45-BD04-3735B20D00B6}" srcOrd="0" destOrd="0" presId="urn:microsoft.com/office/officeart/2005/8/layout/hList2"/>
    <dgm:cxn modelId="{CF6EF36F-1792-CF49-A3EF-6B89DD811830}" type="presParOf" srcId="{8AED6499-2119-3C44-BC5E-2506CAB188A7}" destId="{421A71E0-C2A3-7645-85D3-18CFA9B9D0F8}" srcOrd="1" destOrd="0" presId="urn:microsoft.com/office/officeart/2005/8/layout/hList2"/>
    <dgm:cxn modelId="{A48785B0-F8CF-5A49-AFBB-BCE6900268A5}" type="presParOf" srcId="{8AED6499-2119-3C44-BC5E-2506CAB188A7}" destId="{A6B7DB69-7C59-D94F-B26A-1F38898D1F94}" srcOrd="2" destOrd="0" presId="urn:microsoft.com/office/officeart/2005/8/layout/hList2"/>
    <dgm:cxn modelId="{B0DD5BEE-78B4-6A42-A41F-57F95A9C8B5D}" type="presParOf" srcId="{22A456E0-2186-834D-9199-FB7FFCC494CD}" destId="{69993FBF-0C03-2548-BC94-AA41DD9A3C89}" srcOrd="5" destOrd="0" presId="urn:microsoft.com/office/officeart/2005/8/layout/hList2"/>
    <dgm:cxn modelId="{6A6451EE-A730-3C45-BB75-EFA31DE4D9BB}" type="presParOf" srcId="{22A456E0-2186-834D-9199-FB7FFCC494CD}" destId="{03EEB48D-EB09-AF4D-941A-AEAF53134CD0}" srcOrd="6" destOrd="0" presId="urn:microsoft.com/office/officeart/2005/8/layout/hList2"/>
    <dgm:cxn modelId="{F7523C7E-07C5-3344-AD2E-8E42E8F9BF1D}" type="presParOf" srcId="{03EEB48D-EB09-AF4D-941A-AEAF53134CD0}" destId="{6474C013-6298-C148-9F95-55EEB82B6005}" srcOrd="0" destOrd="0" presId="urn:microsoft.com/office/officeart/2005/8/layout/hList2"/>
    <dgm:cxn modelId="{EE647F57-102B-1B40-9C51-5871A036258C}" type="presParOf" srcId="{03EEB48D-EB09-AF4D-941A-AEAF53134CD0}" destId="{4B0E5E88-E302-7A42-A077-0C319608FA99}" srcOrd="1" destOrd="0" presId="urn:microsoft.com/office/officeart/2005/8/layout/hList2"/>
    <dgm:cxn modelId="{E0A4EB93-0BBF-0740-B201-AD1B302B5BAB}" type="presParOf" srcId="{03EEB48D-EB09-AF4D-941A-AEAF53134CD0}" destId="{E3BEB267-F85A-6F49-AA3A-6D546A4E65B1}" srcOrd="2" destOrd="0" presId="urn:microsoft.com/office/officeart/2005/8/layout/hList2"/>
    <dgm:cxn modelId="{616F63B6-B8C3-6B45-95F8-CF928FA9A132}" type="presParOf" srcId="{22A456E0-2186-834D-9199-FB7FFCC494CD}" destId="{D65B94F5-7E6A-4C40-B3E4-F7E9CE21A2BA}" srcOrd="7" destOrd="0" presId="urn:microsoft.com/office/officeart/2005/8/layout/hList2"/>
    <dgm:cxn modelId="{ABD81A19-C26D-384E-BE83-4861E35AF26E}" type="presParOf" srcId="{22A456E0-2186-834D-9199-FB7FFCC494CD}" destId="{10DBF7CA-E8C2-B348-9DD0-D00FE7DED6FE}" srcOrd="8" destOrd="0" presId="urn:microsoft.com/office/officeart/2005/8/layout/hList2"/>
    <dgm:cxn modelId="{0B9CCE3A-1259-D64B-8BB0-F12F2837A0F8}" type="presParOf" srcId="{10DBF7CA-E8C2-B348-9DD0-D00FE7DED6FE}" destId="{AA527E35-9EA4-0545-8DB4-7A952E74EBF6}" srcOrd="0" destOrd="0" presId="urn:microsoft.com/office/officeart/2005/8/layout/hList2"/>
    <dgm:cxn modelId="{1A55756B-A105-744C-AB6B-6A8F15C49A00}" type="presParOf" srcId="{10DBF7CA-E8C2-B348-9DD0-D00FE7DED6FE}" destId="{8BE82DE5-4328-A046-BB56-EE3283785499}" srcOrd="1" destOrd="0" presId="urn:microsoft.com/office/officeart/2005/8/layout/hList2"/>
    <dgm:cxn modelId="{4A149351-10B3-CE4A-A31A-D74CD033A84A}" type="presParOf" srcId="{10DBF7CA-E8C2-B348-9DD0-D00FE7DED6FE}" destId="{5E5B6755-3FCD-5047-A16C-685A4CD4A14E}" srcOrd="2" destOrd="0" presId="urn:microsoft.com/office/officeart/2005/8/layout/hList2"/>
    <dgm:cxn modelId="{D5A82EBA-31A7-6E48-A702-3D258C8CD96D}" type="presParOf" srcId="{22A456E0-2186-834D-9199-FB7FFCC494CD}" destId="{F4B5CD71-E5E8-D54C-ACC3-4B99A418061B}" srcOrd="9" destOrd="0" presId="urn:microsoft.com/office/officeart/2005/8/layout/hList2"/>
    <dgm:cxn modelId="{4D651133-1CB1-644F-AF04-27F124F7E423}" type="presParOf" srcId="{22A456E0-2186-834D-9199-FB7FFCC494CD}" destId="{D7C56F1A-E4BF-0442-84DE-94F4DA8CA0C9}" srcOrd="10" destOrd="0" presId="urn:microsoft.com/office/officeart/2005/8/layout/hList2"/>
    <dgm:cxn modelId="{7521B4E6-27E3-4B4A-8EA2-602CA7989A55}" type="presParOf" srcId="{D7C56F1A-E4BF-0442-84DE-94F4DA8CA0C9}" destId="{129E5BC5-8A26-1F42-AC5C-7B8C7B9A852F}" srcOrd="0" destOrd="0" presId="urn:microsoft.com/office/officeart/2005/8/layout/hList2"/>
    <dgm:cxn modelId="{5ECE9128-6056-564E-8CEC-152F0D47C67C}" type="presParOf" srcId="{D7C56F1A-E4BF-0442-84DE-94F4DA8CA0C9}" destId="{1BD92FAD-9AB0-9044-A6DD-9A07F17B02BD}" srcOrd="1" destOrd="0" presId="urn:microsoft.com/office/officeart/2005/8/layout/hList2"/>
    <dgm:cxn modelId="{8F07693D-910F-CD40-81E5-0AAD1D61DA94}" type="presParOf" srcId="{D7C56F1A-E4BF-0442-84DE-94F4DA8CA0C9}" destId="{454CE950-AFEC-5C49-98E0-FC66750983B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5BC97E-0ABA-4FF0-B4E4-33734C510522}"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7791D7AC-4E4D-4682-A262-1A03F726B362}">
      <dgm:prSet custT="1"/>
      <dgm:spPr>
        <a:solidFill>
          <a:srgbClr val="E37405"/>
        </a:solidFill>
      </dgm:spPr>
      <dgm:t>
        <a:bodyPr/>
        <a:lstStyle/>
        <a:p>
          <a:pPr>
            <a:lnSpc>
              <a:spcPct val="100000"/>
            </a:lnSpc>
            <a:spcAft>
              <a:spcPts val="0"/>
            </a:spcAft>
          </a:pPr>
          <a:r>
            <a:rPr lang="en-US" sz="1800" b="1" dirty="0">
              <a:latin typeface="Century Gothic" panose="020B0502020202020204" pitchFamily="34" charset="0"/>
            </a:rPr>
            <a:t>Increased Urban Heat</a:t>
          </a:r>
        </a:p>
        <a:p>
          <a:pPr>
            <a:lnSpc>
              <a:spcPct val="100000"/>
            </a:lnSpc>
            <a:spcAft>
              <a:spcPts val="0"/>
            </a:spcAft>
          </a:pPr>
          <a:r>
            <a:rPr lang="en-US" sz="1600" dirty="0">
              <a:latin typeface="Century Gothic" panose="020B0502020202020204" pitchFamily="34" charset="0"/>
            </a:rPr>
            <a:t>Higher temperature and extreme heat events</a:t>
          </a:r>
        </a:p>
      </dgm:t>
    </dgm:pt>
    <dgm:pt modelId="{773B09C0-AFD6-4FE2-9E64-C987A24B5D44}" type="parTrans" cxnId="{F7BD78F6-3152-425F-8A46-686CCDA380D3}">
      <dgm:prSet/>
      <dgm:spPr/>
      <dgm:t>
        <a:bodyPr/>
        <a:lstStyle/>
        <a:p>
          <a:endParaRPr lang="en-US"/>
        </a:p>
      </dgm:t>
    </dgm:pt>
    <dgm:pt modelId="{0994F6B9-6A5E-4EC9-AD41-F204820857C8}" type="sibTrans" cxnId="{F7BD78F6-3152-425F-8A46-686CCDA380D3}">
      <dgm:prSet/>
      <dgm:spPr/>
      <dgm:t>
        <a:bodyPr/>
        <a:lstStyle/>
        <a:p>
          <a:endParaRPr lang="en-US"/>
        </a:p>
      </dgm:t>
    </dgm:pt>
    <dgm:pt modelId="{5DD8CF85-49D8-4FE7-A65A-EB9F8082043A}">
      <dgm:prSet custT="1"/>
      <dgm:spPr>
        <a:solidFill>
          <a:schemeClr val="accent6">
            <a:lumMod val="75000"/>
          </a:schemeClr>
        </a:solidFill>
      </dgm:spPr>
      <dgm:t>
        <a:bodyPr/>
        <a:lstStyle/>
        <a:p>
          <a:pPr>
            <a:lnSpc>
              <a:spcPct val="100000"/>
            </a:lnSpc>
            <a:spcAft>
              <a:spcPts val="0"/>
            </a:spcAft>
          </a:pPr>
          <a:r>
            <a:rPr lang="en-US" sz="1800" b="1" dirty="0">
              <a:latin typeface="Century Gothic" panose="020B0502020202020204" pitchFamily="34" charset="0"/>
            </a:rPr>
            <a:t>Loss in Tree Canopy</a:t>
          </a:r>
        </a:p>
        <a:p>
          <a:pPr>
            <a:lnSpc>
              <a:spcPct val="100000"/>
            </a:lnSpc>
            <a:spcAft>
              <a:spcPts val="0"/>
            </a:spcAft>
          </a:pPr>
          <a:r>
            <a:rPr lang="en-US" sz="1800" b="1" dirty="0">
              <a:latin typeface="Century Gothic" panose="020B0502020202020204" pitchFamily="34" charset="0"/>
            </a:rPr>
            <a:t> </a:t>
          </a:r>
          <a:r>
            <a:rPr lang="en-US" sz="1600" dirty="0">
              <a:latin typeface="Century Gothic" panose="020B0502020202020204" pitchFamily="34" charset="0"/>
            </a:rPr>
            <a:t>Increased heat burden with loss of trees due to diseases</a:t>
          </a:r>
        </a:p>
      </dgm:t>
    </dgm:pt>
    <dgm:pt modelId="{9C74FEDC-228E-4165-B6D0-502A36B0B8E1}" type="parTrans" cxnId="{07080878-C053-4A3E-AC0C-D14BB8001B6D}">
      <dgm:prSet/>
      <dgm:spPr/>
      <dgm:t>
        <a:bodyPr/>
        <a:lstStyle/>
        <a:p>
          <a:endParaRPr lang="en-US"/>
        </a:p>
      </dgm:t>
    </dgm:pt>
    <dgm:pt modelId="{F272FEA0-4D7D-4221-84C7-64B3BC149D24}" type="sibTrans" cxnId="{07080878-C053-4A3E-AC0C-D14BB8001B6D}">
      <dgm:prSet/>
      <dgm:spPr/>
      <dgm:t>
        <a:bodyPr/>
        <a:lstStyle/>
        <a:p>
          <a:endParaRPr lang="en-US"/>
        </a:p>
      </dgm:t>
    </dgm:pt>
    <dgm:pt modelId="{1253B3D5-F22B-44D2-9568-394FBFD9521D}">
      <dgm:prSet custT="1"/>
      <dgm:spPr>
        <a:solidFill>
          <a:schemeClr val="accent5">
            <a:lumMod val="75000"/>
          </a:schemeClr>
        </a:solidFill>
      </dgm:spPr>
      <dgm:t>
        <a:bodyPr/>
        <a:lstStyle/>
        <a:p>
          <a:r>
            <a:rPr lang="en-US" sz="1800" b="1" dirty="0">
              <a:latin typeface="Century Gothic" panose="020B0502020202020204" pitchFamily="34" charset="0"/>
            </a:rPr>
            <a:t>Need for Data + EJ </a:t>
          </a:r>
        </a:p>
        <a:p>
          <a:r>
            <a:rPr lang="en-US" sz="1600" dirty="0">
              <a:latin typeface="Century Gothic" panose="020B0502020202020204" pitchFamily="34" charset="0"/>
            </a:rPr>
            <a:t>Visual and quantitative data to guide Climate Adaptation and Mitigation Plan, and to understand which vulnerable </a:t>
          </a:r>
          <a:r>
            <a:rPr lang="en-US" sz="1600" b="1" dirty="0">
              <a:latin typeface="Century Gothic" panose="020B0502020202020204" pitchFamily="34" charset="0"/>
            </a:rPr>
            <a:t>populations disproportionately</a:t>
          </a:r>
          <a:r>
            <a:rPr lang="en-US" sz="1600" dirty="0">
              <a:latin typeface="Century Gothic" panose="020B0502020202020204" pitchFamily="34" charset="0"/>
            </a:rPr>
            <a:t> experience high urban heat</a:t>
          </a:r>
        </a:p>
      </dgm:t>
    </dgm:pt>
    <dgm:pt modelId="{F1DD2DDC-789E-4672-AC40-AEEBD6F9FF58}" type="parTrans" cxnId="{23A7E034-95F7-4627-AE36-B3896237F172}">
      <dgm:prSet/>
      <dgm:spPr/>
      <dgm:t>
        <a:bodyPr/>
        <a:lstStyle/>
        <a:p>
          <a:endParaRPr lang="en-US"/>
        </a:p>
      </dgm:t>
    </dgm:pt>
    <dgm:pt modelId="{FCAE3F10-D7F3-4EFC-9BA8-8000CA68DC66}" type="sibTrans" cxnId="{23A7E034-95F7-4627-AE36-B3896237F172}">
      <dgm:prSet/>
      <dgm:spPr/>
      <dgm:t>
        <a:bodyPr/>
        <a:lstStyle/>
        <a:p>
          <a:endParaRPr lang="en-US"/>
        </a:p>
      </dgm:t>
    </dgm:pt>
    <dgm:pt modelId="{5B6566D1-8B63-7D41-84F9-1A21703CEF78}" type="pres">
      <dgm:prSet presAssocID="{FD5BC97E-0ABA-4FF0-B4E4-33734C510522}" presName="Name0" presStyleCnt="0">
        <dgm:presLayoutVars>
          <dgm:dir/>
          <dgm:animLvl val="lvl"/>
          <dgm:resizeHandles val="exact"/>
        </dgm:presLayoutVars>
      </dgm:prSet>
      <dgm:spPr/>
    </dgm:pt>
    <dgm:pt modelId="{1E7B3A3E-96D6-B445-AC33-058A65CC2B05}" type="pres">
      <dgm:prSet presAssocID="{1253B3D5-F22B-44D2-9568-394FBFD9521D}" presName="boxAndChildren" presStyleCnt="0"/>
      <dgm:spPr/>
    </dgm:pt>
    <dgm:pt modelId="{8AF43160-43D0-0B48-BFC7-4C8E3558CAD4}" type="pres">
      <dgm:prSet presAssocID="{1253B3D5-F22B-44D2-9568-394FBFD9521D}" presName="parentTextBox" presStyleLbl="node1" presStyleIdx="0" presStyleCnt="3"/>
      <dgm:spPr/>
    </dgm:pt>
    <dgm:pt modelId="{DDCEA09F-791E-BD44-878B-277483967C52}" type="pres">
      <dgm:prSet presAssocID="{F272FEA0-4D7D-4221-84C7-64B3BC149D24}" presName="sp" presStyleCnt="0"/>
      <dgm:spPr/>
    </dgm:pt>
    <dgm:pt modelId="{C1D5B352-ACE5-CB41-B488-670F5179602A}" type="pres">
      <dgm:prSet presAssocID="{5DD8CF85-49D8-4FE7-A65A-EB9F8082043A}" presName="arrowAndChildren" presStyleCnt="0"/>
      <dgm:spPr/>
    </dgm:pt>
    <dgm:pt modelId="{944082A7-A68D-5349-AB4C-C63EF3ED131E}" type="pres">
      <dgm:prSet presAssocID="{5DD8CF85-49D8-4FE7-A65A-EB9F8082043A}" presName="parentTextArrow" presStyleLbl="node1" presStyleIdx="1" presStyleCnt="3"/>
      <dgm:spPr/>
    </dgm:pt>
    <dgm:pt modelId="{936F6FFD-0144-7742-9E66-3A5EAC324B20}" type="pres">
      <dgm:prSet presAssocID="{0994F6B9-6A5E-4EC9-AD41-F204820857C8}" presName="sp" presStyleCnt="0"/>
      <dgm:spPr/>
    </dgm:pt>
    <dgm:pt modelId="{BB1E217C-C34A-8D4B-942C-E5A1AB9AA0A1}" type="pres">
      <dgm:prSet presAssocID="{7791D7AC-4E4D-4682-A262-1A03F726B362}" presName="arrowAndChildren" presStyleCnt="0"/>
      <dgm:spPr/>
    </dgm:pt>
    <dgm:pt modelId="{14529354-A61F-7E44-9D59-0C23154C63E1}" type="pres">
      <dgm:prSet presAssocID="{7791D7AC-4E4D-4682-A262-1A03F726B362}" presName="parentTextArrow" presStyleLbl="node1" presStyleIdx="2" presStyleCnt="3" custLinFactNeighborX="-216" custLinFactNeighborY="-46"/>
      <dgm:spPr/>
    </dgm:pt>
  </dgm:ptLst>
  <dgm:cxnLst>
    <dgm:cxn modelId="{48698E03-D0AB-2040-9BF1-0622FD7AE68A}" type="presOf" srcId="{5DD8CF85-49D8-4FE7-A65A-EB9F8082043A}" destId="{944082A7-A68D-5349-AB4C-C63EF3ED131E}" srcOrd="0" destOrd="0" presId="urn:microsoft.com/office/officeart/2005/8/layout/process4"/>
    <dgm:cxn modelId="{23A7E034-95F7-4627-AE36-B3896237F172}" srcId="{FD5BC97E-0ABA-4FF0-B4E4-33734C510522}" destId="{1253B3D5-F22B-44D2-9568-394FBFD9521D}" srcOrd="2" destOrd="0" parTransId="{F1DD2DDC-789E-4672-AC40-AEEBD6F9FF58}" sibTransId="{FCAE3F10-D7F3-4EFC-9BA8-8000CA68DC66}"/>
    <dgm:cxn modelId="{7A346A6E-0063-A647-BE0C-E2093E98FB58}" type="presOf" srcId="{1253B3D5-F22B-44D2-9568-394FBFD9521D}" destId="{8AF43160-43D0-0B48-BFC7-4C8E3558CAD4}" srcOrd="0" destOrd="0" presId="urn:microsoft.com/office/officeart/2005/8/layout/process4"/>
    <dgm:cxn modelId="{07080878-C053-4A3E-AC0C-D14BB8001B6D}" srcId="{FD5BC97E-0ABA-4FF0-B4E4-33734C510522}" destId="{5DD8CF85-49D8-4FE7-A65A-EB9F8082043A}" srcOrd="1" destOrd="0" parTransId="{9C74FEDC-228E-4165-B6D0-502A36B0B8E1}" sibTransId="{F272FEA0-4D7D-4221-84C7-64B3BC149D24}"/>
    <dgm:cxn modelId="{3E12BC9E-4AC7-3C4C-AF2E-EB88F2FF3FD9}" type="presOf" srcId="{FD5BC97E-0ABA-4FF0-B4E4-33734C510522}" destId="{5B6566D1-8B63-7D41-84F9-1A21703CEF78}" srcOrd="0" destOrd="0" presId="urn:microsoft.com/office/officeart/2005/8/layout/process4"/>
    <dgm:cxn modelId="{816A7AC3-E41C-174A-A27D-33466108326C}" type="presOf" srcId="{7791D7AC-4E4D-4682-A262-1A03F726B362}" destId="{14529354-A61F-7E44-9D59-0C23154C63E1}" srcOrd="0" destOrd="0" presId="urn:microsoft.com/office/officeart/2005/8/layout/process4"/>
    <dgm:cxn modelId="{F7BD78F6-3152-425F-8A46-686CCDA380D3}" srcId="{FD5BC97E-0ABA-4FF0-B4E4-33734C510522}" destId="{7791D7AC-4E4D-4682-A262-1A03F726B362}" srcOrd="0" destOrd="0" parTransId="{773B09C0-AFD6-4FE2-9E64-C987A24B5D44}" sibTransId="{0994F6B9-6A5E-4EC9-AD41-F204820857C8}"/>
    <dgm:cxn modelId="{B0605714-9E63-A348-BE4B-D3870F57795B}" type="presParOf" srcId="{5B6566D1-8B63-7D41-84F9-1A21703CEF78}" destId="{1E7B3A3E-96D6-B445-AC33-058A65CC2B05}" srcOrd="0" destOrd="0" presId="urn:microsoft.com/office/officeart/2005/8/layout/process4"/>
    <dgm:cxn modelId="{A91F355A-EB57-6E4E-8648-94A2C0B7EFD1}" type="presParOf" srcId="{1E7B3A3E-96D6-B445-AC33-058A65CC2B05}" destId="{8AF43160-43D0-0B48-BFC7-4C8E3558CAD4}" srcOrd="0" destOrd="0" presId="urn:microsoft.com/office/officeart/2005/8/layout/process4"/>
    <dgm:cxn modelId="{EC8465BF-4596-6943-ADAC-B93F642F4930}" type="presParOf" srcId="{5B6566D1-8B63-7D41-84F9-1A21703CEF78}" destId="{DDCEA09F-791E-BD44-878B-277483967C52}" srcOrd="1" destOrd="0" presId="urn:microsoft.com/office/officeart/2005/8/layout/process4"/>
    <dgm:cxn modelId="{8A9B4385-444C-DE40-A42D-305D4F0A477D}" type="presParOf" srcId="{5B6566D1-8B63-7D41-84F9-1A21703CEF78}" destId="{C1D5B352-ACE5-CB41-B488-670F5179602A}" srcOrd="2" destOrd="0" presId="urn:microsoft.com/office/officeart/2005/8/layout/process4"/>
    <dgm:cxn modelId="{DC5E456A-AB83-5941-86EA-4B4EF1F1DF78}" type="presParOf" srcId="{C1D5B352-ACE5-CB41-B488-670F5179602A}" destId="{944082A7-A68D-5349-AB4C-C63EF3ED131E}" srcOrd="0" destOrd="0" presId="urn:microsoft.com/office/officeart/2005/8/layout/process4"/>
    <dgm:cxn modelId="{16C84862-CF01-9E41-9FA5-5F2411EDCA9E}" type="presParOf" srcId="{5B6566D1-8B63-7D41-84F9-1A21703CEF78}" destId="{936F6FFD-0144-7742-9E66-3A5EAC324B20}" srcOrd="3" destOrd="0" presId="urn:microsoft.com/office/officeart/2005/8/layout/process4"/>
    <dgm:cxn modelId="{1F2021B9-D3EA-0A43-AA07-3EB7F32047F9}" type="presParOf" srcId="{5B6566D1-8B63-7D41-84F9-1A21703CEF78}" destId="{BB1E217C-C34A-8D4B-942C-E5A1AB9AA0A1}" srcOrd="4" destOrd="0" presId="urn:microsoft.com/office/officeart/2005/8/layout/process4"/>
    <dgm:cxn modelId="{899174D0-78FA-A445-9B02-69CC16E20C24}" type="presParOf" srcId="{BB1E217C-C34A-8D4B-942C-E5A1AB9AA0A1}" destId="{14529354-A61F-7E44-9D59-0C23154C63E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E54D18-8F19-49F3-83D8-0F43EF78DD26}"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642EA146-D681-4C5E-90DE-548705E369F9}">
      <dgm:prSet phldrT="[Text]" custT="1"/>
      <dgm:spPr/>
      <dgm:t>
        <a:bodyPr/>
        <a:lstStyle/>
        <a:p>
          <a:r>
            <a:rPr lang="en-US" sz="2000" b="1" dirty="0">
              <a:latin typeface="Century Gothic"/>
            </a:rPr>
            <a:t>International Space Station</a:t>
          </a:r>
          <a:endParaRPr lang="en-US" sz="2000" b="1" dirty="0"/>
        </a:p>
      </dgm:t>
    </dgm:pt>
    <dgm:pt modelId="{06C80CC0-E358-4A1A-A729-41688F149A5B}" type="parTrans" cxnId="{2029D7D7-F997-4550-A04D-81421E82C49C}">
      <dgm:prSet/>
      <dgm:spPr/>
      <dgm:t>
        <a:bodyPr/>
        <a:lstStyle/>
        <a:p>
          <a:endParaRPr lang="en-US"/>
        </a:p>
      </dgm:t>
    </dgm:pt>
    <dgm:pt modelId="{73692620-AC74-4DBE-882C-451C86C831BD}" type="sibTrans" cxnId="{2029D7D7-F997-4550-A04D-81421E82C49C}">
      <dgm:prSet/>
      <dgm:spPr/>
      <dgm:t>
        <a:bodyPr/>
        <a:lstStyle/>
        <a:p>
          <a:endParaRPr lang="en-US"/>
        </a:p>
      </dgm:t>
    </dgm:pt>
    <dgm:pt modelId="{85D2C3E2-93A7-4D62-9691-1CE3E48A1A8A}">
      <dgm:prSet phldrT="[Text]" phldr="0"/>
      <dgm:spPr/>
      <dgm:t>
        <a:bodyPr/>
        <a:lstStyle/>
        <a:p>
          <a:pPr rtl="0">
            <a:buClr>
              <a:schemeClr val="tx1">
                <a:lumMod val="75000"/>
                <a:lumOff val="25000"/>
              </a:schemeClr>
            </a:buClr>
            <a:buFont typeface="Webdings" panose="05030102010509060703" pitchFamily="18" charset="2"/>
            <a:buNone/>
          </a:pPr>
          <a:r>
            <a:rPr lang="en-US" b="1" dirty="0">
              <a:solidFill>
                <a:schemeClr val="tx1">
                  <a:lumMod val="75000"/>
                  <a:lumOff val="25000"/>
                </a:schemeClr>
              </a:solidFill>
              <a:latin typeface="Century Gothic"/>
            </a:rPr>
            <a:t> ECOSTRESS</a:t>
          </a:r>
        </a:p>
      </dgm:t>
    </dgm:pt>
    <dgm:pt modelId="{69EFA67F-E8A9-4D0E-AE57-29431EDC709D}" type="parTrans" cxnId="{6B3CC56A-3077-4B6D-BB1B-102077F9DF09}">
      <dgm:prSet/>
      <dgm:spPr/>
      <dgm:t>
        <a:bodyPr/>
        <a:lstStyle/>
        <a:p>
          <a:endParaRPr lang="en-US"/>
        </a:p>
      </dgm:t>
    </dgm:pt>
    <dgm:pt modelId="{C6D72829-D4E0-4D7F-B6BC-ED92DA8F6B70}" type="sibTrans" cxnId="{6B3CC56A-3077-4B6D-BB1B-102077F9DF09}">
      <dgm:prSet/>
      <dgm:spPr/>
      <dgm:t>
        <a:bodyPr/>
        <a:lstStyle/>
        <a:p>
          <a:endParaRPr lang="en-US"/>
        </a:p>
      </dgm:t>
    </dgm:pt>
    <dgm:pt modelId="{E485ECE7-D7E7-4002-A934-01809B960C54}">
      <dgm:prSet phldr="0"/>
      <dgm:spPr/>
      <dgm:t>
        <a:bodyPr/>
        <a:lstStyle/>
        <a:p>
          <a:pPr rtl="0">
            <a:buClr>
              <a:schemeClr val="tx1">
                <a:lumMod val="75000"/>
                <a:lumOff val="25000"/>
              </a:schemeClr>
            </a:buClr>
            <a:buFont typeface="Webdings" panose="05030102010509060703" pitchFamily="18" charset="2"/>
            <a:buChar char=""/>
          </a:pPr>
          <a:r>
            <a:rPr lang="en-US" dirty="0">
              <a:solidFill>
                <a:schemeClr val="tx1">
                  <a:lumMod val="75000"/>
                  <a:lumOff val="25000"/>
                </a:schemeClr>
              </a:solidFill>
              <a:latin typeface="Century Gothic"/>
            </a:rPr>
            <a:t>70m resolution, temporal revisitation 1-7 days</a:t>
          </a:r>
        </a:p>
      </dgm:t>
    </dgm:pt>
    <dgm:pt modelId="{E57D716D-AC97-41B4-930B-D2DE996B3BCF}" type="parTrans" cxnId="{2727A628-CAD2-F149-B093-D698400A45CE}">
      <dgm:prSet/>
      <dgm:spPr/>
      <dgm:t>
        <a:bodyPr/>
        <a:lstStyle/>
        <a:p>
          <a:endParaRPr lang="en-US"/>
        </a:p>
      </dgm:t>
    </dgm:pt>
    <dgm:pt modelId="{092982F5-F388-4F02-8DE9-64ED2E307250}" type="sibTrans" cxnId="{2727A628-CAD2-F149-B093-D698400A45CE}">
      <dgm:prSet/>
      <dgm:spPr/>
      <dgm:t>
        <a:bodyPr/>
        <a:lstStyle/>
        <a:p>
          <a:endParaRPr lang="en-US"/>
        </a:p>
      </dgm:t>
    </dgm:pt>
    <dgm:pt modelId="{BC3FA2CB-FB2D-494E-BEE4-9CE83EC05268}" type="pres">
      <dgm:prSet presAssocID="{70E54D18-8F19-49F3-83D8-0F43EF78DD26}" presName="Name0" presStyleCnt="0">
        <dgm:presLayoutVars>
          <dgm:dir/>
          <dgm:animLvl val="lvl"/>
          <dgm:resizeHandles val="exact"/>
        </dgm:presLayoutVars>
      </dgm:prSet>
      <dgm:spPr/>
    </dgm:pt>
    <dgm:pt modelId="{E3A30593-12A6-4862-95B0-F9109EA39E50}" type="pres">
      <dgm:prSet presAssocID="{642EA146-D681-4C5E-90DE-548705E369F9}" presName="linNode" presStyleCnt="0"/>
      <dgm:spPr/>
    </dgm:pt>
    <dgm:pt modelId="{5CF1D47D-9B75-475E-9D02-8573BAB4373C}" type="pres">
      <dgm:prSet presAssocID="{642EA146-D681-4C5E-90DE-548705E369F9}" presName="parentText" presStyleLbl="node1" presStyleIdx="0" presStyleCnt="1" custScaleX="137396" custScaleY="90930" custLinFactNeighborX="1802">
        <dgm:presLayoutVars>
          <dgm:chMax val="1"/>
          <dgm:bulletEnabled val="1"/>
        </dgm:presLayoutVars>
      </dgm:prSet>
      <dgm:spPr/>
    </dgm:pt>
    <dgm:pt modelId="{74A4739D-497C-45A3-B8E5-A2EC4481AA2F}" type="pres">
      <dgm:prSet presAssocID="{642EA146-D681-4C5E-90DE-548705E369F9}" presName="descendantText" presStyleLbl="alignAccFollowNode1" presStyleIdx="0" presStyleCnt="1">
        <dgm:presLayoutVars>
          <dgm:bulletEnabled val="1"/>
        </dgm:presLayoutVars>
      </dgm:prSet>
      <dgm:spPr/>
    </dgm:pt>
  </dgm:ptLst>
  <dgm:cxnLst>
    <dgm:cxn modelId="{2727A628-CAD2-F149-B093-D698400A45CE}" srcId="{85D2C3E2-93A7-4D62-9691-1CE3E48A1A8A}" destId="{E485ECE7-D7E7-4002-A934-01809B960C54}" srcOrd="0" destOrd="0" parTransId="{E57D716D-AC97-41B4-930B-D2DE996B3BCF}" sibTransId="{092982F5-F388-4F02-8DE9-64ED2E307250}"/>
    <dgm:cxn modelId="{E2E34A3D-52F3-47C7-8C51-4B7313C9822A}" type="presOf" srcId="{85D2C3E2-93A7-4D62-9691-1CE3E48A1A8A}" destId="{74A4739D-497C-45A3-B8E5-A2EC4481AA2F}" srcOrd="0" destOrd="0" presId="urn:microsoft.com/office/officeart/2005/8/layout/vList5"/>
    <dgm:cxn modelId="{6B3CC56A-3077-4B6D-BB1B-102077F9DF09}" srcId="{642EA146-D681-4C5E-90DE-548705E369F9}" destId="{85D2C3E2-93A7-4D62-9691-1CE3E48A1A8A}" srcOrd="0" destOrd="0" parTransId="{69EFA67F-E8A9-4D0E-AE57-29431EDC709D}" sibTransId="{C6D72829-D4E0-4D7F-B6BC-ED92DA8F6B70}"/>
    <dgm:cxn modelId="{FAFEB97C-3641-9043-87E4-98BA24F06E77}" type="presOf" srcId="{70E54D18-8F19-49F3-83D8-0F43EF78DD26}" destId="{BC3FA2CB-FB2D-494E-BEE4-9CE83EC05268}" srcOrd="0" destOrd="0" presId="urn:microsoft.com/office/officeart/2005/8/layout/vList5"/>
    <dgm:cxn modelId="{0CEEF17D-FC8C-444A-BC0B-38BDFA92FDAF}" type="presOf" srcId="{642EA146-D681-4C5E-90DE-548705E369F9}" destId="{5CF1D47D-9B75-475E-9D02-8573BAB4373C}" srcOrd="0" destOrd="0" presId="urn:microsoft.com/office/officeart/2005/8/layout/vList5"/>
    <dgm:cxn modelId="{895F0BC7-BA00-41B5-80EB-20D6BF4DAF73}" type="presOf" srcId="{E485ECE7-D7E7-4002-A934-01809B960C54}" destId="{74A4739D-497C-45A3-B8E5-A2EC4481AA2F}" srcOrd="0" destOrd="1" presId="urn:microsoft.com/office/officeart/2005/8/layout/vList5"/>
    <dgm:cxn modelId="{2029D7D7-F997-4550-A04D-81421E82C49C}" srcId="{70E54D18-8F19-49F3-83D8-0F43EF78DD26}" destId="{642EA146-D681-4C5E-90DE-548705E369F9}" srcOrd="0" destOrd="0" parTransId="{06C80CC0-E358-4A1A-A729-41688F149A5B}" sibTransId="{73692620-AC74-4DBE-882C-451C86C831BD}"/>
    <dgm:cxn modelId="{D51DDFBA-49CA-40D1-BB10-5BCF9E4E8282}" type="presParOf" srcId="{BC3FA2CB-FB2D-494E-BEE4-9CE83EC05268}" destId="{E3A30593-12A6-4862-95B0-F9109EA39E50}" srcOrd="0" destOrd="0" presId="urn:microsoft.com/office/officeart/2005/8/layout/vList5"/>
    <dgm:cxn modelId="{EC4FB5A2-47C4-465D-93CD-0689354C0D28}" type="presParOf" srcId="{E3A30593-12A6-4862-95B0-F9109EA39E50}" destId="{5CF1D47D-9B75-475E-9D02-8573BAB4373C}" srcOrd="0" destOrd="0" presId="urn:microsoft.com/office/officeart/2005/8/layout/vList5"/>
    <dgm:cxn modelId="{58CFAF4C-F362-4CE4-BAFF-26AC795C00F4}" type="presParOf" srcId="{E3A30593-12A6-4862-95B0-F9109EA39E50}" destId="{74A4739D-497C-45A3-B8E5-A2EC4481AA2F}"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E54D18-8F19-49F3-83D8-0F43EF78DD26}"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85D2C3E2-93A7-4D62-9691-1CE3E48A1A8A}">
      <dgm:prSet phldrT="[Text]" custT="1"/>
      <dgm:spPr>
        <a:solidFill>
          <a:schemeClr val="accent6">
            <a:lumMod val="60000"/>
            <a:lumOff val="40000"/>
            <a:alpha val="90000"/>
          </a:schemeClr>
        </a:solidFill>
      </dgm:spPr>
      <dgm:t>
        <a:bodyPr/>
        <a:lstStyle/>
        <a:p>
          <a:pPr rtl="0">
            <a:buClr>
              <a:schemeClr val="tx1">
                <a:lumMod val="75000"/>
                <a:lumOff val="25000"/>
              </a:schemeClr>
            </a:buClr>
            <a:buFont typeface="Webdings" panose="05030102010509060703" pitchFamily="18" charset="2"/>
            <a:buNone/>
          </a:pPr>
          <a:r>
            <a:rPr lang="en-US" sz="2000" b="1" dirty="0">
              <a:solidFill>
                <a:schemeClr val="tx1">
                  <a:lumMod val="75000"/>
                  <a:lumOff val="25000"/>
                </a:schemeClr>
              </a:solidFill>
              <a:latin typeface="Century Gothic"/>
              <a:cs typeface="Calibri Light" panose="020F0302020204030204"/>
            </a:rPr>
            <a:t>Thermal Infrared Sensor - TIRS</a:t>
          </a:r>
        </a:p>
      </dgm:t>
    </dgm:pt>
    <dgm:pt modelId="{69EFA67F-E8A9-4D0E-AE57-29431EDC709D}" type="parTrans" cxnId="{6B3CC56A-3077-4B6D-BB1B-102077F9DF09}">
      <dgm:prSet/>
      <dgm:spPr/>
      <dgm:t>
        <a:bodyPr/>
        <a:lstStyle/>
        <a:p>
          <a:endParaRPr lang="en-US"/>
        </a:p>
      </dgm:t>
    </dgm:pt>
    <dgm:pt modelId="{C6D72829-D4E0-4D7F-B6BC-ED92DA8F6B70}" type="sibTrans" cxnId="{6B3CC56A-3077-4B6D-BB1B-102077F9DF09}">
      <dgm:prSet/>
      <dgm:spPr/>
      <dgm:t>
        <a:bodyPr/>
        <a:lstStyle/>
        <a:p>
          <a:endParaRPr lang="en-US"/>
        </a:p>
      </dgm:t>
    </dgm:pt>
    <dgm:pt modelId="{E485ECE7-D7E7-4002-A934-01809B960C54}">
      <dgm:prSet/>
      <dgm:spPr>
        <a:solidFill>
          <a:schemeClr val="accent6">
            <a:lumMod val="60000"/>
            <a:lumOff val="40000"/>
            <a:alpha val="90000"/>
          </a:schemeClr>
        </a:solidFill>
      </dgm:spPr>
      <dgm:t>
        <a:bodyPr/>
        <a:lstStyle/>
        <a:p>
          <a:pPr rtl="0">
            <a:buClr>
              <a:schemeClr val="tx1">
                <a:lumMod val="75000"/>
                <a:lumOff val="25000"/>
              </a:schemeClr>
            </a:buClr>
            <a:buFont typeface="Webdings" panose="05030102010509060703" pitchFamily="18" charset="2"/>
            <a:buChar char=""/>
          </a:pPr>
          <a:r>
            <a:rPr lang="en-US" sz="1500" dirty="0">
              <a:solidFill>
                <a:schemeClr val="tx1">
                  <a:lumMod val="75000"/>
                  <a:lumOff val="25000"/>
                </a:schemeClr>
              </a:solidFill>
              <a:latin typeface="Century Gothic"/>
            </a:rPr>
            <a:t>100m spatial resolution (LST product gridded at 30m), temporal revisitation 16 days</a:t>
          </a:r>
        </a:p>
      </dgm:t>
    </dgm:pt>
    <dgm:pt modelId="{E57D716D-AC97-41B4-930B-D2DE996B3BCF}" type="parTrans" cxnId="{DBD46D86-2D8B-4F17-BE46-118A94E9C3E0}">
      <dgm:prSet/>
      <dgm:spPr/>
      <dgm:t>
        <a:bodyPr/>
        <a:lstStyle/>
        <a:p>
          <a:endParaRPr lang="en-US"/>
        </a:p>
      </dgm:t>
    </dgm:pt>
    <dgm:pt modelId="{092982F5-F388-4F02-8DE9-64ED2E307250}" type="sibTrans" cxnId="{DBD46D86-2D8B-4F17-BE46-118A94E9C3E0}">
      <dgm:prSet/>
      <dgm:spPr/>
      <dgm:t>
        <a:bodyPr/>
        <a:lstStyle/>
        <a:p>
          <a:endParaRPr lang="en-US"/>
        </a:p>
      </dgm:t>
    </dgm:pt>
    <dgm:pt modelId="{42650FB5-279A-4FF9-B276-2369E0144A4C}">
      <dgm:prSet phldr="0"/>
      <dgm:spPr>
        <a:solidFill>
          <a:schemeClr val="accent6"/>
        </a:solidFill>
      </dgm:spPr>
      <dgm:t>
        <a:bodyPr/>
        <a:lstStyle/>
        <a:p>
          <a:pPr rtl="0"/>
          <a:r>
            <a:rPr lang="en-US" b="1" dirty="0">
              <a:latin typeface="Century Gothic"/>
            </a:rPr>
            <a:t>Landsat 8 &amp; 9</a:t>
          </a:r>
        </a:p>
      </dgm:t>
    </dgm:pt>
    <dgm:pt modelId="{AA781EC5-5C33-4BC2-868A-EAAF5225F4E1}" type="parTrans" cxnId="{4C60949F-2EF3-5746-BBD0-2FB3DB4D9559}">
      <dgm:prSet/>
      <dgm:spPr/>
      <dgm:t>
        <a:bodyPr/>
        <a:lstStyle/>
        <a:p>
          <a:endParaRPr lang="en-US"/>
        </a:p>
      </dgm:t>
    </dgm:pt>
    <dgm:pt modelId="{CD4D1672-E1C0-42B5-BBFE-E25072EA593B}" type="sibTrans" cxnId="{4C60949F-2EF3-5746-BBD0-2FB3DB4D9559}">
      <dgm:prSet/>
      <dgm:spPr/>
      <dgm:t>
        <a:bodyPr/>
        <a:lstStyle/>
        <a:p>
          <a:endParaRPr lang="en-US"/>
        </a:p>
      </dgm:t>
    </dgm:pt>
    <dgm:pt modelId="{BC3FA2CB-FB2D-494E-BEE4-9CE83EC05268}" type="pres">
      <dgm:prSet presAssocID="{70E54D18-8F19-49F3-83D8-0F43EF78DD26}" presName="Name0" presStyleCnt="0">
        <dgm:presLayoutVars>
          <dgm:dir/>
          <dgm:animLvl val="lvl"/>
          <dgm:resizeHandles val="exact"/>
        </dgm:presLayoutVars>
      </dgm:prSet>
      <dgm:spPr/>
    </dgm:pt>
    <dgm:pt modelId="{C4EA71B7-46D2-448D-BDAD-B3B094956515}" type="pres">
      <dgm:prSet presAssocID="{42650FB5-279A-4FF9-B276-2369E0144A4C}" presName="linNode" presStyleCnt="0"/>
      <dgm:spPr/>
    </dgm:pt>
    <dgm:pt modelId="{4E2EFCD8-8B0F-4E68-8DFA-A988EAE7E7D4}" type="pres">
      <dgm:prSet presAssocID="{42650FB5-279A-4FF9-B276-2369E0144A4C}" presName="parentText" presStyleLbl="node1" presStyleIdx="0" presStyleCnt="1" custScaleY="87483" custLinFactNeighborX="-195" custLinFactNeighborY="1007">
        <dgm:presLayoutVars>
          <dgm:chMax val="1"/>
          <dgm:bulletEnabled val="1"/>
        </dgm:presLayoutVars>
      </dgm:prSet>
      <dgm:spPr>
        <a:solidFill>
          <a:schemeClr val="accent6">
            <a:lumMod val="50000"/>
          </a:schemeClr>
        </a:solidFill>
      </dgm:spPr>
    </dgm:pt>
    <dgm:pt modelId="{4F40BD62-EB1F-4866-A36E-A9775678C520}" type="pres">
      <dgm:prSet presAssocID="{42650FB5-279A-4FF9-B276-2369E0144A4C}" presName="descendantText" presStyleLbl="alignAccFollowNode1" presStyleIdx="0" presStyleCnt="1" custScaleX="100124" custScaleY="108091">
        <dgm:presLayoutVars>
          <dgm:bulletEnabled val="1"/>
        </dgm:presLayoutVars>
      </dgm:prSet>
      <dgm:spPr>
        <a:solidFill>
          <a:schemeClr val="accent6">
            <a:lumMod val="60000"/>
            <a:lumOff val="40000"/>
          </a:schemeClr>
        </a:solidFill>
      </dgm:spPr>
    </dgm:pt>
  </dgm:ptLst>
  <dgm:cxnLst>
    <dgm:cxn modelId="{0F388E3F-46F3-436A-B99B-E36D0F1DAB6E}" type="presOf" srcId="{42650FB5-279A-4FF9-B276-2369E0144A4C}" destId="{4E2EFCD8-8B0F-4E68-8DFA-A988EAE7E7D4}" srcOrd="0" destOrd="0" presId="urn:microsoft.com/office/officeart/2005/8/layout/vList5"/>
    <dgm:cxn modelId="{6B3CC56A-3077-4B6D-BB1B-102077F9DF09}" srcId="{42650FB5-279A-4FF9-B276-2369E0144A4C}" destId="{85D2C3E2-93A7-4D62-9691-1CE3E48A1A8A}" srcOrd="0" destOrd="0" parTransId="{69EFA67F-E8A9-4D0E-AE57-29431EDC709D}" sibTransId="{C6D72829-D4E0-4D7F-B6BC-ED92DA8F6B70}"/>
    <dgm:cxn modelId="{39844953-13ED-4939-9BCC-BE0B6EAD31B9}" type="presOf" srcId="{E485ECE7-D7E7-4002-A934-01809B960C54}" destId="{4F40BD62-EB1F-4866-A36E-A9775678C520}" srcOrd="0" destOrd="1" presId="urn:microsoft.com/office/officeart/2005/8/layout/vList5"/>
    <dgm:cxn modelId="{FAFEB97C-3641-9043-87E4-98BA24F06E77}" type="presOf" srcId="{70E54D18-8F19-49F3-83D8-0F43EF78DD26}" destId="{BC3FA2CB-FB2D-494E-BEE4-9CE83EC05268}" srcOrd="0" destOrd="0" presId="urn:microsoft.com/office/officeart/2005/8/layout/vList5"/>
    <dgm:cxn modelId="{68E88880-65D1-4FEB-BF9D-2DACF266E29B}" type="presOf" srcId="{85D2C3E2-93A7-4D62-9691-1CE3E48A1A8A}" destId="{4F40BD62-EB1F-4866-A36E-A9775678C520}" srcOrd="0" destOrd="0" presId="urn:microsoft.com/office/officeart/2005/8/layout/vList5"/>
    <dgm:cxn modelId="{DBD46D86-2D8B-4F17-BE46-118A94E9C3E0}" srcId="{85D2C3E2-93A7-4D62-9691-1CE3E48A1A8A}" destId="{E485ECE7-D7E7-4002-A934-01809B960C54}" srcOrd="0" destOrd="0" parTransId="{E57D716D-AC97-41B4-930B-D2DE996B3BCF}" sibTransId="{092982F5-F388-4F02-8DE9-64ED2E307250}"/>
    <dgm:cxn modelId="{4C60949F-2EF3-5746-BBD0-2FB3DB4D9559}" srcId="{70E54D18-8F19-49F3-83D8-0F43EF78DD26}" destId="{42650FB5-279A-4FF9-B276-2369E0144A4C}" srcOrd="0" destOrd="0" parTransId="{AA781EC5-5C33-4BC2-868A-EAAF5225F4E1}" sibTransId="{CD4D1672-E1C0-42B5-BBFE-E25072EA593B}"/>
    <dgm:cxn modelId="{6C42E21D-AE8E-4E22-B50F-F8BF285912ED}" type="presParOf" srcId="{BC3FA2CB-FB2D-494E-BEE4-9CE83EC05268}" destId="{C4EA71B7-46D2-448D-BDAD-B3B094956515}" srcOrd="0" destOrd="0" presId="urn:microsoft.com/office/officeart/2005/8/layout/vList5"/>
    <dgm:cxn modelId="{B3201C9B-F014-44F5-820A-9AA88B19125A}" type="presParOf" srcId="{C4EA71B7-46D2-448D-BDAD-B3B094956515}" destId="{4E2EFCD8-8B0F-4E68-8DFA-A988EAE7E7D4}" srcOrd="0" destOrd="0" presId="urn:microsoft.com/office/officeart/2005/8/layout/vList5"/>
    <dgm:cxn modelId="{8BE0ECA0-59B1-4D05-84EE-754727A87006}" type="presParOf" srcId="{C4EA71B7-46D2-448D-BDAD-B3B094956515}" destId="{4F40BD62-EB1F-4866-A36E-A9775678C520}"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5C19A2-35BC-B047-826E-1B9EEAB97BA6}" type="doc">
      <dgm:prSet loTypeId="urn:microsoft.com/office/officeart/2005/8/layout/vList3" loCatId="" qsTypeId="urn:microsoft.com/office/officeart/2005/8/quickstyle/simple1" qsCatId="simple" csTypeId="urn:microsoft.com/office/officeart/2005/8/colors/accent1_2" csCatId="accent1" phldr="1"/>
      <dgm:spPr/>
    </dgm:pt>
    <dgm:pt modelId="{F78C9262-43D3-0046-AD24-8B59987C76B0}">
      <dgm:prSet phldrT="[Text]"/>
      <dgm:spPr>
        <a:solidFill>
          <a:srgbClr val="0070C0"/>
        </a:solidFill>
      </dgm:spPr>
      <dgm:t>
        <a:bodyPr/>
        <a:lstStyle/>
        <a:p>
          <a:pPr rtl="0">
            <a:buClr>
              <a:srgbClr val="236F99"/>
            </a:buClr>
            <a:buFont typeface="Webdings" panose="05030102010509060703" pitchFamily="18" charset="2"/>
            <a:buChar char=""/>
          </a:pPr>
          <a:r>
            <a:rPr lang="en-US" dirty="0">
              <a:latin typeface="Century Gothic"/>
              <a:ea typeface="+mn-lt"/>
              <a:cs typeface="+mn-lt"/>
            </a:rPr>
            <a:t>Narrowband to Broadband Conversions of Land Surface Albedo (Liang, 2001)</a:t>
          </a:r>
          <a:endParaRPr lang="en-US" dirty="0">
            <a:latin typeface="Century Gothic"/>
          </a:endParaRPr>
        </a:p>
      </dgm:t>
    </dgm:pt>
    <dgm:pt modelId="{E9B5E11F-5954-DE4F-A59A-101FC7010120}" type="parTrans" cxnId="{B51BEBA0-FE5D-A94D-94BE-A3434CB23B8F}">
      <dgm:prSet/>
      <dgm:spPr/>
      <dgm:t>
        <a:bodyPr/>
        <a:lstStyle/>
        <a:p>
          <a:endParaRPr lang="en-US"/>
        </a:p>
      </dgm:t>
    </dgm:pt>
    <dgm:pt modelId="{EA0F0D0E-92FA-D64B-8BE6-D6CD39E7DCA7}" type="sibTrans" cxnId="{B51BEBA0-FE5D-A94D-94BE-A3434CB23B8F}">
      <dgm:prSet/>
      <dgm:spPr/>
      <dgm:t>
        <a:bodyPr/>
        <a:lstStyle/>
        <a:p>
          <a:endParaRPr lang="en-US"/>
        </a:p>
      </dgm:t>
    </dgm:pt>
    <dgm:pt modelId="{3C35CEDD-97FC-1C43-B91E-68B5AB446465}">
      <dgm:prSet phldrT="[Text]"/>
      <dgm:spPr>
        <a:solidFill>
          <a:schemeClr val="accent6">
            <a:lumMod val="75000"/>
          </a:schemeClr>
        </a:solidFill>
      </dgm:spPr>
      <dgm:t>
        <a:bodyPr/>
        <a:lstStyle/>
        <a:p>
          <a:pPr rtl="0">
            <a:buClr>
              <a:srgbClr val="236F99"/>
            </a:buClr>
            <a:buFont typeface="Webdings" panose="05030102010509060703" pitchFamily="18" charset="2"/>
            <a:buChar char=""/>
          </a:pPr>
          <a:r>
            <a:rPr lang="en-US" dirty="0">
              <a:solidFill>
                <a:schemeClr val="bg1"/>
              </a:solidFill>
              <a:latin typeface="Century Gothic"/>
              <a:cs typeface="Calibri" panose="020F0502020204030204"/>
            </a:rPr>
            <a:t>Landsat 8 Top-of-Atmosphere values</a:t>
          </a:r>
          <a:endParaRPr lang="en-US" dirty="0">
            <a:solidFill>
              <a:schemeClr val="bg1"/>
            </a:solidFill>
            <a:latin typeface="Century Gothic"/>
            <a:cs typeface="Calibri Light" panose="020F0302020204030204"/>
          </a:endParaRPr>
        </a:p>
      </dgm:t>
    </dgm:pt>
    <dgm:pt modelId="{A8496E90-B2EC-DB40-86E6-386488FA1971}" type="parTrans" cxnId="{4F54B4E6-49CA-2848-9D2B-DB06226C4858}">
      <dgm:prSet/>
      <dgm:spPr/>
      <dgm:t>
        <a:bodyPr/>
        <a:lstStyle/>
        <a:p>
          <a:endParaRPr lang="en-US"/>
        </a:p>
      </dgm:t>
    </dgm:pt>
    <dgm:pt modelId="{A66E6716-EDB5-F145-AA28-D139C670D76B}" type="sibTrans" cxnId="{4F54B4E6-49CA-2848-9D2B-DB06226C4858}">
      <dgm:prSet/>
      <dgm:spPr/>
      <dgm:t>
        <a:bodyPr/>
        <a:lstStyle/>
        <a:p>
          <a:endParaRPr lang="en-US"/>
        </a:p>
      </dgm:t>
    </dgm:pt>
    <dgm:pt modelId="{AAE3D5C2-39B3-4470-8839-57191355F57A}">
      <dgm:prSet phldr="0"/>
      <dgm:spPr>
        <a:solidFill>
          <a:schemeClr val="accent1">
            <a:lumMod val="75000"/>
          </a:schemeClr>
        </a:solidFill>
      </dgm:spPr>
      <dgm:t>
        <a:bodyPr/>
        <a:lstStyle/>
        <a:p>
          <a:r>
            <a:rPr lang="en-US" dirty="0">
              <a:solidFill>
                <a:schemeClr val="bg1"/>
              </a:solidFill>
              <a:latin typeface="Century Gothic"/>
              <a:cs typeface="Calibri" panose="020F0502020204030204"/>
            </a:rPr>
            <a:t>Input for 'albedo' variable in biophysical table</a:t>
          </a:r>
          <a:endParaRPr lang="en-US" dirty="0">
            <a:solidFill>
              <a:schemeClr val="bg1"/>
            </a:solidFill>
            <a:latin typeface="Century Gothic"/>
          </a:endParaRPr>
        </a:p>
      </dgm:t>
    </dgm:pt>
    <dgm:pt modelId="{37F637B9-0B0C-4ACC-B786-7606BF6A50BB}" type="parTrans" cxnId="{ACC454E6-664A-4DB6-97F1-C02E158B1B81}">
      <dgm:prSet/>
      <dgm:spPr/>
      <dgm:t>
        <a:bodyPr/>
        <a:lstStyle/>
        <a:p>
          <a:endParaRPr lang="en-US"/>
        </a:p>
      </dgm:t>
    </dgm:pt>
    <dgm:pt modelId="{FCCA03EA-4BB6-4EB6-98DB-1C3AAF1FB9CD}" type="sibTrans" cxnId="{ACC454E6-664A-4DB6-97F1-C02E158B1B81}">
      <dgm:prSet/>
      <dgm:spPr/>
      <dgm:t>
        <a:bodyPr/>
        <a:lstStyle/>
        <a:p>
          <a:endParaRPr lang="en-US"/>
        </a:p>
      </dgm:t>
    </dgm:pt>
    <dgm:pt modelId="{92F2117A-4EF0-654C-B97D-3ED094A0F997}" type="pres">
      <dgm:prSet presAssocID="{645C19A2-35BC-B047-826E-1B9EEAB97BA6}" presName="linearFlow" presStyleCnt="0">
        <dgm:presLayoutVars>
          <dgm:dir/>
          <dgm:resizeHandles val="exact"/>
        </dgm:presLayoutVars>
      </dgm:prSet>
      <dgm:spPr/>
    </dgm:pt>
    <dgm:pt modelId="{7609C402-FA2F-3D43-BB80-68A1739EA8B3}" type="pres">
      <dgm:prSet presAssocID="{F78C9262-43D3-0046-AD24-8B59987C76B0}" presName="composite" presStyleCnt="0"/>
      <dgm:spPr/>
    </dgm:pt>
    <dgm:pt modelId="{00CD71FF-6C7A-1F4A-9496-BF417EF0271A}" type="pres">
      <dgm:prSet presAssocID="{F78C9262-43D3-0046-AD24-8B59987C76B0}" presName="imgShp" presStyleLbl="fgImgPlace1" presStyleIdx="0" presStyleCnt="3" custLinFactNeighborX="-19171" custLinFactNeighborY="-23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grammer female outline"/>
        </a:ext>
      </dgm:extLst>
    </dgm:pt>
    <dgm:pt modelId="{954D1AB2-DA65-884A-8C88-9BF4F4A20682}" type="pres">
      <dgm:prSet presAssocID="{F78C9262-43D3-0046-AD24-8B59987C76B0}" presName="txShp" presStyleLbl="node1" presStyleIdx="0" presStyleCnt="3" custLinFactNeighborX="9974" custLinFactNeighborY="-233">
        <dgm:presLayoutVars>
          <dgm:bulletEnabled val="1"/>
        </dgm:presLayoutVars>
      </dgm:prSet>
      <dgm:spPr/>
    </dgm:pt>
    <dgm:pt modelId="{BE6FBE26-789C-4842-9067-9EE9F63275C3}" type="pres">
      <dgm:prSet presAssocID="{EA0F0D0E-92FA-D64B-8BE6-D6CD39E7DCA7}" presName="spacing" presStyleCnt="0"/>
      <dgm:spPr/>
    </dgm:pt>
    <dgm:pt modelId="{76068430-D24C-EB42-9F32-3ACCE0D7980F}" type="pres">
      <dgm:prSet presAssocID="{3C35CEDD-97FC-1C43-B91E-68B5AB446465}" presName="composite" presStyleCnt="0"/>
      <dgm:spPr/>
    </dgm:pt>
    <dgm:pt modelId="{02F821F8-3ACF-1A4C-B79A-E0D91CF6280C}" type="pres">
      <dgm:prSet presAssocID="{3C35CEDD-97FC-1C43-B91E-68B5AB446465}" presName="imgShp" presStyleLbl="fgImgPlace1" presStyleIdx="1" presStyleCnt="3" custLinFactNeighborX="-19171" custLinFactNeighborY="-2262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atellite outline"/>
        </a:ext>
      </dgm:extLst>
    </dgm:pt>
    <dgm:pt modelId="{15D2CBC0-A13F-554A-BA6E-7D90DA9CDAB1}" type="pres">
      <dgm:prSet presAssocID="{3C35CEDD-97FC-1C43-B91E-68B5AB446465}" presName="txShp" presStyleLbl="node1" presStyleIdx="1" presStyleCnt="3" custLinFactNeighborX="9974" custLinFactNeighborY="-22621">
        <dgm:presLayoutVars>
          <dgm:bulletEnabled val="1"/>
        </dgm:presLayoutVars>
      </dgm:prSet>
      <dgm:spPr>
        <a:solidFill>
          <a:schemeClr val="accent6">
            <a:lumMod val="50000"/>
          </a:schemeClr>
        </a:solidFill>
      </dgm:spPr>
    </dgm:pt>
    <dgm:pt modelId="{B8A93B98-EE36-4EE9-A106-CE33044A807B}" type="pres">
      <dgm:prSet presAssocID="{A66E6716-EDB5-F145-AA28-D139C670D76B}" presName="spacing" presStyleCnt="0"/>
      <dgm:spPr/>
    </dgm:pt>
    <dgm:pt modelId="{46AC7861-1C5A-4B67-85D8-6476B59B67B7}" type="pres">
      <dgm:prSet presAssocID="{AAE3D5C2-39B3-4470-8839-57191355F57A}" presName="composite" presStyleCnt="0"/>
      <dgm:spPr/>
    </dgm:pt>
    <dgm:pt modelId="{FB8EB3D3-5CF7-4DBE-A5A3-6960A88F59AA}" type="pres">
      <dgm:prSet presAssocID="{AAE3D5C2-39B3-4470-8839-57191355F57A}" presName="imgShp" presStyleLbl="fgImgPlace1" presStyleIdx="2" presStyleCnt="3" custLinFactNeighborX="-19171" custLinFactNeighborY="-4500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atabase with solid fill"/>
        </a:ext>
      </dgm:extLst>
    </dgm:pt>
    <dgm:pt modelId="{86510F9B-B14D-4620-91CD-E3C9D221918B}" type="pres">
      <dgm:prSet presAssocID="{AAE3D5C2-39B3-4470-8839-57191355F57A}" presName="txShp" presStyleLbl="node1" presStyleIdx="2" presStyleCnt="3" custLinFactNeighborX="9974" custLinFactNeighborY="-41391">
        <dgm:presLayoutVars>
          <dgm:bulletEnabled val="1"/>
        </dgm:presLayoutVars>
      </dgm:prSet>
      <dgm:spPr>
        <a:solidFill>
          <a:srgbClr val="002060"/>
        </a:solidFill>
      </dgm:spPr>
    </dgm:pt>
  </dgm:ptLst>
  <dgm:cxnLst>
    <dgm:cxn modelId="{B51BEBA0-FE5D-A94D-94BE-A3434CB23B8F}" srcId="{645C19A2-35BC-B047-826E-1B9EEAB97BA6}" destId="{F78C9262-43D3-0046-AD24-8B59987C76B0}" srcOrd="0" destOrd="0" parTransId="{E9B5E11F-5954-DE4F-A59A-101FC7010120}" sibTransId="{EA0F0D0E-92FA-D64B-8BE6-D6CD39E7DCA7}"/>
    <dgm:cxn modelId="{47788CAA-E21E-4D5C-8C2B-BFF49D8646C5}" type="presOf" srcId="{F78C9262-43D3-0046-AD24-8B59987C76B0}" destId="{954D1AB2-DA65-884A-8C88-9BF4F4A20682}" srcOrd="0" destOrd="0" presId="urn:microsoft.com/office/officeart/2005/8/layout/vList3"/>
    <dgm:cxn modelId="{63469DAC-E604-453F-B037-3CD292F0FBC4}" type="presOf" srcId="{AAE3D5C2-39B3-4470-8839-57191355F57A}" destId="{86510F9B-B14D-4620-91CD-E3C9D221918B}" srcOrd="0" destOrd="0" presId="urn:microsoft.com/office/officeart/2005/8/layout/vList3"/>
    <dgm:cxn modelId="{2CA0E9C1-1302-7845-A0C8-21BCADC8BEAA}" type="presOf" srcId="{645C19A2-35BC-B047-826E-1B9EEAB97BA6}" destId="{92F2117A-4EF0-654C-B97D-3ED094A0F997}" srcOrd="0" destOrd="0" presId="urn:microsoft.com/office/officeart/2005/8/layout/vList3"/>
    <dgm:cxn modelId="{4B5343D2-4EAC-4DED-8F04-149A4A011A2F}" type="presOf" srcId="{3C35CEDD-97FC-1C43-B91E-68B5AB446465}" destId="{15D2CBC0-A13F-554A-BA6E-7D90DA9CDAB1}" srcOrd="0" destOrd="0" presId="urn:microsoft.com/office/officeart/2005/8/layout/vList3"/>
    <dgm:cxn modelId="{ACC454E6-664A-4DB6-97F1-C02E158B1B81}" srcId="{645C19A2-35BC-B047-826E-1B9EEAB97BA6}" destId="{AAE3D5C2-39B3-4470-8839-57191355F57A}" srcOrd="2" destOrd="0" parTransId="{37F637B9-0B0C-4ACC-B786-7606BF6A50BB}" sibTransId="{FCCA03EA-4BB6-4EB6-98DB-1C3AAF1FB9CD}"/>
    <dgm:cxn modelId="{4F54B4E6-49CA-2848-9D2B-DB06226C4858}" srcId="{645C19A2-35BC-B047-826E-1B9EEAB97BA6}" destId="{3C35CEDD-97FC-1C43-B91E-68B5AB446465}" srcOrd="1" destOrd="0" parTransId="{A8496E90-B2EC-DB40-86E6-386488FA1971}" sibTransId="{A66E6716-EDB5-F145-AA28-D139C670D76B}"/>
    <dgm:cxn modelId="{FF5CFCED-1008-405E-AA26-9A4053DF41E4}" type="presParOf" srcId="{92F2117A-4EF0-654C-B97D-3ED094A0F997}" destId="{7609C402-FA2F-3D43-BB80-68A1739EA8B3}" srcOrd="0" destOrd="0" presId="urn:microsoft.com/office/officeart/2005/8/layout/vList3"/>
    <dgm:cxn modelId="{17951E9F-3FEA-4DB2-BCB3-877D89BEE525}" type="presParOf" srcId="{7609C402-FA2F-3D43-BB80-68A1739EA8B3}" destId="{00CD71FF-6C7A-1F4A-9496-BF417EF0271A}" srcOrd="0" destOrd="0" presId="urn:microsoft.com/office/officeart/2005/8/layout/vList3"/>
    <dgm:cxn modelId="{8AB05596-8237-4E3B-AF93-D8F6A1032900}" type="presParOf" srcId="{7609C402-FA2F-3D43-BB80-68A1739EA8B3}" destId="{954D1AB2-DA65-884A-8C88-9BF4F4A20682}" srcOrd="1" destOrd="0" presId="urn:microsoft.com/office/officeart/2005/8/layout/vList3"/>
    <dgm:cxn modelId="{00F7DCFA-B56A-44B4-B8F9-FC62E4FF410D}" type="presParOf" srcId="{92F2117A-4EF0-654C-B97D-3ED094A0F997}" destId="{BE6FBE26-789C-4842-9067-9EE9F63275C3}" srcOrd="1" destOrd="0" presId="urn:microsoft.com/office/officeart/2005/8/layout/vList3"/>
    <dgm:cxn modelId="{E56A31D9-E57F-4714-85BB-15C00C91A35C}" type="presParOf" srcId="{92F2117A-4EF0-654C-B97D-3ED094A0F997}" destId="{76068430-D24C-EB42-9F32-3ACCE0D7980F}" srcOrd="2" destOrd="0" presId="urn:microsoft.com/office/officeart/2005/8/layout/vList3"/>
    <dgm:cxn modelId="{1A96A4ED-8597-485A-AFAC-A2406065F972}" type="presParOf" srcId="{76068430-D24C-EB42-9F32-3ACCE0D7980F}" destId="{02F821F8-3ACF-1A4C-B79A-E0D91CF6280C}" srcOrd="0" destOrd="0" presId="urn:microsoft.com/office/officeart/2005/8/layout/vList3"/>
    <dgm:cxn modelId="{945C33E9-F446-40C3-A796-0108A7A5104E}" type="presParOf" srcId="{76068430-D24C-EB42-9F32-3ACCE0D7980F}" destId="{15D2CBC0-A13F-554A-BA6E-7D90DA9CDAB1}" srcOrd="1" destOrd="0" presId="urn:microsoft.com/office/officeart/2005/8/layout/vList3"/>
    <dgm:cxn modelId="{905CF43E-4EB8-4BBC-95DD-04013ED50E05}" type="presParOf" srcId="{92F2117A-4EF0-654C-B97D-3ED094A0F997}" destId="{B8A93B98-EE36-4EE9-A106-CE33044A807B}" srcOrd="3" destOrd="0" presId="urn:microsoft.com/office/officeart/2005/8/layout/vList3"/>
    <dgm:cxn modelId="{8FFFE969-A43B-4C5C-9867-B67312788E4B}" type="presParOf" srcId="{92F2117A-4EF0-654C-B97D-3ED094A0F997}" destId="{46AC7861-1C5A-4B67-85D8-6476B59B67B7}" srcOrd="4" destOrd="0" presId="urn:microsoft.com/office/officeart/2005/8/layout/vList3"/>
    <dgm:cxn modelId="{C234D5A4-E1FC-4CB2-A0BC-38138D8568CE}" type="presParOf" srcId="{46AC7861-1C5A-4B67-85D8-6476B59B67B7}" destId="{FB8EB3D3-5CF7-4DBE-A5A3-6960A88F59AA}" srcOrd="0" destOrd="0" presId="urn:microsoft.com/office/officeart/2005/8/layout/vList3"/>
    <dgm:cxn modelId="{C2D9D0D5-7FFC-4A52-AF12-28FA144B9144}" type="presParOf" srcId="{46AC7861-1C5A-4B67-85D8-6476B59B67B7}" destId="{86510F9B-B14D-4620-91CD-E3C9D221918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8F9E5C-5893-7A4C-BA62-684356279A13}"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n-US"/>
        </a:p>
      </dgm:t>
    </dgm:pt>
    <dgm:pt modelId="{6FA7279D-3198-9A43-A9AC-451C51ABE180}">
      <dgm:prSet phldrT="[Text]" custT="1"/>
      <dgm:spPr>
        <a:solidFill>
          <a:schemeClr val="accent6">
            <a:lumMod val="60000"/>
            <a:lumOff val="40000"/>
          </a:schemeClr>
        </a:solidFill>
      </dgm:spPr>
      <dgm:t>
        <a:bodyPr/>
        <a:lstStyle/>
        <a:p>
          <a:pPr rtl="0">
            <a:buClr>
              <a:srgbClr val="236F99"/>
            </a:buClr>
            <a:buFont typeface="Webdings" panose="05030102010509060703" pitchFamily="18" charset="2"/>
            <a:buChar char=""/>
          </a:pPr>
          <a:r>
            <a:rPr lang="en-US" sz="1600" b="1" dirty="0">
              <a:solidFill>
                <a:schemeClr val="bg1"/>
              </a:solidFill>
              <a:latin typeface="Century Gothic"/>
            </a:rPr>
            <a:t>Binary tree cover raster by Wichita Climate I</a:t>
          </a:r>
        </a:p>
      </dgm:t>
    </dgm:pt>
    <dgm:pt modelId="{D2483305-3492-2D4E-9C48-5CF1F778C1CC}" type="parTrans" cxnId="{67732B5B-76D1-F742-B610-F884654B9CCF}">
      <dgm:prSet/>
      <dgm:spPr/>
      <dgm:t>
        <a:bodyPr/>
        <a:lstStyle/>
        <a:p>
          <a:endParaRPr lang="en-US"/>
        </a:p>
      </dgm:t>
    </dgm:pt>
    <dgm:pt modelId="{565D5DA0-295C-C04E-A405-653589279E15}" type="sibTrans" cxnId="{67732B5B-76D1-F742-B610-F884654B9CCF}">
      <dgm:prSet/>
      <dgm:spPr>
        <a:solidFill>
          <a:schemeClr val="accent6"/>
        </a:solidFill>
      </dgm:spPr>
      <dgm:t>
        <a:bodyPr/>
        <a:lstStyle/>
        <a:p>
          <a:endParaRPr lang="en-US" dirty="0"/>
        </a:p>
      </dgm:t>
    </dgm:pt>
    <dgm:pt modelId="{EEE7EB1A-10B6-C846-8D49-2141A09CFF3D}">
      <dgm:prSet phldrT="[Text]"/>
      <dgm:spPr/>
      <dgm:t>
        <a:bodyPr/>
        <a:lstStyle/>
        <a:p>
          <a:pPr>
            <a:buClr>
              <a:srgbClr val="236F99"/>
            </a:buClr>
            <a:buFont typeface="Webdings" panose="05030102010509060703" pitchFamily="18" charset="2"/>
            <a:buChar char=""/>
          </a:pPr>
          <a:endParaRPr lang="en-US" dirty="0">
            <a:latin typeface="Century Gothic"/>
          </a:endParaRPr>
        </a:p>
      </dgm:t>
    </dgm:pt>
    <dgm:pt modelId="{844C5023-09F8-764C-9B2A-9FABC02FE543}" type="parTrans" cxnId="{A3FC0995-EB56-9240-9379-D977A2A33169}">
      <dgm:prSet/>
      <dgm:spPr/>
      <dgm:t>
        <a:bodyPr/>
        <a:lstStyle/>
        <a:p>
          <a:endParaRPr lang="en-US"/>
        </a:p>
      </dgm:t>
    </dgm:pt>
    <dgm:pt modelId="{387FACAD-72B6-A648-9F4B-460A660F8995}" type="sibTrans" cxnId="{A3FC0995-EB56-9240-9379-D977A2A33169}">
      <dgm:prSet/>
      <dgm:spPr/>
      <dgm:t>
        <a:bodyPr/>
        <a:lstStyle/>
        <a:p>
          <a:endParaRPr lang="en-US"/>
        </a:p>
      </dgm:t>
    </dgm:pt>
    <dgm:pt modelId="{8C53E8A9-C343-284A-8ED2-8E6CE3784CA4}">
      <dgm:prSet phldrT="[Text]" custT="1"/>
      <dgm:spPr>
        <a:solidFill>
          <a:schemeClr val="accent6">
            <a:lumMod val="60000"/>
            <a:lumOff val="40000"/>
          </a:schemeClr>
        </a:solidFill>
      </dgm:spPr>
      <dgm:t>
        <a:bodyPr/>
        <a:lstStyle/>
        <a:p>
          <a:pPr>
            <a:buClr>
              <a:srgbClr val="236F99"/>
            </a:buClr>
            <a:buFont typeface="Webdings" panose="05030102010509060703" pitchFamily="18" charset="2"/>
            <a:buChar char=""/>
          </a:pPr>
          <a:r>
            <a:rPr lang="en-US" sz="1600" b="1" dirty="0">
              <a:solidFill>
                <a:schemeClr val="bg1"/>
              </a:solidFill>
              <a:latin typeface="Century Gothic"/>
              <a:cs typeface="Calibri" panose="020F0502020204030204"/>
            </a:rPr>
            <a:t>Tree cover as proxy for shade</a:t>
          </a:r>
          <a:endParaRPr lang="en-US" sz="1600" b="1" dirty="0">
            <a:solidFill>
              <a:schemeClr val="bg1"/>
            </a:solidFill>
            <a:latin typeface="Century Gothic"/>
          </a:endParaRPr>
        </a:p>
      </dgm:t>
    </dgm:pt>
    <dgm:pt modelId="{B0692761-4036-CA40-803B-CF7048204CE2}" type="parTrans" cxnId="{7349BA36-1993-B14F-9CB5-F6BF07E2AF56}">
      <dgm:prSet/>
      <dgm:spPr/>
      <dgm:t>
        <a:bodyPr/>
        <a:lstStyle/>
        <a:p>
          <a:endParaRPr lang="en-US"/>
        </a:p>
      </dgm:t>
    </dgm:pt>
    <dgm:pt modelId="{5AA46BA8-97EC-5C47-A597-4DA623F8E80D}" type="sibTrans" cxnId="{7349BA36-1993-B14F-9CB5-F6BF07E2AF56}">
      <dgm:prSet/>
      <dgm:spPr>
        <a:solidFill>
          <a:schemeClr val="accent6"/>
        </a:solidFill>
      </dgm:spPr>
      <dgm:t>
        <a:bodyPr/>
        <a:lstStyle/>
        <a:p>
          <a:endParaRPr lang="en-US" dirty="0"/>
        </a:p>
      </dgm:t>
    </dgm:pt>
    <dgm:pt modelId="{D4227973-1F12-C342-90C9-1AE1A22CE6FE}">
      <dgm:prSet phldrT="[Text]"/>
      <dgm:spPr/>
      <dgm:t>
        <a:bodyPr/>
        <a:lstStyle/>
        <a:p>
          <a:endParaRPr lang="en-US" dirty="0">
            <a:latin typeface="Century Gothic"/>
          </a:endParaRPr>
        </a:p>
      </dgm:t>
    </dgm:pt>
    <dgm:pt modelId="{0BE72C0B-DD4A-F14C-8763-CE11A5BC075B}" type="parTrans" cxnId="{7F0F651F-598A-EC4D-A6B3-971117259178}">
      <dgm:prSet/>
      <dgm:spPr/>
      <dgm:t>
        <a:bodyPr/>
        <a:lstStyle/>
        <a:p>
          <a:endParaRPr lang="en-US"/>
        </a:p>
      </dgm:t>
    </dgm:pt>
    <dgm:pt modelId="{56F77FFF-3EBE-644A-9724-C860C1A6C67F}" type="sibTrans" cxnId="{7F0F651F-598A-EC4D-A6B3-971117259178}">
      <dgm:prSet/>
      <dgm:spPr/>
      <dgm:t>
        <a:bodyPr/>
        <a:lstStyle/>
        <a:p>
          <a:endParaRPr lang="en-US"/>
        </a:p>
      </dgm:t>
    </dgm:pt>
    <dgm:pt modelId="{39D6E85C-3C6A-7048-8C86-EA673E246A7D}">
      <dgm:prSet phldrT="[Text]"/>
      <dgm:spPr>
        <a:solidFill>
          <a:schemeClr val="accent6">
            <a:lumMod val="60000"/>
            <a:lumOff val="40000"/>
          </a:schemeClr>
        </a:solidFill>
      </dgm:spPr>
      <dgm:t>
        <a:bodyPr/>
        <a:lstStyle/>
        <a:p>
          <a:pPr>
            <a:buClr>
              <a:srgbClr val="236F99"/>
            </a:buClr>
            <a:buFont typeface="Webdings" panose="05030102010509060703" pitchFamily="18" charset="2"/>
            <a:buChar char=""/>
          </a:pPr>
          <a:r>
            <a:rPr lang="en-US" b="1" dirty="0">
              <a:solidFill>
                <a:schemeClr val="bg1"/>
              </a:solidFill>
              <a:latin typeface="Century Gothic"/>
              <a:cs typeface="Calibri" panose="020F0502020204030204"/>
            </a:rPr>
            <a:t>Input for 'shade' variable in biophysical table</a:t>
          </a:r>
          <a:endParaRPr lang="en-US" b="1" dirty="0">
            <a:solidFill>
              <a:schemeClr val="bg1"/>
            </a:solidFill>
            <a:latin typeface="Century Gothic"/>
          </a:endParaRPr>
        </a:p>
      </dgm:t>
    </dgm:pt>
    <dgm:pt modelId="{915EDBC6-A6D1-C44D-AA14-BFAFA6B68C0D}" type="parTrans" cxnId="{771F8A68-5F4C-924D-9224-AD0A9D04D45E}">
      <dgm:prSet/>
      <dgm:spPr/>
      <dgm:t>
        <a:bodyPr/>
        <a:lstStyle/>
        <a:p>
          <a:endParaRPr lang="en-US"/>
        </a:p>
      </dgm:t>
    </dgm:pt>
    <dgm:pt modelId="{A57B79EF-FE07-F149-ABFC-5295019DB607}" type="sibTrans" cxnId="{771F8A68-5F4C-924D-9224-AD0A9D04D45E}">
      <dgm:prSet/>
      <dgm:spPr>
        <a:solidFill>
          <a:schemeClr val="accent6"/>
        </a:solidFill>
      </dgm:spPr>
      <dgm:t>
        <a:bodyPr/>
        <a:lstStyle/>
        <a:p>
          <a:endParaRPr lang="en-US" dirty="0"/>
        </a:p>
      </dgm:t>
    </dgm:pt>
    <dgm:pt modelId="{A7217D99-8A9C-2545-8EBD-7B228C39F155}">
      <dgm:prSet phldrT="[Text]"/>
      <dgm:spPr>
        <a:noFill/>
      </dgm:spPr>
      <dgm:t>
        <a:bodyPr/>
        <a:lstStyle/>
        <a:p>
          <a:endParaRPr lang="en-US" dirty="0">
            <a:latin typeface="Century Gothic"/>
          </a:endParaRPr>
        </a:p>
      </dgm:t>
    </dgm:pt>
    <dgm:pt modelId="{1BA35274-E0EA-C046-B721-E4406E8CDB51}" type="parTrans" cxnId="{1417D597-5E97-7442-BFAA-95CC2AFE2BDB}">
      <dgm:prSet/>
      <dgm:spPr/>
      <dgm:t>
        <a:bodyPr/>
        <a:lstStyle/>
        <a:p>
          <a:endParaRPr lang="en-US"/>
        </a:p>
      </dgm:t>
    </dgm:pt>
    <dgm:pt modelId="{15257580-8069-6E48-864A-1A02D8660370}" type="sibTrans" cxnId="{1417D597-5E97-7442-BFAA-95CC2AFE2BDB}">
      <dgm:prSet/>
      <dgm:spPr/>
      <dgm:t>
        <a:bodyPr/>
        <a:lstStyle/>
        <a:p>
          <a:endParaRPr lang="en-US"/>
        </a:p>
      </dgm:t>
    </dgm:pt>
    <dgm:pt modelId="{DEB4E1F1-BEB6-DA44-BC9F-0BA67C96BD17}" type="pres">
      <dgm:prSet presAssocID="{EB8F9E5C-5893-7A4C-BA62-684356279A13}" presName="Name0" presStyleCnt="0">
        <dgm:presLayoutVars>
          <dgm:chMax/>
          <dgm:chPref/>
          <dgm:dir/>
          <dgm:animLvl val="lvl"/>
        </dgm:presLayoutVars>
      </dgm:prSet>
      <dgm:spPr/>
    </dgm:pt>
    <dgm:pt modelId="{79D67603-F04E-5641-B921-F0DAB783F95E}" type="pres">
      <dgm:prSet presAssocID="{6FA7279D-3198-9A43-A9AC-451C51ABE180}" presName="composite" presStyleCnt="0"/>
      <dgm:spPr/>
    </dgm:pt>
    <dgm:pt modelId="{367F6F36-3D0E-9047-A1B9-1A33957C1E59}" type="pres">
      <dgm:prSet presAssocID="{6FA7279D-3198-9A43-A9AC-451C51ABE180}" presName="Parent1" presStyleLbl="node1" presStyleIdx="0" presStyleCnt="6">
        <dgm:presLayoutVars>
          <dgm:chMax val="1"/>
          <dgm:chPref val="1"/>
          <dgm:bulletEnabled val="1"/>
        </dgm:presLayoutVars>
      </dgm:prSet>
      <dgm:spPr>
        <a:solidFill>
          <a:srgbClr val="033D28"/>
        </a:solidFill>
      </dgm:spPr>
    </dgm:pt>
    <dgm:pt modelId="{F7AC64C8-AECB-314D-BE4B-0DADBA604D3E}" type="pres">
      <dgm:prSet presAssocID="{6FA7279D-3198-9A43-A9AC-451C51ABE180}" presName="Childtext1" presStyleLbl="revTx" presStyleIdx="0" presStyleCnt="3">
        <dgm:presLayoutVars>
          <dgm:chMax val="0"/>
          <dgm:chPref val="0"/>
          <dgm:bulletEnabled val="1"/>
        </dgm:presLayoutVars>
      </dgm:prSet>
      <dgm:spPr/>
    </dgm:pt>
    <dgm:pt modelId="{0ED120F4-361A-524A-88F6-3F6669BD3CEF}" type="pres">
      <dgm:prSet presAssocID="{6FA7279D-3198-9A43-A9AC-451C51ABE180}" presName="BalanceSpacing" presStyleCnt="0"/>
      <dgm:spPr/>
    </dgm:pt>
    <dgm:pt modelId="{00D770D4-ECB5-C944-83C0-65C7D3491CF6}" type="pres">
      <dgm:prSet presAssocID="{6FA7279D-3198-9A43-A9AC-451C51ABE180}" presName="BalanceSpacing1" presStyleCnt="0"/>
      <dgm:spPr/>
    </dgm:pt>
    <dgm:pt modelId="{7CF93E32-249C-0A41-AB09-DC0B95959FDB}" type="pres">
      <dgm:prSet presAssocID="{565D5DA0-295C-C04E-A405-653589279E15}" presName="Accent1Text" presStyleLbl="node1" presStyleIdx="1" presStyleCnt="6"/>
      <dgm:spPr>
        <a:solidFill>
          <a:srgbClr val="B7E6F7"/>
        </a:solidFill>
      </dgm:spPr>
    </dgm:pt>
    <dgm:pt modelId="{117CC2B8-5D8F-8D40-AC78-88F22810DB70}" type="pres">
      <dgm:prSet presAssocID="{565D5DA0-295C-C04E-A405-653589279E15}" presName="spaceBetweenRectangles" presStyleCnt="0"/>
      <dgm:spPr/>
    </dgm:pt>
    <dgm:pt modelId="{98A38042-9593-4448-BB27-A259A5D47D53}" type="pres">
      <dgm:prSet presAssocID="{8C53E8A9-C343-284A-8ED2-8E6CE3784CA4}" presName="composite" presStyleCnt="0"/>
      <dgm:spPr/>
    </dgm:pt>
    <dgm:pt modelId="{1035F60B-C06C-5346-BF41-0262BAA58048}" type="pres">
      <dgm:prSet presAssocID="{8C53E8A9-C343-284A-8ED2-8E6CE3784CA4}" presName="Parent1" presStyleLbl="node1" presStyleIdx="2" presStyleCnt="6">
        <dgm:presLayoutVars>
          <dgm:chMax val="1"/>
          <dgm:chPref val="1"/>
          <dgm:bulletEnabled val="1"/>
        </dgm:presLayoutVars>
      </dgm:prSet>
      <dgm:spPr>
        <a:solidFill>
          <a:srgbClr val="033D28"/>
        </a:solidFill>
      </dgm:spPr>
    </dgm:pt>
    <dgm:pt modelId="{963E2020-383C-6E4B-948C-F03C8695E291}" type="pres">
      <dgm:prSet presAssocID="{8C53E8A9-C343-284A-8ED2-8E6CE3784CA4}" presName="Childtext1" presStyleLbl="revTx" presStyleIdx="1" presStyleCnt="3">
        <dgm:presLayoutVars>
          <dgm:chMax val="0"/>
          <dgm:chPref val="0"/>
          <dgm:bulletEnabled val="1"/>
        </dgm:presLayoutVars>
      </dgm:prSet>
      <dgm:spPr/>
    </dgm:pt>
    <dgm:pt modelId="{AD7AB471-743D-A841-8395-AE8105E03A2C}" type="pres">
      <dgm:prSet presAssocID="{8C53E8A9-C343-284A-8ED2-8E6CE3784CA4}" presName="BalanceSpacing" presStyleCnt="0"/>
      <dgm:spPr/>
    </dgm:pt>
    <dgm:pt modelId="{E0C66578-9E71-5045-8533-6DECF6EA20E7}" type="pres">
      <dgm:prSet presAssocID="{8C53E8A9-C343-284A-8ED2-8E6CE3784CA4}" presName="BalanceSpacing1" presStyleCnt="0"/>
      <dgm:spPr/>
    </dgm:pt>
    <dgm:pt modelId="{E57B1B40-8ABA-CA4E-A8C1-505F358471A9}" type="pres">
      <dgm:prSet presAssocID="{5AA46BA8-97EC-5C47-A597-4DA623F8E80D}" presName="Accent1Text" presStyleLbl="node1" presStyleIdx="3" presStyleCnt="6"/>
      <dgm:spPr>
        <a:solidFill>
          <a:srgbClr val="B7E6F7"/>
        </a:solidFill>
      </dgm:spPr>
    </dgm:pt>
    <dgm:pt modelId="{08E1FC5B-E4AC-8245-B24F-6447FEA35D76}" type="pres">
      <dgm:prSet presAssocID="{5AA46BA8-97EC-5C47-A597-4DA623F8E80D}" presName="spaceBetweenRectangles" presStyleCnt="0"/>
      <dgm:spPr/>
    </dgm:pt>
    <dgm:pt modelId="{3CC86CBF-3992-2945-9F43-486E27DE839E}" type="pres">
      <dgm:prSet presAssocID="{39D6E85C-3C6A-7048-8C86-EA673E246A7D}" presName="composite" presStyleCnt="0"/>
      <dgm:spPr/>
    </dgm:pt>
    <dgm:pt modelId="{693B983E-D1AB-8F4C-A387-258933FE6ADD}" type="pres">
      <dgm:prSet presAssocID="{39D6E85C-3C6A-7048-8C86-EA673E246A7D}" presName="Parent1" presStyleLbl="node1" presStyleIdx="4" presStyleCnt="6">
        <dgm:presLayoutVars>
          <dgm:chMax val="1"/>
          <dgm:chPref val="1"/>
          <dgm:bulletEnabled val="1"/>
        </dgm:presLayoutVars>
      </dgm:prSet>
      <dgm:spPr>
        <a:solidFill>
          <a:srgbClr val="033D28"/>
        </a:solidFill>
      </dgm:spPr>
    </dgm:pt>
    <dgm:pt modelId="{3102A8BE-3DF0-DC4A-9DFA-CF15E06B3144}" type="pres">
      <dgm:prSet presAssocID="{39D6E85C-3C6A-7048-8C86-EA673E246A7D}" presName="Childtext1" presStyleLbl="revTx" presStyleIdx="2" presStyleCnt="3" custLinFactY="-100000" custLinFactNeighborX="-3068" custLinFactNeighborY="-193713">
        <dgm:presLayoutVars>
          <dgm:chMax val="0"/>
          <dgm:chPref val="0"/>
          <dgm:bulletEnabled val="1"/>
        </dgm:presLayoutVars>
      </dgm:prSet>
      <dgm:spPr/>
    </dgm:pt>
    <dgm:pt modelId="{B8641277-B1A2-A74E-904E-AFE5CF139ECB}" type="pres">
      <dgm:prSet presAssocID="{39D6E85C-3C6A-7048-8C86-EA673E246A7D}" presName="BalanceSpacing" presStyleCnt="0"/>
      <dgm:spPr/>
    </dgm:pt>
    <dgm:pt modelId="{872E1F55-13E6-7544-ADAD-9357F5290D04}" type="pres">
      <dgm:prSet presAssocID="{39D6E85C-3C6A-7048-8C86-EA673E246A7D}" presName="BalanceSpacing1" presStyleCnt="0"/>
      <dgm:spPr/>
    </dgm:pt>
    <dgm:pt modelId="{69D89D90-4BDA-3D49-92CA-ECE9D2C5CC36}" type="pres">
      <dgm:prSet presAssocID="{A57B79EF-FE07-F149-ABFC-5295019DB607}" presName="Accent1Text" presStyleLbl="node1" presStyleIdx="5" presStyleCnt="6"/>
      <dgm:spPr>
        <a:solidFill>
          <a:srgbClr val="B7E6F7"/>
        </a:solidFill>
      </dgm:spPr>
    </dgm:pt>
  </dgm:ptLst>
  <dgm:cxnLst>
    <dgm:cxn modelId="{3748850A-E641-7844-A902-52CB4B93A939}" type="presOf" srcId="{EEE7EB1A-10B6-C846-8D49-2141A09CFF3D}" destId="{F7AC64C8-AECB-314D-BE4B-0DADBA604D3E}" srcOrd="0" destOrd="0" presId="urn:microsoft.com/office/officeart/2008/layout/AlternatingHexagons"/>
    <dgm:cxn modelId="{99C6F80B-E8AF-934C-A168-4AF31A0C79E2}" type="presOf" srcId="{8C53E8A9-C343-284A-8ED2-8E6CE3784CA4}" destId="{1035F60B-C06C-5346-BF41-0262BAA58048}" srcOrd="0" destOrd="0" presId="urn:microsoft.com/office/officeart/2008/layout/AlternatingHexagons"/>
    <dgm:cxn modelId="{55A80510-FD70-2D4C-A0F9-8D8A4082048C}" type="presOf" srcId="{EB8F9E5C-5893-7A4C-BA62-684356279A13}" destId="{DEB4E1F1-BEB6-DA44-BC9F-0BA67C96BD17}" srcOrd="0" destOrd="0" presId="urn:microsoft.com/office/officeart/2008/layout/AlternatingHexagons"/>
    <dgm:cxn modelId="{7F0F651F-598A-EC4D-A6B3-971117259178}" srcId="{8C53E8A9-C343-284A-8ED2-8E6CE3784CA4}" destId="{D4227973-1F12-C342-90C9-1AE1A22CE6FE}" srcOrd="0" destOrd="0" parTransId="{0BE72C0B-DD4A-F14C-8763-CE11A5BC075B}" sibTransId="{56F77FFF-3EBE-644A-9724-C860C1A6C67F}"/>
    <dgm:cxn modelId="{7349BA36-1993-B14F-9CB5-F6BF07E2AF56}" srcId="{EB8F9E5C-5893-7A4C-BA62-684356279A13}" destId="{8C53E8A9-C343-284A-8ED2-8E6CE3784CA4}" srcOrd="1" destOrd="0" parTransId="{B0692761-4036-CA40-803B-CF7048204CE2}" sibTransId="{5AA46BA8-97EC-5C47-A597-4DA623F8E80D}"/>
    <dgm:cxn modelId="{4D021039-6136-5A48-B555-C9B9AA576413}" type="presOf" srcId="{39D6E85C-3C6A-7048-8C86-EA673E246A7D}" destId="{693B983E-D1AB-8F4C-A387-258933FE6ADD}" srcOrd="0" destOrd="0" presId="urn:microsoft.com/office/officeart/2008/layout/AlternatingHexagons"/>
    <dgm:cxn modelId="{67732B5B-76D1-F742-B610-F884654B9CCF}" srcId="{EB8F9E5C-5893-7A4C-BA62-684356279A13}" destId="{6FA7279D-3198-9A43-A9AC-451C51ABE180}" srcOrd="0" destOrd="0" parTransId="{D2483305-3492-2D4E-9C48-5CF1F778C1CC}" sibTransId="{565D5DA0-295C-C04E-A405-653589279E15}"/>
    <dgm:cxn modelId="{771F8A68-5F4C-924D-9224-AD0A9D04D45E}" srcId="{EB8F9E5C-5893-7A4C-BA62-684356279A13}" destId="{39D6E85C-3C6A-7048-8C86-EA673E246A7D}" srcOrd="2" destOrd="0" parTransId="{915EDBC6-A6D1-C44D-AA14-BFAFA6B68C0D}" sibTransId="{A57B79EF-FE07-F149-ABFC-5295019DB607}"/>
    <dgm:cxn modelId="{06339D6B-CB66-B942-8FAC-2A6EB934E342}" type="presOf" srcId="{565D5DA0-295C-C04E-A405-653589279E15}" destId="{7CF93E32-249C-0A41-AB09-DC0B95959FDB}" srcOrd="0" destOrd="0" presId="urn:microsoft.com/office/officeart/2008/layout/AlternatingHexagons"/>
    <dgm:cxn modelId="{A3FC0995-EB56-9240-9379-D977A2A33169}" srcId="{6FA7279D-3198-9A43-A9AC-451C51ABE180}" destId="{EEE7EB1A-10B6-C846-8D49-2141A09CFF3D}" srcOrd="0" destOrd="0" parTransId="{844C5023-09F8-764C-9B2A-9FABC02FE543}" sibTransId="{387FACAD-72B6-A648-9F4B-460A660F8995}"/>
    <dgm:cxn modelId="{1417D597-5E97-7442-BFAA-95CC2AFE2BDB}" srcId="{39D6E85C-3C6A-7048-8C86-EA673E246A7D}" destId="{A7217D99-8A9C-2545-8EBD-7B228C39F155}" srcOrd="0" destOrd="0" parTransId="{1BA35274-E0EA-C046-B721-E4406E8CDB51}" sibTransId="{15257580-8069-6E48-864A-1A02D8660370}"/>
    <dgm:cxn modelId="{2C708499-F57A-4C4B-81D5-7DFD77AB1151}" type="presOf" srcId="{A7217D99-8A9C-2545-8EBD-7B228C39F155}" destId="{3102A8BE-3DF0-DC4A-9DFA-CF15E06B3144}" srcOrd="0" destOrd="0" presId="urn:microsoft.com/office/officeart/2008/layout/AlternatingHexagons"/>
    <dgm:cxn modelId="{4C07A1AE-7764-3A47-A3A1-92910C73ACFE}" type="presOf" srcId="{5AA46BA8-97EC-5C47-A597-4DA623F8E80D}" destId="{E57B1B40-8ABA-CA4E-A8C1-505F358471A9}" srcOrd="0" destOrd="0" presId="urn:microsoft.com/office/officeart/2008/layout/AlternatingHexagons"/>
    <dgm:cxn modelId="{9D77F3C9-EF38-DA4E-A252-5A822EB4AE28}" type="presOf" srcId="{A57B79EF-FE07-F149-ABFC-5295019DB607}" destId="{69D89D90-4BDA-3D49-92CA-ECE9D2C5CC36}" srcOrd="0" destOrd="0" presId="urn:microsoft.com/office/officeart/2008/layout/AlternatingHexagons"/>
    <dgm:cxn modelId="{0B442EE0-BB61-B243-AE2E-70C1FCE9CFC2}" type="presOf" srcId="{D4227973-1F12-C342-90C9-1AE1A22CE6FE}" destId="{963E2020-383C-6E4B-948C-F03C8695E291}" srcOrd="0" destOrd="0" presId="urn:microsoft.com/office/officeart/2008/layout/AlternatingHexagons"/>
    <dgm:cxn modelId="{4A5A12F2-0115-474D-AD4D-6D99ACC13602}" type="presOf" srcId="{6FA7279D-3198-9A43-A9AC-451C51ABE180}" destId="{367F6F36-3D0E-9047-A1B9-1A33957C1E59}" srcOrd="0" destOrd="0" presId="urn:microsoft.com/office/officeart/2008/layout/AlternatingHexagons"/>
    <dgm:cxn modelId="{3ACCFCD4-2D80-5545-AF50-B635A399B4C8}" type="presParOf" srcId="{DEB4E1F1-BEB6-DA44-BC9F-0BA67C96BD17}" destId="{79D67603-F04E-5641-B921-F0DAB783F95E}" srcOrd="0" destOrd="0" presId="urn:microsoft.com/office/officeart/2008/layout/AlternatingHexagons"/>
    <dgm:cxn modelId="{12E84B31-3EC5-CB4A-9E5B-22384F4E8761}" type="presParOf" srcId="{79D67603-F04E-5641-B921-F0DAB783F95E}" destId="{367F6F36-3D0E-9047-A1B9-1A33957C1E59}" srcOrd="0" destOrd="0" presId="urn:microsoft.com/office/officeart/2008/layout/AlternatingHexagons"/>
    <dgm:cxn modelId="{F95B6CFD-DDEA-A249-9CD7-B07CE3DD0373}" type="presParOf" srcId="{79D67603-F04E-5641-B921-F0DAB783F95E}" destId="{F7AC64C8-AECB-314D-BE4B-0DADBA604D3E}" srcOrd="1" destOrd="0" presId="urn:microsoft.com/office/officeart/2008/layout/AlternatingHexagons"/>
    <dgm:cxn modelId="{F69A4C6F-9F4B-B849-822E-8EA568E1450D}" type="presParOf" srcId="{79D67603-F04E-5641-B921-F0DAB783F95E}" destId="{0ED120F4-361A-524A-88F6-3F6669BD3CEF}" srcOrd="2" destOrd="0" presId="urn:microsoft.com/office/officeart/2008/layout/AlternatingHexagons"/>
    <dgm:cxn modelId="{D1EB4428-51D7-9A44-ABDC-1A1DCB622960}" type="presParOf" srcId="{79D67603-F04E-5641-B921-F0DAB783F95E}" destId="{00D770D4-ECB5-C944-83C0-65C7D3491CF6}" srcOrd="3" destOrd="0" presId="urn:microsoft.com/office/officeart/2008/layout/AlternatingHexagons"/>
    <dgm:cxn modelId="{318D2C45-CFDB-FB4F-B413-9A89D31B18B4}" type="presParOf" srcId="{79D67603-F04E-5641-B921-F0DAB783F95E}" destId="{7CF93E32-249C-0A41-AB09-DC0B95959FDB}" srcOrd="4" destOrd="0" presId="urn:microsoft.com/office/officeart/2008/layout/AlternatingHexagons"/>
    <dgm:cxn modelId="{D1591906-4A04-DC4F-8385-5C6176D627D0}" type="presParOf" srcId="{DEB4E1F1-BEB6-DA44-BC9F-0BA67C96BD17}" destId="{117CC2B8-5D8F-8D40-AC78-88F22810DB70}" srcOrd="1" destOrd="0" presId="urn:microsoft.com/office/officeart/2008/layout/AlternatingHexagons"/>
    <dgm:cxn modelId="{99417DE8-3138-9B47-89FA-BDBCCCD44D47}" type="presParOf" srcId="{DEB4E1F1-BEB6-DA44-BC9F-0BA67C96BD17}" destId="{98A38042-9593-4448-BB27-A259A5D47D53}" srcOrd="2" destOrd="0" presId="urn:microsoft.com/office/officeart/2008/layout/AlternatingHexagons"/>
    <dgm:cxn modelId="{65B24B0A-DD3B-5647-AE42-21CFE8CAFCDD}" type="presParOf" srcId="{98A38042-9593-4448-BB27-A259A5D47D53}" destId="{1035F60B-C06C-5346-BF41-0262BAA58048}" srcOrd="0" destOrd="0" presId="urn:microsoft.com/office/officeart/2008/layout/AlternatingHexagons"/>
    <dgm:cxn modelId="{DF64EE91-0EF7-A946-917A-8371EB406A2C}" type="presParOf" srcId="{98A38042-9593-4448-BB27-A259A5D47D53}" destId="{963E2020-383C-6E4B-948C-F03C8695E291}" srcOrd="1" destOrd="0" presId="urn:microsoft.com/office/officeart/2008/layout/AlternatingHexagons"/>
    <dgm:cxn modelId="{D2F3FEA2-7E2E-0B4A-BE74-BC97E2A7B17F}" type="presParOf" srcId="{98A38042-9593-4448-BB27-A259A5D47D53}" destId="{AD7AB471-743D-A841-8395-AE8105E03A2C}" srcOrd="2" destOrd="0" presId="urn:microsoft.com/office/officeart/2008/layout/AlternatingHexagons"/>
    <dgm:cxn modelId="{64D2D93C-8905-614E-BDDC-1863C7810461}" type="presParOf" srcId="{98A38042-9593-4448-BB27-A259A5D47D53}" destId="{E0C66578-9E71-5045-8533-6DECF6EA20E7}" srcOrd="3" destOrd="0" presId="urn:microsoft.com/office/officeart/2008/layout/AlternatingHexagons"/>
    <dgm:cxn modelId="{49D887C5-56F3-1348-9AF5-11891B9C3B26}" type="presParOf" srcId="{98A38042-9593-4448-BB27-A259A5D47D53}" destId="{E57B1B40-8ABA-CA4E-A8C1-505F358471A9}" srcOrd="4" destOrd="0" presId="urn:microsoft.com/office/officeart/2008/layout/AlternatingHexagons"/>
    <dgm:cxn modelId="{72086AEE-0D22-F14C-AEEB-CE6AB3B2DEF7}" type="presParOf" srcId="{DEB4E1F1-BEB6-DA44-BC9F-0BA67C96BD17}" destId="{08E1FC5B-E4AC-8245-B24F-6447FEA35D76}" srcOrd="3" destOrd="0" presId="urn:microsoft.com/office/officeart/2008/layout/AlternatingHexagons"/>
    <dgm:cxn modelId="{B71E93F3-80AE-0B49-8801-038E665261F0}" type="presParOf" srcId="{DEB4E1F1-BEB6-DA44-BC9F-0BA67C96BD17}" destId="{3CC86CBF-3992-2945-9F43-486E27DE839E}" srcOrd="4" destOrd="0" presId="urn:microsoft.com/office/officeart/2008/layout/AlternatingHexagons"/>
    <dgm:cxn modelId="{97B46EDD-9260-7443-A57F-41046BB5D602}" type="presParOf" srcId="{3CC86CBF-3992-2945-9F43-486E27DE839E}" destId="{693B983E-D1AB-8F4C-A387-258933FE6ADD}" srcOrd="0" destOrd="0" presId="urn:microsoft.com/office/officeart/2008/layout/AlternatingHexagons"/>
    <dgm:cxn modelId="{74823FF0-FC92-7849-9E37-A416FC205D31}" type="presParOf" srcId="{3CC86CBF-3992-2945-9F43-486E27DE839E}" destId="{3102A8BE-3DF0-DC4A-9DFA-CF15E06B3144}" srcOrd="1" destOrd="0" presId="urn:microsoft.com/office/officeart/2008/layout/AlternatingHexagons"/>
    <dgm:cxn modelId="{12ED5E6B-D2A8-5543-BFF6-C1B2FAFD585E}" type="presParOf" srcId="{3CC86CBF-3992-2945-9F43-486E27DE839E}" destId="{B8641277-B1A2-A74E-904E-AFE5CF139ECB}" srcOrd="2" destOrd="0" presId="urn:microsoft.com/office/officeart/2008/layout/AlternatingHexagons"/>
    <dgm:cxn modelId="{A3AF5ADC-EBE7-4B47-8A08-70CBA32E4D20}" type="presParOf" srcId="{3CC86CBF-3992-2945-9F43-486E27DE839E}" destId="{872E1F55-13E6-7544-ADAD-9357F5290D04}" srcOrd="3" destOrd="0" presId="urn:microsoft.com/office/officeart/2008/layout/AlternatingHexagons"/>
    <dgm:cxn modelId="{6F937B11-7FD8-CF45-9652-83682696CC53}" type="presParOf" srcId="{3CC86CBF-3992-2945-9F43-486E27DE839E}" destId="{69D89D90-4BDA-3D49-92CA-ECE9D2C5CC36}"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FDC6EE-6B8E-4160-BA59-3CE33E913B3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DF6C47A6-DDF5-4437-953A-69E61666EFDA}">
      <dgm:prSet phldr="0"/>
      <dgm:spPr>
        <a:solidFill>
          <a:srgbClr val="AEE08E"/>
        </a:solidFill>
      </dgm:spPr>
      <dgm:t>
        <a:bodyPr/>
        <a:lstStyle/>
        <a:p>
          <a:pPr rtl="0"/>
          <a:r>
            <a:rPr lang="en-US" b="1" dirty="0">
              <a:latin typeface="Century Gothic"/>
            </a:rPr>
            <a:t>ET daily data from ISS ECOSTRESS </a:t>
          </a:r>
        </a:p>
      </dgm:t>
    </dgm:pt>
    <dgm:pt modelId="{0E90AF41-1B7E-47E4-A998-63C3E03F67AB}" type="parTrans" cxnId="{6D2D39B1-4720-4E3D-AF59-3A9DC1EDAD02}">
      <dgm:prSet/>
      <dgm:spPr/>
      <dgm:t>
        <a:bodyPr/>
        <a:lstStyle/>
        <a:p>
          <a:endParaRPr lang="en-US"/>
        </a:p>
      </dgm:t>
    </dgm:pt>
    <dgm:pt modelId="{96B36D53-5E94-4413-847C-E04A09E62C9D}" type="sibTrans" cxnId="{6D2D39B1-4720-4E3D-AF59-3A9DC1EDAD02}">
      <dgm:prSet/>
      <dgm:spPr/>
      <dgm:t>
        <a:bodyPr/>
        <a:lstStyle/>
        <a:p>
          <a:endParaRPr lang="en-US" dirty="0"/>
        </a:p>
      </dgm:t>
    </dgm:pt>
    <dgm:pt modelId="{0D65584B-145A-4224-8040-0C70545BC939}">
      <dgm:prSet/>
      <dgm:spPr>
        <a:solidFill>
          <a:srgbClr val="4DAEB3"/>
        </a:solidFill>
      </dgm:spPr>
      <dgm:t>
        <a:bodyPr/>
        <a:lstStyle/>
        <a:p>
          <a:r>
            <a:rPr lang="en-US" b="1" dirty="0">
              <a:latin typeface="Century Gothic"/>
            </a:rPr>
            <a:t>Composite Image from 2018-2022</a:t>
          </a:r>
        </a:p>
      </dgm:t>
    </dgm:pt>
    <dgm:pt modelId="{B827FC12-08F8-43CA-8E79-865DB82BCA75}" type="parTrans" cxnId="{39A46E92-4616-4031-A75D-45B0AE3EE998}">
      <dgm:prSet/>
      <dgm:spPr/>
      <dgm:t>
        <a:bodyPr/>
        <a:lstStyle/>
        <a:p>
          <a:endParaRPr lang="en-US"/>
        </a:p>
      </dgm:t>
    </dgm:pt>
    <dgm:pt modelId="{B856CACA-6712-4330-9A85-2178CAFFFAA7}" type="sibTrans" cxnId="{39A46E92-4616-4031-A75D-45B0AE3EE998}">
      <dgm:prSet/>
      <dgm:spPr/>
      <dgm:t>
        <a:bodyPr/>
        <a:lstStyle/>
        <a:p>
          <a:endParaRPr lang="en-US" dirty="0"/>
        </a:p>
      </dgm:t>
    </dgm:pt>
    <dgm:pt modelId="{58F7FA80-F28B-4D0A-AC35-AC53EE01A53D}">
      <dgm:prSet phldr="0"/>
      <dgm:spPr>
        <a:solidFill>
          <a:srgbClr val="00B0F0"/>
        </a:solidFill>
      </dgm:spPr>
      <dgm:t>
        <a:bodyPr/>
        <a:lstStyle/>
        <a:p>
          <a:pPr rtl="0"/>
          <a:r>
            <a:rPr lang="en-US" b="1" dirty="0">
              <a:latin typeface="Century Gothic"/>
            </a:rPr>
            <a:t>Filtered to daytime ET for peak time data</a:t>
          </a:r>
        </a:p>
      </dgm:t>
    </dgm:pt>
    <dgm:pt modelId="{E1AFA65D-A672-4F09-8755-898AED3230BE}" type="parTrans" cxnId="{1188B945-CF2F-4A53-A96C-C75867A14FE9}">
      <dgm:prSet/>
      <dgm:spPr/>
      <dgm:t>
        <a:bodyPr/>
        <a:lstStyle/>
        <a:p>
          <a:endParaRPr lang="en-US"/>
        </a:p>
      </dgm:t>
    </dgm:pt>
    <dgm:pt modelId="{5240BECB-4B44-433D-B4DA-AF05691DDE5F}" type="sibTrans" cxnId="{1188B945-CF2F-4A53-A96C-C75867A14FE9}">
      <dgm:prSet/>
      <dgm:spPr/>
      <dgm:t>
        <a:bodyPr/>
        <a:lstStyle/>
        <a:p>
          <a:endParaRPr lang="en-US" dirty="0"/>
        </a:p>
        <a:p>
          <a:endParaRPr lang="en-US" dirty="0"/>
        </a:p>
      </dgm:t>
    </dgm:pt>
    <dgm:pt modelId="{72D59B3A-52B6-4A19-A5C5-F67C2324DC2F}">
      <dgm:prSet phldr="0"/>
      <dgm:spPr>
        <a:solidFill>
          <a:srgbClr val="0070C0"/>
        </a:solidFill>
      </dgm:spPr>
      <dgm:t>
        <a:bodyPr/>
        <a:lstStyle/>
        <a:p>
          <a:pPr rtl="0"/>
          <a:r>
            <a:rPr lang="en-US" b="1" dirty="0">
              <a:latin typeface="Century Gothic"/>
            </a:rPr>
            <a:t>Manual inspection for quality</a:t>
          </a:r>
        </a:p>
      </dgm:t>
    </dgm:pt>
    <dgm:pt modelId="{76C60AC7-8B83-4C73-B0F3-1EC5B405F5A8}" type="parTrans" cxnId="{93CC16DD-A6EE-42E3-9439-05C1B1A2DDC0}">
      <dgm:prSet/>
      <dgm:spPr/>
      <dgm:t>
        <a:bodyPr/>
        <a:lstStyle/>
        <a:p>
          <a:endParaRPr lang="en-US"/>
        </a:p>
      </dgm:t>
    </dgm:pt>
    <dgm:pt modelId="{C2CD2431-14F6-4CCA-9554-2A4C2CCA5E8F}" type="sibTrans" cxnId="{93CC16DD-A6EE-42E3-9439-05C1B1A2DDC0}">
      <dgm:prSet/>
      <dgm:spPr/>
      <dgm:t>
        <a:bodyPr/>
        <a:lstStyle/>
        <a:p>
          <a:endParaRPr lang="en-US" dirty="0"/>
        </a:p>
      </dgm:t>
    </dgm:pt>
    <dgm:pt modelId="{39580784-19DF-41A3-84B9-ED7DE4EDA02A}">
      <dgm:prSet phldr="0"/>
      <dgm:spPr/>
      <dgm:t>
        <a:bodyPr/>
        <a:lstStyle/>
        <a:p>
          <a:pPr rtl="0"/>
          <a:r>
            <a:rPr lang="en-US" b="1" dirty="0">
              <a:latin typeface="Century Gothic"/>
            </a:rPr>
            <a:t>Unit conversion to mm/day from W/</a:t>
          </a:r>
          <a:r>
            <a:rPr lang="en-US" b="1" baseline="0" dirty="0">
              <a:latin typeface="Century Gothic"/>
            </a:rPr>
            <a:t>m</a:t>
          </a:r>
          <a:r>
            <a:rPr lang="en-US" b="1" baseline="30000" dirty="0">
              <a:latin typeface="Century Gothic"/>
            </a:rPr>
            <a:t>2</a:t>
          </a:r>
        </a:p>
      </dgm:t>
    </dgm:pt>
    <dgm:pt modelId="{71DE90F5-9683-4F42-8130-35CC29AD2AA9}" type="parTrans" cxnId="{64D4686D-D8A8-47AC-A6FF-29B2C692A76A}">
      <dgm:prSet/>
      <dgm:spPr/>
    </dgm:pt>
    <dgm:pt modelId="{7EB5A8B8-7FFC-48F8-BE2D-24C811A3312D}" type="sibTrans" cxnId="{64D4686D-D8A8-47AC-A6FF-29B2C692A76A}">
      <dgm:prSet/>
      <dgm:spPr/>
      <dgm:t>
        <a:bodyPr/>
        <a:lstStyle/>
        <a:p>
          <a:endParaRPr lang="en-US"/>
        </a:p>
      </dgm:t>
    </dgm:pt>
    <dgm:pt modelId="{27B682F7-69C8-41B0-B0C9-019BD5A6CE03}" type="pres">
      <dgm:prSet presAssocID="{B4FDC6EE-6B8E-4160-BA59-3CE33E913B3F}" presName="diagram" presStyleCnt="0">
        <dgm:presLayoutVars>
          <dgm:dir/>
          <dgm:resizeHandles val="exact"/>
        </dgm:presLayoutVars>
      </dgm:prSet>
      <dgm:spPr/>
    </dgm:pt>
    <dgm:pt modelId="{D2B76D0C-6E27-4C6F-B2A7-B6552B067B2C}" type="pres">
      <dgm:prSet presAssocID="{DF6C47A6-DDF5-4437-953A-69E61666EFDA}" presName="node" presStyleLbl="node1" presStyleIdx="0" presStyleCnt="5">
        <dgm:presLayoutVars>
          <dgm:bulletEnabled val="1"/>
        </dgm:presLayoutVars>
      </dgm:prSet>
      <dgm:spPr>
        <a:prstGeom prst="round2DiagRect">
          <a:avLst/>
        </a:prstGeom>
        <a:solidFill>
          <a:schemeClr val="accent6">
            <a:lumMod val="50000"/>
          </a:schemeClr>
        </a:solidFill>
      </dgm:spPr>
    </dgm:pt>
    <dgm:pt modelId="{BDE9FAF9-0E16-49E9-A761-EBF08FCC2A15}" type="pres">
      <dgm:prSet presAssocID="{96B36D53-5E94-4413-847C-E04A09E62C9D}" presName="sibTrans" presStyleLbl="sibTrans2D1" presStyleIdx="0" presStyleCnt="4"/>
      <dgm:spPr/>
    </dgm:pt>
    <dgm:pt modelId="{05525514-F263-4A1C-8E56-B1B033C3E6C0}" type="pres">
      <dgm:prSet presAssocID="{96B36D53-5E94-4413-847C-E04A09E62C9D}" presName="connectorText" presStyleLbl="sibTrans2D1" presStyleIdx="0" presStyleCnt="4"/>
      <dgm:spPr/>
    </dgm:pt>
    <dgm:pt modelId="{8B7708AC-9DFE-4FE4-B77B-29F51F9FC7AA}" type="pres">
      <dgm:prSet presAssocID="{58F7FA80-F28B-4D0A-AC35-AC53EE01A53D}" presName="node" presStyleLbl="node1" presStyleIdx="1" presStyleCnt="5">
        <dgm:presLayoutVars>
          <dgm:bulletEnabled val="1"/>
        </dgm:presLayoutVars>
      </dgm:prSet>
      <dgm:spPr>
        <a:prstGeom prst="snip1Rect">
          <a:avLst/>
        </a:prstGeom>
      </dgm:spPr>
    </dgm:pt>
    <dgm:pt modelId="{1F61D8FA-AC0C-4741-B75E-4B4ABEDDFA59}" type="pres">
      <dgm:prSet presAssocID="{5240BECB-4B44-433D-B4DA-AF05691DDE5F}" presName="sibTrans" presStyleLbl="sibTrans2D1" presStyleIdx="1" presStyleCnt="4"/>
      <dgm:spPr/>
    </dgm:pt>
    <dgm:pt modelId="{A51B8E64-20F7-4C05-8037-6AC5B89F84E7}" type="pres">
      <dgm:prSet presAssocID="{5240BECB-4B44-433D-B4DA-AF05691DDE5F}" presName="connectorText" presStyleLbl="sibTrans2D1" presStyleIdx="1" presStyleCnt="4"/>
      <dgm:spPr/>
    </dgm:pt>
    <dgm:pt modelId="{C9108146-0F1D-4462-A83A-93F2B79DE5F2}" type="pres">
      <dgm:prSet presAssocID="{72D59B3A-52B6-4A19-A5C5-F67C2324DC2F}" presName="node" presStyleLbl="node1" presStyleIdx="2" presStyleCnt="5">
        <dgm:presLayoutVars>
          <dgm:bulletEnabled val="1"/>
        </dgm:presLayoutVars>
      </dgm:prSet>
      <dgm:spPr>
        <a:prstGeom prst="snip1Rect">
          <a:avLst/>
        </a:prstGeom>
      </dgm:spPr>
    </dgm:pt>
    <dgm:pt modelId="{B7F83400-86D7-4EA9-A833-CD70D4FD074C}" type="pres">
      <dgm:prSet presAssocID="{C2CD2431-14F6-4CCA-9554-2A4C2CCA5E8F}" presName="sibTrans" presStyleLbl="sibTrans2D1" presStyleIdx="2" presStyleCnt="4"/>
      <dgm:spPr/>
    </dgm:pt>
    <dgm:pt modelId="{DA6ABEF0-C834-415C-9E7F-52045A3BD611}" type="pres">
      <dgm:prSet presAssocID="{C2CD2431-14F6-4CCA-9554-2A4C2CCA5E8F}" presName="connectorText" presStyleLbl="sibTrans2D1" presStyleIdx="2" presStyleCnt="4"/>
      <dgm:spPr/>
    </dgm:pt>
    <dgm:pt modelId="{41B2F5E8-EF3D-4D5C-B1EF-5957D34530C4}" type="pres">
      <dgm:prSet presAssocID="{0D65584B-145A-4224-8040-0C70545BC939}" presName="node" presStyleLbl="node1" presStyleIdx="3" presStyleCnt="5">
        <dgm:presLayoutVars>
          <dgm:bulletEnabled val="1"/>
        </dgm:presLayoutVars>
      </dgm:prSet>
      <dgm:spPr/>
    </dgm:pt>
    <dgm:pt modelId="{1F4B1545-9175-4825-8FEB-60D6AAFAD113}" type="pres">
      <dgm:prSet presAssocID="{B856CACA-6712-4330-9A85-2178CAFFFAA7}" presName="sibTrans" presStyleLbl="sibTrans2D1" presStyleIdx="3" presStyleCnt="4"/>
      <dgm:spPr/>
    </dgm:pt>
    <dgm:pt modelId="{B9B53918-9FB2-40D3-A789-218F332DB093}" type="pres">
      <dgm:prSet presAssocID="{B856CACA-6712-4330-9A85-2178CAFFFAA7}" presName="connectorText" presStyleLbl="sibTrans2D1" presStyleIdx="3" presStyleCnt="4"/>
      <dgm:spPr/>
    </dgm:pt>
    <dgm:pt modelId="{F27FC55B-1EE2-418D-9AC2-5A22048D76D7}" type="pres">
      <dgm:prSet presAssocID="{39580784-19DF-41A3-84B9-ED7DE4EDA02A}" presName="node" presStyleLbl="node1" presStyleIdx="4" presStyleCnt="5">
        <dgm:presLayoutVars>
          <dgm:bulletEnabled val="1"/>
        </dgm:presLayoutVars>
      </dgm:prSet>
      <dgm:spPr>
        <a:solidFill>
          <a:srgbClr val="236F99"/>
        </a:solidFill>
      </dgm:spPr>
    </dgm:pt>
  </dgm:ptLst>
  <dgm:cxnLst>
    <dgm:cxn modelId="{60F7670D-D4B6-45B6-BE0A-30FA52512415}" type="presOf" srcId="{96B36D53-5E94-4413-847C-E04A09E62C9D}" destId="{BDE9FAF9-0E16-49E9-A761-EBF08FCC2A15}" srcOrd="0" destOrd="0" presId="urn:microsoft.com/office/officeart/2005/8/layout/process5"/>
    <dgm:cxn modelId="{F63A7212-C98B-4FBC-B2E7-C537095F149A}" type="presOf" srcId="{72D59B3A-52B6-4A19-A5C5-F67C2324DC2F}" destId="{C9108146-0F1D-4462-A83A-93F2B79DE5F2}" srcOrd="0" destOrd="0" presId="urn:microsoft.com/office/officeart/2005/8/layout/process5"/>
    <dgm:cxn modelId="{BDF44F19-29C1-4D1B-A86F-81DF56B50235}" type="presOf" srcId="{39580784-19DF-41A3-84B9-ED7DE4EDA02A}" destId="{F27FC55B-1EE2-418D-9AC2-5A22048D76D7}" srcOrd="0" destOrd="0" presId="urn:microsoft.com/office/officeart/2005/8/layout/process5"/>
    <dgm:cxn modelId="{D5924929-1ED6-4306-8161-5025859C73DA}" type="presOf" srcId="{58F7FA80-F28B-4D0A-AC35-AC53EE01A53D}" destId="{8B7708AC-9DFE-4FE4-B77B-29F51F9FC7AA}" srcOrd="0" destOrd="0" presId="urn:microsoft.com/office/officeart/2005/8/layout/process5"/>
    <dgm:cxn modelId="{92EA8C5D-A63D-411B-8BE4-01F7C5497157}" type="presOf" srcId="{0D65584B-145A-4224-8040-0C70545BC939}" destId="{41B2F5E8-EF3D-4D5C-B1EF-5957D34530C4}" srcOrd="0" destOrd="0" presId="urn:microsoft.com/office/officeart/2005/8/layout/process5"/>
    <dgm:cxn modelId="{721ABF5F-9962-408C-B9D7-6136EB938E25}" type="presOf" srcId="{C2CD2431-14F6-4CCA-9554-2A4C2CCA5E8F}" destId="{DA6ABEF0-C834-415C-9E7F-52045A3BD611}" srcOrd="1" destOrd="0" presId="urn:microsoft.com/office/officeart/2005/8/layout/process5"/>
    <dgm:cxn modelId="{35C46542-6F55-4F6A-A3FC-B21F74331E1C}" type="presOf" srcId="{5240BECB-4B44-433D-B4DA-AF05691DDE5F}" destId="{1F61D8FA-AC0C-4741-B75E-4B4ABEDDFA59}" srcOrd="0" destOrd="0" presId="urn:microsoft.com/office/officeart/2005/8/layout/process5"/>
    <dgm:cxn modelId="{1188B945-CF2F-4A53-A96C-C75867A14FE9}" srcId="{B4FDC6EE-6B8E-4160-BA59-3CE33E913B3F}" destId="{58F7FA80-F28B-4D0A-AC35-AC53EE01A53D}" srcOrd="1" destOrd="0" parTransId="{E1AFA65D-A672-4F09-8755-898AED3230BE}" sibTransId="{5240BECB-4B44-433D-B4DA-AF05691DDE5F}"/>
    <dgm:cxn modelId="{2484154A-56F5-491C-9C82-430A75C04AFC}" type="presOf" srcId="{DF6C47A6-DDF5-4437-953A-69E61666EFDA}" destId="{D2B76D0C-6E27-4C6F-B2A7-B6552B067B2C}" srcOrd="0" destOrd="0" presId="urn:microsoft.com/office/officeart/2005/8/layout/process5"/>
    <dgm:cxn modelId="{64D4686D-D8A8-47AC-A6FF-29B2C692A76A}" srcId="{B4FDC6EE-6B8E-4160-BA59-3CE33E913B3F}" destId="{39580784-19DF-41A3-84B9-ED7DE4EDA02A}" srcOrd="4" destOrd="0" parTransId="{71DE90F5-9683-4F42-8130-35CC29AD2AA9}" sibTransId="{7EB5A8B8-7FFC-48F8-BE2D-24C811A3312D}"/>
    <dgm:cxn modelId="{A58FE987-CED5-476D-A95B-F674BAED9196}" type="presOf" srcId="{B856CACA-6712-4330-9A85-2178CAFFFAA7}" destId="{1F4B1545-9175-4825-8FEB-60D6AAFAD113}" srcOrd="0" destOrd="0" presId="urn:microsoft.com/office/officeart/2005/8/layout/process5"/>
    <dgm:cxn modelId="{39A46E92-4616-4031-A75D-45B0AE3EE998}" srcId="{B4FDC6EE-6B8E-4160-BA59-3CE33E913B3F}" destId="{0D65584B-145A-4224-8040-0C70545BC939}" srcOrd="3" destOrd="0" parTransId="{B827FC12-08F8-43CA-8E79-865DB82BCA75}" sibTransId="{B856CACA-6712-4330-9A85-2178CAFFFAA7}"/>
    <dgm:cxn modelId="{82015196-4E9B-4511-9CD9-E51E6651EAB1}" type="presOf" srcId="{B4FDC6EE-6B8E-4160-BA59-3CE33E913B3F}" destId="{27B682F7-69C8-41B0-B0C9-019BD5A6CE03}" srcOrd="0" destOrd="0" presId="urn:microsoft.com/office/officeart/2005/8/layout/process5"/>
    <dgm:cxn modelId="{1047A09D-AF86-4DBB-9805-884FD28E08F9}" type="presOf" srcId="{96B36D53-5E94-4413-847C-E04A09E62C9D}" destId="{05525514-F263-4A1C-8E56-B1B033C3E6C0}" srcOrd="1" destOrd="0" presId="urn:microsoft.com/office/officeart/2005/8/layout/process5"/>
    <dgm:cxn modelId="{6D2D39B1-4720-4E3D-AF59-3A9DC1EDAD02}" srcId="{B4FDC6EE-6B8E-4160-BA59-3CE33E913B3F}" destId="{DF6C47A6-DDF5-4437-953A-69E61666EFDA}" srcOrd="0" destOrd="0" parTransId="{0E90AF41-1B7E-47E4-A998-63C3E03F67AB}" sibTransId="{96B36D53-5E94-4413-847C-E04A09E62C9D}"/>
    <dgm:cxn modelId="{BE859FB9-367E-4D82-90CA-55875A9FDCF5}" type="presOf" srcId="{C2CD2431-14F6-4CCA-9554-2A4C2CCA5E8F}" destId="{B7F83400-86D7-4EA9-A833-CD70D4FD074C}" srcOrd="0" destOrd="0" presId="urn:microsoft.com/office/officeart/2005/8/layout/process5"/>
    <dgm:cxn modelId="{94004BBF-1323-401A-9E67-8D81332EF09F}" type="presOf" srcId="{B856CACA-6712-4330-9A85-2178CAFFFAA7}" destId="{B9B53918-9FB2-40D3-A789-218F332DB093}" srcOrd="1" destOrd="0" presId="urn:microsoft.com/office/officeart/2005/8/layout/process5"/>
    <dgm:cxn modelId="{93CC16DD-A6EE-42E3-9439-05C1B1A2DDC0}" srcId="{B4FDC6EE-6B8E-4160-BA59-3CE33E913B3F}" destId="{72D59B3A-52B6-4A19-A5C5-F67C2324DC2F}" srcOrd="2" destOrd="0" parTransId="{76C60AC7-8B83-4C73-B0F3-1EC5B405F5A8}" sibTransId="{C2CD2431-14F6-4CCA-9554-2A4C2CCA5E8F}"/>
    <dgm:cxn modelId="{A97784FB-28B3-4C19-9E58-9BDF4B5358F9}" type="presOf" srcId="{5240BECB-4B44-433D-B4DA-AF05691DDE5F}" destId="{A51B8E64-20F7-4C05-8037-6AC5B89F84E7}" srcOrd="1" destOrd="0" presId="urn:microsoft.com/office/officeart/2005/8/layout/process5"/>
    <dgm:cxn modelId="{07A88890-65E5-4F95-A43A-28FCEF475257}" type="presParOf" srcId="{27B682F7-69C8-41B0-B0C9-019BD5A6CE03}" destId="{D2B76D0C-6E27-4C6F-B2A7-B6552B067B2C}" srcOrd="0" destOrd="0" presId="urn:microsoft.com/office/officeart/2005/8/layout/process5"/>
    <dgm:cxn modelId="{C719E3FC-A396-4599-BFE6-47C26A2EBD72}" type="presParOf" srcId="{27B682F7-69C8-41B0-B0C9-019BD5A6CE03}" destId="{BDE9FAF9-0E16-49E9-A761-EBF08FCC2A15}" srcOrd="1" destOrd="0" presId="urn:microsoft.com/office/officeart/2005/8/layout/process5"/>
    <dgm:cxn modelId="{94FE6CFB-5F8E-46E4-AD55-49FC8903C10C}" type="presParOf" srcId="{BDE9FAF9-0E16-49E9-A761-EBF08FCC2A15}" destId="{05525514-F263-4A1C-8E56-B1B033C3E6C0}" srcOrd="0" destOrd="0" presId="urn:microsoft.com/office/officeart/2005/8/layout/process5"/>
    <dgm:cxn modelId="{5D7E0336-0D4F-4350-8B2B-936E8003EFAB}" type="presParOf" srcId="{27B682F7-69C8-41B0-B0C9-019BD5A6CE03}" destId="{8B7708AC-9DFE-4FE4-B77B-29F51F9FC7AA}" srcOrd="2" destOrd="0" presId="urn:microsoft.com/office/officeart/2005/8/layout/process5"/>
    <dgm:cxn modelId="{2E27C623-7C86-46BA-B777-9FC62B897E01}" type="presParOf" srcId="{27B682F7-69C8-41B0-B0C9-019BD5A6CE03}" destId="{1F61D8FA-AC0C-4741-B75E-4B4ABEDDFA59}" srcOrd="3" destOrd="0" presId="urn:microsoft.com/office/officeart/2005/8/layout/process5"/>
    <dgm:cxn modelId="{912B70F2-EDD7-4854-948C-7F6DE768E6C0}" type="presParOf" srcId="{1F61D8FA-AC0C-4741-B75E-4B4ABEDDFA59}" destId="{A51B8E64-20F7-4C05-8037-6AC5B89F84E7}" srcOrd="0" destOrd="0" presId="urn:microsoft.com/office/officeart/2005/8/layout/process5"/>
    <dgm:cxn modelId="{CC10BB90-F3BA-4792-8C40-D11B1F3DEF4F}" type="presParOf" srcId="{27B682F7-69C8-41B0-B0C9-019BD5A6CE03}" destId="{C9108146-0F1D-4462-A83A-93F2B79DE5F2}" srcOrd="4" destOrd="0" presId="urn:microsoft.com/office/officeart/2005/8/layout/process5"/>
    <dgm:cxn modelId="{4C32A981-87DE-49C7-8828-FCDE32B2A605}" type="presParOf" srcId="{27B682F7-69C8-41B0-B0C9-019BD5A6CE03}" destId="{B7F83400-86D7-4EA9-A833-CD70D4FD074C}" srcOrd="5" destOrd="0" presId="urn:microsoft.com/office/officeart/2005/8/layout/process5"/>
    <dgm:cxn modelId="{81DE042B-C889-41AD-8486-2738EA38A16F}" type="presParOf" srcId="{B7F83400-86D7-4EA9-A833-CD70D4FD074C}" destId="{DA6ABEF0-C834-415C-9E7F-52045A3BD611}" srcOrd="0" destOrd="0" presId="urn:microsoft.com/office/officeart/2005/8/layout/process5"/>
    <dgm:cxn modelId="{6867CE38-0189-455C-96A9-D370040CAADA}" type="presParOf" srcId="{27B682F7-69C8-41B0-B0C9-019BD5A6CE03}" destId="{41B2F5E8-EF3D-4D5C-B1EF-5957D34530C4}" srcOrd="6" destOrd="0" presId="urn:microsoft.com/office/officeart/2005/8/layout/process5"/>
    <dgm:cxn modelId="{98598B85-B5D0-4065-A069-8E6254C9C589}" type="presParOf" srcId="{27B682F7-69C8-41B0-B0C9-019BD5A6CE03}" destId="{1F4B1545-9175-4825-8FEB-60D6AAFAD113}" srcOrd="7" destOrd="0" presId="urn:microsoft.com/office/officeart/2005/8/layout/process5"/>
    <dgm:cxn modelId="{F451E8F6-5D3C-448C-89D5-A471DCA69CCA}" type="presParOf" srcId="{1F4B1545-9175-4825-8FEB-60D6AAFAD113}" destId="{B9B53918-9FB2-40D3-A789-218F332DB093}" srcOrd="0" destOrd="0" presId="urn:microsoft.com/office/officeart/2005/8/layout/process5"/>
    <dgm:cxn modelId="{284BBE05-EFBA-4A60-B829-24E52CF0E6E9}" type="presParOf" srcId="{27B682F7-69C8-41B0-B0C9-019BD5A6CE03}" destId="{F27FC55B-1EE2-418D-9AC2-5A22048D76D7}"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AA839A-F5AC-45B2-ABB4-736A65A7332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98D3F9C-285B-42CF-ACE4-B762E4FBE9DF}">
      <dgm:prSet/>
      <dgm:spPr/>
      <dgm:t>
        <a:bodyPr/>
        <a:lstStyle/>
        <a:p>
          <a:pPr>
            <a:lnSpc>
              <a:spcPct val="100000"/>
            </a:lnSpc>
          </a:pPr>
          <a:r>
            <a:rPr lang="en-US" dirty="0">
              <a:solidFill>
                <a:schemeClr val="tx1">
                  <a:lumMod val="75000"/>
                  <a:lumOff val="25000"/>
                </a:schemeClr>
              </a:solidFill>
              <a:latin typeface="Century Gothic" panose="020B0502020202020204" pitchFamily="34" charset="0"/>
            </a:rPr>
            <a:t>Intermediate layer showing how much each pixel can mitigate heat – can inform project partners which areas of the city to prioritize for cooling interventions.</a:t>
          </a:r>
        </a:p>
      </dgm:t>
    </dgm:pt>
    <dgm:pt modelId="{9C81C421-3D10-4B30-9DB2-614C52CE85DD}" type="parTrans" cxnId="{DDA4C40A-5AD5-4DF9-9517-2968184FEC87}">
      <dgm:prSet/>
      <dgm:spPr/>
      <dgm:t>
        <a:bodyPr/>
        <a:lstStyle/>
        <a:p>
          <a:endParaRPr lang="en-US"/>
        </a:p>
      </dgm:t>
    </dgm:pt>
    <dgm:pt modelId="{F024F42F-B90C-4D2F-B938-9B39DD0A14A6}" type="sibTrans" cxnId="{DDA4C40A-5AD5-4DF9-9517-2968184FEC87}">
      <dgm:prSet/>
      <dgm:spPr/>
      <dgm:t>
        <a:bodyPr/>
        <a:lstStyle/>
        <a:p>
          <a:endParaRPr lang="en-US"/>
        </a:p>
      </dgm:t>
    </dgm:pt>
    <dgm:pt modelId="{9BEBF8D6-4DDE-4DFB-B03B-C759C8AE6157}">
      <dgm:prSet/>
      <dgm:spPr/>
      <dgm:t>
        <a:bodyPr/>
        <a:lstStyle/>
        <a:p>
          <a:pPr>
            <a:lnSpc>
              <a:spcPct val="100000"/>
            </a:lnSpc>
          </a:pPr>
          <a:r>
            <a:rPr lang="en-US" dirty="0">
              <a:solidFill>
                <a:schemeClr val="tx1">
                  <a:lumMod val="75000"/>
                  <a:lumOff val="25000"/>
                </a:schemeClr>
              </a:solidFill>
              <a:latin typeface="Century Gothic" panose="020B0502020202020204" pitchFamily="34" charset="0"/>
            </a:rPr>
            <a:t>This index takes all variables put into the model into account, besides the distance from large green spaces.</a:t>
          </a:r>
        </a:p>
      </dgm:t>
    </dgm:pt>
    <dgm:pt modelId="{1036CC71-1D36-4816-A22C-39CDCBE88042}" type="parTrans" cxnId="{A049587A-71F8-4D7E-97AA-DBC0329B3DE7}">
      <dgm:prSet/>
      <dgm:spPr/>
      <dgm:t>
        <a:bodyPr/>
        <a:lstStyle/>
        <a:p>
          <a:endParaRPr lang="en-US"/>
        </a:p>
      </dgm:t>
    </dgm:pt>
    <dgm:pt modelId="{0C562C8C-C452-430C-BBF8-449E1C86F672}" type="sibTrans" cxnId="{A049587A-71F8-4D7E-97AA-DBC0329B3DE7}">
      <dgm:prSet/>
      <dgm:spPr/>
      <dgm:t>
        <a:bodyPr/>
        <a:lstStyle/>
        <a:p>
          <a:endParaRPr lang="en-US"/>
        </a:p>
      </dgm:t>
    </dgm:pt>
    <dgm:pt modelId="{05AB1CD3-32CB-EA4E-BA8F-BF99CC6A6F18}">
      <dgm:prSet/>
      <dgm:spPr/>
      <dgm:t>
        <a:bodyPr/>
        <a:lstStyle/>
        <a:p>
          <a:pPr>
            <a:lnSpc>
              <a:spcPct val="100000"/>
            </a:lnSpc>
          </a:pPr>
          <a:r>
            <a:rPr lang="en-US" dirty="0">
              <a:solidFill>
                <a:schemeClr val="tx1">
                  <a:lumMod val="75000"/>
                  <a:lumOff val="25000"/>
                </a:schemeClr>
              </a:solidFill>
              <a:latin typeface="Century Gothic" panose="020B0502020202020204" pitchFamily="34" charset="0"/>
            </a:rPr>
            <a:t>The cooler purple and blue values indicate those pixels are efficiently mitigating urban heat while the warmer yellows and reds indicate that these areas are less able to.</a:t>
          </a:r>
        </a:p>
      </dgm:t>
    </dgm:pt>
    <dgm:pt modelId="{F9C445E7-A34A-BB44-BACF-A843929221F9}" type="parTrans" cxnId="{1B867D3A-6E5C-8C4A-8E34-8AC7DBE64D1F}">
      <dgm:prSet/>
      <dgm:spPr/>
      <dgm:t>
        <a:bodyPr/>
        <a:lstStyle/>
        <a:p>
          <a:endParaRPr lang="en-US"/>
        </a:p>
      </dgm:t>
    </dgm:pt>
    <dgm:pt modelId="{040B6A8E-0B3D-9540-B6A0-76200D8B9AFF}" type="sibTrans" cxnId="{1B867D3A-6E5C-8C4A-8E34-8AC7DBE64D1F}">
      <dgm:prSet/>
      <dgm:spPr/>
      <dgm:t>
        <a:bodyPr/>
        <a:lstStyle/>
        <a:p>
          <a:endParaRPr lang="en-US"/>
        </a:p>
      </dgm:t>
    </dgm:pt>
    <dgm:pt modelId="{373E2154-A188-422A-BAB6-92C3106166FF}" type="pres">
      <dgm:prSet presAssocID="{1EAA839A-F5AC-45B2-ABB4-736A65A7332C}" presName="root" presStyleCnt="0">
        <dgm:presLayoutVars>
          <dgm:dir/>
          <dgm:resizeHandles val="exact"/>
        </dgm:presLayoutVars>
      </dgm:prSet>
      <dgm:spPr/>
    </dgm:pt>
    <dgm:pt modelId="{E4374C33-B151-4053-A59A-29D36F7F5287}" type="pres">
      <dgm:prSet presAssocID="{A98D3F9C-285B-42CF-ACE4-B762E4FBE9DF}" presName="compNode" presStyleCnt="0"/>
      <dgm:spPr/>
    </dgm:pt>
    <dgm:pt modelId="{5028F2FD-3288-401B-B8EE-DF711D9B087C}" type="pres">
      <dgm:prSet presAssocID="{A98D3F9C-285B-42CF-ACE4-B762E4FBE9DF}" presName="bgRect" presStyleLbl="bgShp" presStyleIdx="0" presStyleCnt="3"/>
      <dgm:spPr>
        <a:solidFill>
          <a:schemeClr val="bg1">
            <a:lumMod val="95000"/>
          </a:schemeClr>
        </a:solidFill>
      </dgm:spPr>
    </dgm:pt>
    <dgm:pt modelId="{B604CA80-7BC0-4147-BEF5-D2F17FBB4C32}" type="pres">
      <dgm:prSet presAssocID="{A98D3F9C-285B-42CF-ACE4-B762E4FBE9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A84BC0BA-ABCF-4DB5-B77C-29A38C1FD447}" type="pres">
      <dgm:prSet presAssocID="{A98D3F9C-285B-42CF-ACE4-B762E4FBE9DF}" presName="spaceRect" presStyleCnt="0"/>
      <dgm:spPr/>
    </dgm:pt>
    <dgm:pt modelId="{D131DB92-C92C-4ABF-89AB-09A29AC44397}" type="pres">
      <dgm:prSet presAssocID="{A98D3F9C-285B-42CF-ACE4-B762E4FBE9DF}" presName="parTx" presStyleLbl="revTx" presStyleIdx="0" presStyleCnt="3">
        <dgm:presLayoutVars>
          <dgm:chMax val="0"/>
          <dgm:chPref val="0"/>
        </dgm:presLayoutVars>
      </dgm:prSet>
      <dgm:spPr>
        <a:solidFill>
          <a:schemeClr val="bg1">
            <a:lumMod val="95000"/>
          </a:schemeClr>
        </a:solidFill>
      </dgm:spPr>
    </dgm:pt>
    <dgm:pt modelId="{F94477E8-DC8A-4A86-909D-E54F39111B39}" type="pres">
      <dgm:prSet presAssocID="{F024F42F-B90C-4D2F-B938-9B39DD0A14A6}" presName="sibTrans" presStyleCnt="0"/>
      <dgm:spPr/>
    </dgm:pt>
    <dgm:pt modelId="{4C50ACAC-64E4-48FD-B9C2-5BB5F7CFD070}" type="pres">
      <dgm:prSet presAssocID="{9BEBF8D6-4DDE-4DFB-B03B-C759C8AE6157}" presName="compNode" presStyleCnt="0"/>
      <dgm:spPr/>
    </dgm:pt>
    <dgm:pt modelId="{EBA74591-99FA-42CC-B31D-CD2C219E5382}" type="pres">
      <dgm:prSet presAssocID="{9BEBF8D6-4DDE-4DFB-B03B-C759C8AE6157}" presName="bgRect" presStyleLbl="bgShp" presStyleIdx="1" presStyleCnt="3"/>
      <dgm:spPr>
        <a:solidFill>
          <a:schemeClr val="bg1">
            <a:lumMod val="95000"/>
          </a:schemeClr>
        </a:solidFill>
      </dgm:spPr>
    </dgm:pt>
    <dgm:pt modelId="{C884A923-F39B-4EEC-8250-2631BD8CFCFC}" type="pres">
      <dgm:prSet presAssocID="{9BEBF8D6-4DDE-4DFB-B03B-C759C8AE61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44F72AFF-DDD3-47B2-AFD9-30CD868F001E}" type="pres">
      <dgm:prSet presAssocID="{9BEBF8D6-4DDE-4DFB-B03B-C759C8AE6157}" presName="spaceRect" presStyleCnt="0"/>
      <dgm:spPr/>
    </dgm:pt>
    <dgm:pt modelId="{88AEDFBB-387A-4EC2-8896-BB9BBCC0E990}" type="pres">
      <dgm:prSet presAssocID="{9BEBF8D6-4DDE-4DFB-B03B-C759C8AE6157}" presName="parTx" presStyleLbl="revTx" presStyleIdx="1" presStyleCnt="3">
        <dgm:presLayoutVars>
          <dgm:chMax val="0"/>
          <dgm:chPref val="0"/>
        </dgm:presLayoutVars>
      </dgm:prSet>
      <dgm:spPr/>
    </dgm:pt>
    <dgm:pt modelId="{DF8E419E-2495-C246-A5FA-8D1A243F4D63}" type="pres">
      <dgm:prSet presAssocID="{0C562C8C-C452-430C-BBF8-449E1C86F672}" presName="sibTrans" presStyleCnt="0"/>
      <dgm:spPr/>
    </dgm:pt>
    <dgm:pt modelId="{8FBD2EC0-53D2-E14A-AC17-C045A0E62F42}" type="pres">
      <dgm:prSet presAssocID="{05AB1CD3-32CB-EA4E-BA8F-BF99CC6A6F18}" presName="compNode" presStyleCnt="0"/>
      <dgm:spPr/>
    </dgm:pt>
    <dgm:pt modelId="{CD81BCC8-9E68-8341-9FE7-ED13D3902773}" type="pres">
      <dgm:prSet presAssocID="{05AB1CD3-32CB-EA4E-BA8F-BF99CC6A6F18}" presName="bgRect" presStyleLbl="bgShp" presStyleIdx="2" presStyleCnt="3"/>
      <dgm:spPr>
        <a:solidFill>
          <a:schemeClr val="bg1">
            <a:lumMod val="95000"/>
          </a:schemeClr>
        </a:solidFill>
      </dgm:spPr>
    </dgm:pt>
    <dgm:pt modelId="{9E7C9976-954A-5546-993E-389BE045A1E8}" type="pres">
      <dgm:prSet presAssocID="{05AB1CD3-32CB-EA4E-BA8F-BF99CC6A6F1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un with solid fill"/>
        </a:ext>
      </dgm:extLst>
    </dgm:pt>
    <dgm:pt modelId="{205829DB-563E-334C-B05E-8951A961BA2A}" type="pres">
      <dgm:prSet presAssocID="{05AB1CD3-32CB-EA4E-BA8F-BF99CC6A6F18}" presName="spaceRect" presStyleCnt="0"/>
      <dgm:spPr/>
    </dgm:pt>
    <dgm:pt modelId="{71EADCDD-D691-5443-888C-65D7EB503EBA}" type="pres">
      <dgm:prSet presAssocID="{05AB1CD3-32CB-EA4E-BA8F-BF99CC6A6F18}" presName="parTx" presStyleLbl="revTx" presStyleIdx="2" presStyleCnt="3">
        <dgm:presLayoutVars>
          <dgm:chMax val="0"/>
          <dgm:chPref val="0"/>
        </dgm:presLayoutVars>
      </dgm:prSet>
      <dgm:spPr/>
    </dgm:pt>
  </dgm:ptLst>
  <dgm:cxnLst>
    <dgm:cxn modelId="{DDA4C40A-5AD5-4DF9-9517-2968184FEC87}" srcId="{1EAA839A-F5AC-45B2-ABB4-736A65A7332C}" destId="{A98D3F9C-285B-42CF-ACE4-B762E4FBE9DF}" srcOrd="0" destOrd="0" parTransId="{9C81C421-3D10-4B30-9DB2-614C52CE85DD}" sibTransId="{F024F42F-B90C-4D2F-B938-9B39DD0A14A6}"/>
    <dgm:cxn modelId="{84FC2312-2CB2-B244-83E0-4E68B32031AB}" type="presOf" srcId="{1EAA839A-F5AC-45B2-ABB4-736A65A7332C}" destId="{373E2154-A188-422A-BAB6-92C3106166FF}" srcOrd="0" destOrd="0" presId="urn:microsoft.com/office/officeart/2018/2/layout/IconVerticalSolidList"/>
    <dgm:cxn modelId="{1B867D3A-6E5C-8C4A-8E34-8AC7DBE64D1F}" srcId="{1EAA839A-F5AC-45B2-ABB4-736A65A7332C}" destId="{05AB1CD3-32CB-EA4E-BA8F-BF99CC6A6F18}" srcOrd="2" destOrd="0" parTransId="{F9C445E7-A34A-BB44-BACF-A843929221F9}" sibTransId="{040B6A8E-0B3D-9540-B6A0-76200D8B9AFF}"/>
    <dgm:cxn modelId="{38B5D15B-3417-D04C-B763-54AF1447B5D1}" type="presOf" srcId="{A98D3F9C-285B-42CF-ACE4-B762E4FBE9DF}" destId="{D131DB92-C92C-4ABF-89AB-09A29AC44397}" srcOrd="0" destOrd="0" presId="urn:microsoft.com/office/officeart/2018/2/layout/IconVerticalSolidList"/>
    <dgm:cxn modelId="{A049587A-71F8-4D7E-97AA-DBC0329B3DE7}" srcId="{1EAA839A-F5AC-45B2-ABB4-736A65A7332C}" destId="{9BEBF8D6-4DDE-4DFB-B03B-C759C8AE6157}" srcOrd="1" destOrd="0" parTransId="{1036CC71-1D36-4816-A22C-39CDCBE88042}" sibTransId="{0C562C8C-C452-430C-BBF8-449E1C86F672}"/>
    <dgm:cxn modelId="{29E8FE80-EE88-604F-BCF1-A71969B0FC47}" type="presOf" srcId="{9BEBF8D6-4DDE-4DFB-B03B-C759C8AE6157}" destId="{88AEDFBB-387A-4EC2-8896-BB9BBCC0E990}" srcOrd="0" destOrd="0" presId="urn:microsoft.com/office/officeart/2018/2/layout/IconVerticalSolidList"/>
    <dgm:cxn modelId="{AD69FBD1-258A-3143-86D4-DFDC8086210F}" type="presOf" srcId="{05AB1CD3-32CB-EA4E-BA8F-BF99CC6A6F18}" destId="{71EADCDD-D691-5443-888C-65D7EB503EBA}" srcOrd="0" destOrd="0" presId="urn:microsoft.com/office/officeart/2018/2/layout/IconVerticalSolidList"/>
    <dgm:cxn modelId="{826E769C-5B8D-4149-8BB8-0E0A0B37E44D}" type="presParOf" srcId="{373E2154-A188-422A-BAB6-92C3106166FF}" destId="{E4374C33-B151-4053-A59A-29D36F7F5287}" srcOrd="0" destOrd="0" presId="urn:microsoft.com/office/officeart/2018/2/layout/IconVerticalSolidList"/>
    <dgm:cxn modelId="{1D6F3967-E34F-464F-A3A5-374FAB30382A}" type="presParOf" srcId="{E4374C33-B151-4053-A59A-29D36F7F5287}" destId="{5028F2FD-3288-401B-B8EE-DF711D9B087C}" srcOrd="0" destOrd="0" presId="urn:microsoft.com/office/officeart/2018/2/layout/IconVerticalSolidList"/>
    <dgm:cxn modelId="{BB497110-6E46-AE42-8443-3E996ECC2188}" type="presParOf" srcId="{E4374C33-B151-4053-A59A-29D36F7F5287}" destId="{B604CA80-7BC0-4147-BEF5-D2F17FBB4C32}" srcOrd="1" destOrd="0" presId="urn:microsoft.com/office/officeart/2018/2/layout/IconVerticalSolidList"/>
    <dgm:cxn modelId="{C9178035-F5C6-AD4B-9DF4-72883094B3CB}" type="presParOf" srcId="{E4374C33-B151-4053-A59A-29D36F7F5287}" destId="{A84BC0BA-ABCF-4DB5-B77C-29A38C1FD447}" srcOrd="2" destOrd="0" presId="urn:microsoft.com/office/officeart/2018/2/layout/IconVerticalSolidList"/>
    <dgm:cxn modelId="{DDD451CE-0FC1-1C4B-A92F-9076602E9DF6}" type="presParOf" srcId="{E4374C33-B151-4053-A59A-29D36F7F5287}" destId="{D131DB92-C92C-4ABF-89AB-09A29AC44397}" srcOrd="3" destOrd="0" presId="urn:microsoft.com/office/officeart/2018/2/layout/IconVerticalSolidList"/>
    <dgm:cxn modelId="{F8B2CD4E-6406-9C4F-8FE3-8F454E90F9B6}" type="presParOf" srcId="{373E2154-A188-422A-BAB6-92C3106166FF}" destId="{F94477E8-DC8A-4A86-909D-E54F39111B39}" srcOrd="1" destOrd="0" presId="urn:microsoft.com/office/officeart/2018/2/layout/IconVerticalSolidList"/>
    <dgm:cxn modelId="{A745AA90-B50B-6D47-BDE1-71AEE831E01D}" type="presParOf" srcId="{373E2154-A188-422A-BAB6-92C3106166FF}" destId="{4C50ACAC-64E4-48FD-B9C2-5BB5F7CFD070}" srcOrd="2" destOrd="0" presId="urn:microsoft.com/office/officeart/2018/2/layout/IconVerticalSolidList"/>
    <dgm:cxn modelId="{5744AF8D-4012-1E49-A02D-4AAF664E0931}" type="presParOf" srcId="{4C50ACAC-64E4-48FD-B9C2-5BB5F7CFD070}" destId="{EBA74591-99FA-42CC-B31D-CD2C219E5382}" srcOrd="0" destOrd="0" presId="urn:microsoft.com/office/officeart/2018/2/layout/IconVerticalSolidList"/>
    <dgm:cxn modelId="{E719D497-8E28-6B4B-80FC-40838E324F71}" type="presParOf" srcId="{4C50ACAC-64E4-48FD-B9C2-5BB5F7CFD070}" destId="{C884A923-F39B-4EEC-8250-2631BD8CFCFC}" srcOrd="1" destOrd="0" presId="urn:microsoft.com/office/officeart/2018/2/layout/IconVerticalSolidList"/>
    <dgm:cxn modelId="{5C672A6F-0160-0E4F-B98B-9A443B2DE096}" type="presParOf" srcId="{4C50ACAC-64E4-48FD-B9C2-5BB5F7CFD070}" destId="{44F72AFF-DDD3-47B2-AFD9-30CD868F001E}" srcOrd="2" destOrd="0" presId="urn:microsoft.com/office/officeart/2018/2/layout/IconVerticalSolidList"/>
    <dgm:cxn modelId="{A10B9974-09B3-D246-99E6-3F7BA80880DE}" type="presParOf" srcId="{4C50ACAC-64E4-48FD-B9C2-5BB5F7CFD070}" destId="{88AEDFBB-387A-4EC2-8896-BB9BBCC0E990}" srcOrd="3" destOrd="0" presId="urn:microsoft.com/office/officeart/2018/2/layout/IconVerticalSolidList"/>
    <dgm:cxn modelId="{F40F7E02-6E49-CD40-AD99-72E587028F9C}" type="presParOf" srcId="{373E2154-A188-422A-BAB6-92C3106166FF}" destId="{DF8E419E-2495-C246-A5FA-8D1A243F4D63}" srcOrd="3" destOrd="0" presId="urn:microsoft.com/office/officeart/2018/2/layout/IconVerticalSolidList"/>
    <dgm:cxn modelId="{A21A2DB5-E00B-E141-BF7F-22F385C1BAC4}" type="presParOf" srcId="{373E2154-A188-422A-BAB6-92C3106166FF}" destId="{8FBD2EC0-53D2-E14A-AC17-C045A0E62F42}" srcOrd="4" destOrd="0" presId="urn:microsoft.com/office/officeart/2018/2/layout/IconVerticalSolidList"/>
    <dgm:cxn modelId="{18413968-EF89-D643-9633-77E547594092}" type="presParOf" srcId="{8FBD2EC0-53D2-E14A-AC17-C045A0E62F42}" destId="{CD81BCC8-9E68-8341-9FE7-ED13D3902773}" srcOrd="0" destOrd="0" presId="urn:microsoft.com/office/officeart/2018/2/layout/IconVerticalSolidList"/>
    <dgm:cxn modelId="{91ECFE7B-709D-0044-8205-4CC40EEFA468}" type="presParOf" srcId="{8FBD2EC0-53D2-E14A-AC17-C045A0E62F42}" destId="{9E7C9976-954A-5546-993E-389BE045A1E8}" srcOrd="1" destOrd="0" presId="urn:microsoft.com/office/officeart/2018/2/layout/IconVerticalSolidList"/>
    <dgm:cxn modelId="{47502BDC-8270-A94A-B09B-E7A52227BAC3}" type="presParOf" srcId="{8FBD2EC0-53D2-E14A-AC17-C045A0E62F42}" destId="{205829DB-563E-334C-B05E-8951A961BA2A}" srcOrd="2" destOrd="0" presId="urn:microsoft.com/office/officeart/2018/2/layout/IconVerticalSolidList"/>
    <dgm:cxn modelId="{BC2248AD-0E7C-6D40-8711-72AF6B6DD76B}" type="presParOf" srcId="{8FBD2EC0-53D2-E14A-AC17-C045A0E62F42}" destId="{71EADCDD-D691-5443-888C-65D7EB503EB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3207BC-EFED-4A08-A3F7-DD0643A3A2D1}" type="doc">
      <dgm:prSet loTypeId="urn:microsoft.com/office/officeart/2005/8/layout/hProcess9" loCatId="process" qsTypeId="urn:microsoft.com/office/officeart/2005/8/quickstyle/simple1" qsCatId="simple" csTypeId="urn:microsoft.com/office/officeart/2005/8/colors/accent2_3" csCatId="accent2" phldr="1"/>
      <dgm:spPr/>
    </dgm:pt>
    <dgm:pt modelId="{265F0242-3C45-44B5-9E5A-2B4ACD603D5B}">
      <dgm:prSet phldrT="[Text]" phldr="0"/>
      <dgm:spPr/>
      <dgm:t>
        <a:bodyPr/>
        <a:lstStyle/>
        <a:p>
          <a:pPr rtl="0"/>
          <a:r>
            <a:rPr lang="en-US" dirty="0">
              <a:latin typeface="Century Gothic"/>
            </a:rPr>
            <a:t>Landsat 8 TIRS-2 and Landsat 9 TIRS-2 LST data</a:t>
          </a:r>
        </a:p>
      </dgm:t>
    </dgm:pt>
    <dgm:pt modelId="{4DA9DCFC-3CBB-49B7-B35A-AD2E72CB7394}" type="parTrans" cxnId="{1BAC0EDE-1296-44DD-B186-5F026DCA1AB3}">
      <dgm:prSet/>
      <dgm:spPr/>
      <dgm:t>
        <a:bodyPr/>
        <a:lstStyle/>
        <a:p>
          <a:endParaRPr lang="en-US"/>
        </a:p>
      </dgm:t>
    </dgm:pt>
    <dgm:pt modelId="{500CAF8B-C6D2-4AFD-B081-10633F68FD53}" type="sibTrans" cxnId="{1BAC0EDE-1296-44DD-B186-5F026DCA1AB3}">
      <dgm:prSet/>
      <dgm:spPr/>
      <dgm:t>
        <a:bodyPr/>
        <a:lstStyle/>
        <a:p>
          <a:endParaRPr lang="en-US"/>
        </a:p>
      </dgm:t>
    </dgm:pt>
    <dgm:pt modelId="{F5E9F865-4291-44AE-8C30-68AF68723F6B}">
      <dgm:prSet phldr="0"/>
      <dgm:spPr/>
      <dgm:t>
        <a:bodyPr/>
        <a:lstStyle/>
        <a:p>
          <a:pPr rtl="0"/>
          <a:r>
            <a:rPr lang="en-US" dirty="0">
              <a:latin typeface="Century Gothic"/>
            </a:rPr>
            <a:t>Zonal Statistics</a:t>
          </a:r>
        </a:p>
      </dgm:t>
    </dgm:pt>
    <dgm:pt modelId="{60B991C2-DD11-45E4-8FAA-0D93C7A0F031}" type="parTrans" cxnId="{613F726F-B321-4AF0-B935-DFEF340EF159}">
      <dgm:prSet/>
      <dgm:spPr/>
      <dgm:t>
        <a:bodyPr/>
        <a:lstStyle/>
        <a:p>
          <a:endParaRPr lang="en-US"/>
        </a:p>
      </dgm:t>
    </dgm:pt>
    <dgm:pt modelId="{C9581571-4A81-4DEC-87BB-91158B6D00AD}" type="sibTrans" cxnId="{613F726F-B321-4AF0-B935-DFEF340EF159}">
      <dgm:prSet/>
      <dgm:spPr/>
      <dgm:t>
        <a:bodyPr/>
        <a:lstStyle/>
        <a:p>
          <a:endParaRPr lang="en-US"/>
        </a:p>
      </dgm:t>
    </dgm:pt>
    <dgm:pt modelId="{66B7D8C1-C68A-4B1C-ABB1-B11B97C9EB21}">
      <dgm:prSet phldr="0"/>
      <dgm:spPr/>
      <dgm:t>
        <a:bodyPr/>
        <a:lstStyle/>
        <a:p>
          <a:pPr rtl="0"/>
          <a:r>
            <a:rPr lang="en-US" dirty="0">
              <a:latin typeface="Century Gothic"/>
            </a:rPr>
            <a:t>Mean Daytime LST</a:t>
          </a:r>
        </a:p>
      </dgm:t>
    </dgm:pt>
    <dgm:pt modelId="{22F5661A-583A-4FF2-8E49-C6A95C111F63}" type="parTrans" cxnId="{C1D2120E-097F-4215-ADE0-2ED0B19133F0}">
      <dgm:prSet/>
      <dgm:spPr/>
      <dgm:t>
        <a:bodyPr/>
        <a:lstStyle/>
        <a:p>
          <a:endParaRPr lang="en-US"/>
        </a:p>
      </dgm:t>
    </dgm:pt>
    <dgm:pt modelId="{405FF980-F420-48BE-87D8-A7DAA5C25A6B}" type="sibTrans" cxnId="{C1D2120E-097F-4215-ADE0-2ED0B19133F0}">
      <dgm:prSet/>
      <dgm:spPr/>
      <dgm:t>
        <a:bodyPr/>
        <a:lstStyle/>
        <a:p>
          <a:endParaRPr lang="en-US"/>
        </a:p>
      </dgm:t>
    </dgm:pt>
    <dgm:pt modelId="{88D0ABCF-4EC5-4D68-9C1D-AECF205FA4CE}" type="pres">
      <dgm:prSet presAssocID="{003207BC-EFED-4A08-A3F7-DD0643A3A2D1}" presName="CompostProcess" presStyleCnt="0">
        <dgm:presLayoutVars>
          <dgm:dir/>
          <dgm:resizeHandles val="exact"/>
        </dgm:presLayoutVars>
      </dgm:prSet>
      <dgm:spPr/>
    </dgm:pt>
    <dgm:pt modelId="{A1B45F35-B26E-4985-BD4D-286F15BF54AF}" type="pres">
      <dgm:prSet presAssocID="{003207BC-EFED-4A08-A3F7-DD0643A3A2D1}" presName="arrow" presStyleLbl="bgShp" presStyleIdx="0" presStyleCnt="1" custScaleX="114994" custLinFactNeighborX="-7"/>
      <dgm:spPr/>
    </dgm:pt>
    <dgm:pt modelId="{D17FF9A0-E664-4462-967F-62BD5D9D8773}" type="pres">
      <dgm:prSet presAssocID="{003207BC-EFED-4A08-A3F7-DD0643A3A2D1}" presName="linearProcess" presStyleCnt="0"/>
      <dgm:spPr/>
    </dgm:pt>
    <dgm:pt modelId="{652DCB76-1F25-49C1-B531-52F3F12FDC94}" type="pres">
      <dgm:prSet presAssocID="{265F0242-3C45-44B5-9E5A-2B4ACD603D5B}" presName="textNode" presStyleLbl="node1" presStyleIdx="0" presStyleCnt="3">
        <dgm:presLayoutVars>
          <dgm:bulletEnabled val="1"/>
        </dgm:presLayoutVars>
      </dgm:prSet>
      <dgm:spPr/>
    </dgm:pt>
    <dgm:pt modelId="{0D7BBC7B-89DB-4539-9CA9-880E64D3EF6F}" type="pres">
      <dgm:prSet presAssocID="{500CAF8B-C6D2-4AFD-B081-10633F68FD53}" presName="sibTrans" presStyleCnt="0"/>
      <dgm:spPr/>
    </dgm:pt>
    <dgm:pt modelId="{9D7EA57F-8CCD-4E70-AB87-EF88A5CC43CD}" type="pres">
      <dgm:prSet presAssocID="{F5E9F865-4291-44AE-8C30-68AF68723F6B}" presName="textNode" presStyleLbl="node1" presStyleIdx="1" presStyleCnt="3">
        <dgm:presLayoutVars>
          <dgm:bulletEnabled val="1"/>
        </dgm:presLayoutVars>
      </dgm:prSet>
      <dgm:spPr/>
    </dgm:pt>
    <dgm:pt modelId="{CF2D08F3-E3F1-426F-801C-B36689DD0F9A}" type="pres">
      <dgm:prSet presAssocID="{C9581571-4A81-4DEC-87BB-91158B6D00AD}" presName="sibTrans" presStyleCnt="0"/>
      <dgm:spPr/>
    </dgm:pt>
    <dgm:pt modelId="{2773AA25-1820-49BD-B1F0-68E40BF5A717}" type="pres">
      <dgm:prSet presAssocID="{66B7D8C1-C68A-4B1C-ABB1-B11B97C9EB21}" presName="textNode" presStyleLbl="node1" presStyleIdx="2" presStyleCnt="3">
        <dgm:presLayoutVars>
          <dgm:bulletEnabled val="1"/>
        </dgm:presLayoutVars>
      </dgm:prSet>
      <dgm:spPr/>
    </dgm:pt>
  </dgm:ptLst>
  <dgm:cxnLst>
    <dgm:cxn modelId="{C1D2120E-097F-4215-ADE0-2ED0B19133F0}" srcId="{003207BC-EFED-4A08-A3F7-DD0643A3A2D1}" destId="{66B7D8C1-C68A-4B1C-ABB1-B11B97C9EB21}" srcOrd="2" destOrd="0" parTransId="{22F5661A-583A-4FF2-8E49-C6A95C111F63}" sibTransId="{405FF980-F420-48BE-87D8-A7DAA5C25A6B}"/>
    <dgm:cxn modelId="{E7F8523C-4C23-42D7-984F-6DFCEE4143CC}" type="presOf" srcId="{265F0242-3C45-44B5-9E5A-2B4ACD603D5B}" destId="{652DCB76-1F25-49C1-B531-52F3F12FDC94}" srcOrd="0" destOrd="0" presId="urn:microsoft.com/office/officeart/2005/8/layout/hProcess9"/>
    <dgm:cxn modelId="{613F726F-B321-4AF0-B935-DFEF340EF159}" srcId="{003207BC-EFED-4A08-A3F7-DD0643A3A2D1}" destId="{F5E9F865-4291-44AE-8C30-68AF68723F6B}" srcOrd="1" destOrd="0" parTransId="{60B991C2-DD11-45E4-8FAA-0D93C7A0F031}" sibTransId="{C9581571-4A81-4DEC-87BB-91158B6D00AD}"/>
    <dgm:cxn modelId="{AA525E71-B08A-4A25-A3DC-C1C444612E44}" type="presOf" srcId="{003207BC-EFED-4A08-A3F7-DD0643A3A2D1}" destId="{88D0ABCF-4EC5-4D68-9C1D-AECF205FA4CE}" srcOrd="0" destOrd="0" presId="urn:microsoft.com/office/officeart/2005/8/layout/hProcess9"/>
    <dgm:cxn modelId="{A288BB87-2D2F-4329-835F-A23DDE4DB5AC}" type="presOf" srcId="{F5E9F865-4291-44AE-8C30-68AF68723F6B}" destId="{9D7EA57F-8CCD-4E70-AB87-EF88A5CC43CD}" srcOrd="0" destOrd="0" presId="urn:microsoft.com/office/officeart/2005/8/layout/hProcess9"/>
    <dgm:cxn modelId="{AE7023D6-B523-459D-9B8A-947BAB5F304E}" type="presOf" srcId="{66B7D8C1-C68A-4B1C-ABB1-B11B97C9EB21}" destId="{2773AA25-1820-49BD-B1F0-68E40BF5A717}" srcOrd="0" destOrd="0" presId="urn:microsoft.com/office/officeart/2005/8/layout/hProcess9"/>
    <dgm:cxn modelId="{1BAC0EDE-1296-44DD-B186-5F026DCA1AB3}" srcId="{003207BC-EFED-4A08-A3F7-DD0643A3A2D1}" destId="{265F0242-3C45-44B5-9E5A-2B4ACD603D5B}" srcOrd="0" destOrd="0" parTransId="{4DA9DCFC-3CBB-49B7-B35A-AD2E72CB7394}" sibTransId="{500CAF8B-C6D2-4AFD-B081-10633F68FD53}"/>
    <dgm:cxn modelId="{D9636123-34F5-4E71-BA75-DEF59EDC0D56}" type="presParOf" srcId="{88D0ABCF-4EC5-4D68-9C1D-AECF205FA4CE}" destId="{A1B45F35-B26E-4985-BD4D-286F15BF54AF}" srcOrd="0" destOrd="0" presId="urn:microsoft.com/office/officeart/2005/8/layout/hProcess9"/>
    <dgm:cxn modelId="{54FFD035-0791-4BF5-9F44-F678D93D9561}" type="presParOf" srcId="{88D0ABCF-4EC5-4D68-9C1D-AECF205FA4CE}" destId="{D17FF9A0-E664-4462-967F-62BD5D9D8773}" srcOrd="1" destOrd="0" presId="urn:microsoft.com/office/officeart/2005/8/layout/hProcess9"/>
    <dgm:cxn modelId="{068FFF24-4E36-47DD-869E-C4291807ABDA}" type="presParOf" srcId="{D17FF9A0-E664-4462-967F-62BD5D9D8773}" destId="{652DCB76-1F25-49C1-B531-52F3F12FDC94}" srcOrd="0" destOrd="0" presId="urn:microsoft.com/office/officeart/2005/8/layout/hProcess9"/>
    <dgm:cxn modelId="{1BD94C09-9685-4338-8004-E84AFC011295}" type="presParOf" srcId="{D17FF9A0-E664-4462-967F-62BD5D9D8773}" destId="{0D7BBC7B-89DB-4539-9CA9-880E64D3EF6F}" srcOrd="1" destOrd="0" presId="urn:microsoft.com/office/officeart/2005/8/layout/hProcess9"/>
    <dgm:cxn modelId="{B6C6C26D-854C-4842-8D10-633CC64722BB}" type="presParOf" srcId="{D17FF9A0-E664-4462-967F-62BD5D9D8773}" destId="{9D7EA57F-8CCD-4E70-AB87-EF88A5CC43CD}" srcOrd="2" destOrd="0" presId="urn:microsoft.com/office/officeart/2005/8/layout/hProcess9"/>
    <dgm:cxn modelId="{986452C2-F19C-414F-AFE2-A5537606B37E}" type="presParOf" srcId="{D17FF9A0-E664-4462-967F-62BD5D9D8773}" destId="{CF2D08F3-E3F1-426F-801C-B36689DD0F9A}" srcOrd="3" destOrd="0" presId="urn:microsoft.com/office/officeart/2005/8/layout/hProcess9"/>
    <dgm:cxn modelId="{45EAB650-5146-4332-ACEF-89978DFE22AF}" type="presParOf" srcId="{D17FF9A0-E664-4462-967F-62BD5D9D8773}" destId="{2773AA25-1820-49BD-B1F0-68E40BF5A71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8FC2F-43BD-497F-98EF-7608F4EC26F2}">
      <dsp:nvSpPr>
        <dsp:cNvPr id="0" name=""/>
        <dsp:cNvSpPr/>
      </dsp:nvSpPr>
      <dsp:spPr>
        <a:xfrm>
          <a:off x="461" y="1589687"/>
          <a:ext cx="2897960" cy="1866133"/>
        </a:xfrm>
        <a:prstGeom prst="roundRect">
          <a:avLst>
            <a:gd name="adj" fmla="val 10000"/>
          </a:avLst>
        </a:prstGeom>
        <a:solidFill>
          <a:schemeClr val="lt1">
            <a:alpha val="90000"/>
            <a:hueOff val="0"/>
            <a:satOff val="0"/>
            <a:lumOff val="0"/>
            <a:alphaOff val="0"/>
          </a:schemeClr>
        </a:solidFill>
        <a:ln w="12700" cap="flat" cmpd="sng" algn="ctr">
          <a:solidFill>
            <a:srgbClr val="236F9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rtl="0">
            <a:lnSpc>
              <a:spcPct val="90000"/>
            </a:lnSpc>
            <a:spcBef>
              <a:spcPct val="0"/>
            </a:spcBef>
            <a:spcAft>
              <a:spcPct val="15000"/>
            </a:spcAft>
            <a:buFont typeface="System Font Regular"/>
            <a:buChar char="▸"/>
          </a:pPr>
          <a:r>
            <a:rPr lang="en-US" sz="1900" b="1" kern="1200" dirty="0">
              <a:solidFill>
                <a:schemeClr val="tx1">
                  <a:lumMod val="75000"/>
                  <a:lumOff val="25000"/>
                </a:schemeClr>
              </a:solidFill>
              <a:latin typeface="Century Gothic"/>
            </a:rPr>
            <a:t>Sociodemographic data</a:t>
          </a:r>
        </a:p>
        <a:p>
          <a:pPr marL="171450" lvl="1" indent="-171450" algn="l" defTabSz="844550" rtl="0">
            <a:lnSpc>
              <a:spcPct val="90000"/>
            </a:lnSpc>
            <a:spcBef>
              <a:spcPct val="0"/>
            </a:spcBef>
            <a:spcAft>
              <a:spcPct val="15000"/>
            </a:spcAft>
            <a:buFont typeface="System Font Regular"/>
            <a:buChar char="▸"/>
          </a:pPr>
          <a:r>
            <a:rPr lang="en-US" sz="1900" b="1" kern="1200" dirty="0">
              <a:solidFill>
                <a:schemeClr val="tx1">
                  <a:lumMod val="75000"/>
                  <a:lumOff val="25000"/>
                </a:schemeClr>
              </a:solidFill>
              <a:latin typeface="Century Gothic"/>
            </a:rPr>
            <a:t>Air quality indicators</a:t>
          </a:r>
        </a:p>
        <a:p>
          <a:pPr marL="171450" lvl="1" indent="-171450" algn="l" defTabSz="844550" rtl="0">
            <a:lnSpc>
              <a:spcPct val="90000"/>
            </a:lnSpc>
            <a:spcBef>
              <a:spcPct val="0"/>
            </a:spcBef>
            <a:spcAft>
              <a:spcPct val="15000"/>
            </a:spcAft>
            <a:buFont typeface="System Font Regular"/>
            <a:buChar char="▸"/>
          </a:pPr>
          <a:r>
            <a:rPr lang="en-US" sz="1900" b="1" kern="1200" dirty="0">
              <a:solidFill>
                <a:schemeClr val="tx1">
                  <a:lumMod val="75000"/>
                  <a:lumOff val="25000"/>
                </a:schemeClr>
              </a:solidFill>
              <a:latin typeface="Century Gothic"/>
            </a:rPr>
            <a:t>Health indicators</a:t>
          </a:r>
        </a:p>
      </dsp:txBody>
      <dsp:txXfrm>
        <a:off x="43406" y="1632632"/>
        <a:ext cx="2812070" cy="1380357"/>
      </dsp:txXfrm>
    </dsp:sp>
    <dsp:sp modelId="{0C3665F6-9642-4A95-AE3B-708E786E1415}">
      <dsp:nvSpPr>
        <dsp:cNvPr id="0" name=""/>
        <dsp:cNvSpPr/>
      </dsp:nvSpPr>
      <dsp:spPr>
        <a:xfrm rot="21249509">
          <a:off x="1617867" y="1670242"/>
          <a:ext cx="3255189" cy="3255189"/>
        </a:xfrm>
        <a:prstGeom prst="leftCircularArrow">
          <a:avLst>
            <a:gd name="adj1" fmla="val 3335"/>
            <a:gd name="adj2" fmla="val 412199"/>
            <a:gd name="adj3" fmla="val 2187710"/>
            <a:gd name="adj4" fmla="val 9024489"/>
            <a:gd name="adj5" fmla="val 3891"/>
          </a:avLst>
        </a:prstGeom>
        <a:solidFill>
          <a:srgbClr val="236F99"/>
        </a:solidFill>
        <a:ln>
          <a:solidFill>
            <a:srgbClr val="236F99"/>
          </a:solidFill>
        </a:ln>
        <a:effectLst/>
      </dsp:spPr>
      <dsp:style>
        <a:lnRef idx="0">
          <a:scrgbClr r="0" g="0" b="0"/>
        </a:lnRef>
        <a:fillRef idx="1">
          <a:scrgbClr r="0" g="0" b="0"/>
        </a:fillRef>
        <a:effectRef idx="0">
          <a:scrgbClr r="0" g="0" b="0"/>
        </a:effectRef>
        <a:fontRef idx="minor">
          <a:schemeClr val="lt1"/>
        </a:fontRef>
      </dsp:style>
    </dsp:sp>
    <dsp:sp modelId="{4B4216A2-8687-43C9-ACA5-2D686C0D1B7C}">
      <dsp:nvSpPr>
        <dsp:cNvPr id="0" name=""/>
        <dsp:cNvSpPr/>
      </dsp:nvSpPr>
      <dsp:spPr>
        <a:xfrm>
          <a:off x="644453" y="3205672"/>
          <a:ext cx="2575964" cy="1024376"/>
        </a:xfrm>
        <a:prstGeom prst="roundRect">
          <a:avLst>
            <a:gd name="adj" fmla="val 10000"/>
          </a:avLst>
        </a:prstGeom>
        <a:solidFill>
          <a:srgbClr val="236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solidFill>
                <a:schemeClr val="bg1"/>
              </a:solidFill>
              <a:latin typeface="Century Gothic"/>
            </a:rPr>
            <a:t> </a:t>
          </a:r>
          <a:r>
            <a:rPr lang="en-US" sz="2100" b="1" kern="1200" dirty="0">
              <a:solidFill>
                <a:schemeClr val="bg1"/>
              </a:solidFill>
              <a:latin typeface="Century Gothic"/>
            </a:rPr>
            <a:t>Integrate ancillary data</a:t>
          </a:r>
        </a:p>
      </dsp:txBody>
      <dsp:txXfrm>
        <a:off x="674456" y="3235675"/>
        <a:ext cx="2515958" cy="964370"/>
      </dsp:txXfrm>
    </dsp:sp>
    <dsp:sp modelId="{EEECEF82-3583-493E-99A6-F587D984D452}">
      <dsp:nvSpPr>
        <dsp:cNvPr id="0" name=""/>
        <dsp:cNvSpPr/>
      </dsp:nvSpPr>
      <dsp:spPr>
        <a:xfrm>
          <a:off x="3737400" y="1327648"/>
          <a:ext cx="2897960" cy="2390211"/>
        </a:xfrm>
        <a:prstGeom prst="roundRect">
          <a:avLst>
            <a:gd name="adj" fmla="val 10000"/>
          </a:avLst>
        </a:prstGeom>
        <a:solidFill>
          <a:schemeClr val="lt1">
            <a:alpha val="90000"/>
            <a:hueOff val="0"/>
            <a:satOff val="0"/>
            <a:lumOff val="0"/>
            <a:alphaOff val="0"/>
          </a:schemeClr>
        </a:solidFill>
        <a:ln w="12700" cap="flat" cmpd="sng" algn="ctr">
          <a:solidFill>
            <a:srgbClr val="236F9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171450" lvl="1" indent="-171450" algn="l" defTabSz="844550" rtl="0">
            <a:lnSpc>
              <a:spcPct val="90000"/>
            </a:lnSpc>
            <a:spcBef>
              <a:spcPct val="0"/>
            </a:spcBef>
            <a:spcAft>
              <a:spcPct val="15000"/>
            </a:spcAft>
            <a:buFont typeface="System Font Regular"/>
            <a:buChar char="▸"/>
          </a:pPr>
          <a:r>
            <a:rPr lang="en-US" sz="1900" b="1" kern="1200" dirty="0">
              <a:solidFill>
                <a:schemeClr val="tx1">
                  <a:lumMod val="75000"/>
                  <a:lumOff val="25000"/>
                </a:schemeClr>
              </a:solidFill>
              <a:latin typeface="Century Gothic"/>
            </a:rPr>
            <a:t>Tree canopy cover</a:t>
          </a:r>
        </a:p>
        <a:p>
          <a:pPr marL="171450" lvl="1" indent="-171450" algn="l" defTabSz="844550" rtl="0">
            <a:lnSpc>
              <a:spcPct val="90000"/>
            </a:lnSpc>
            <a:spcBef>
              <a:spcPct val="0"/>
            </a:spcBef>
            <a:spcAft>
              <a:spcPct val="15000"/>
            </a:spcAft>
            <a:buFont typeface="System Font Regular"/>
            <a:buChar char="▸"/>
          </a:pPr>
          <a:r>
            <a:rPr lang="en-US" sz="1900" b="1" kern="1200" dirty="0">
              <a:solidFill>
                <a:schemeClr val="tx1">
                  <a:lumMod val="75000"/>
                  <a:lumOff val="25000"/>
                </a:schemeClr>
              </a:solidFill>
              <a:latin typeface="Century Gothic"/>
            </a:rPr>
            <a:t>Urban heat islands</a:t>
          </a:r>
        </a:p>
        <a:p>
          <a:pPr marL="171450" lvl="1" indent="-171450" algn="l" defTabSz="844550" rtl="0">
            <a:lnSpc>
              <a:spcPct val="90000"/>
            </a:lnSpc>
            <a:spcBef>
              <a:spcPct val="0"/>
            </a:spcBef>
            <a:spcAft>
              <a:spcPct val="15000"/>
            </a:spcAft>
            <a:buFont typeface="System Font Regular"/>
            <a:buChar char="▸"/>
          </a:pPr>
          <a:r>
            <a:rPr lang="en-US" sz="1900" b="1" kern="1200" dirty="0">
              <a:solidFill>
                <a:schemeClr val="tx1">
                  <a:lumMod val="75000"/>
                  <a:lumOff val="25000"/>
                </a:schemeClr>
              </a:solidFill>
              <a:latin typeface="Century Gothic"/>
            </a:rPr>
            <a:t>Heat mitigation capacity</a:t>
          </a:r>
        </a:p>
        <a:p>
          <a:pPr marL="171450" lvl="1" indent="-171450" algn="l" defTabSz="844550" rtl="0">
            <a:lnSpc>
              <a:spcPct val="90000"/>
            </a:lnSpc>
            <a:spcBef>
              <a:spcPct val="0"/>
            </a:spcBef>
            <a:spcAft>
              <a:spcPct val="15000"/>
            </a:spcAft>
            <a:buFont typeface="System Font Regular"/>
            <a:buChar char="▸"/>
          </a:pPr>
          <a:r>
            <a:rPr lang="en-US" sz="1900" b="1" kern="1200" dirty="0">
              <a:solidFill>
                <a:schemeClr val="tx1">
                  <a:lumMod val="75000"/>
                  <a:lumOff val="25000"/>
                </a:schemeClr>
              </a:solidFill>
              <a:latin typeface="Century Gothic"/>
            </a:rPr>
            <a:t>Cooling capacity</a:t>
          </a:r>
        </a:p>
      </dsp:txBody>
      <dsp:txXfrm>
        <a:off x="3792405" y="1894841"/>
        <a:ext cx="2787950" cy="1768013"/>
      </dsp:txXfrm>
    </dsp:sp>
    <dsp:sp modelId="{2617DD8E-B0FF-4ACF-A7B2-496A403DDFCF}">
      <dsp:nvSpPr>
        <dsp:cNvPr id="0" name=""/>
        <dsp:cNvSpPr/>
      </dsp:nvSpPr>
      <dsp:spPr>
        <a:xfrm rot="648690">
          <a:off x="5379608" y="143710"/>
          <a:ext cx="3667846" cy="3667846"/>
        </a:xfrm>
        <a:prstGeom prst="circularArrow">
          <a:avLst>
            <a:gd name="adj1" fmla="val 2960"/>
            <a:gd name="adj2" fmla="val 362597"/>
            <a:gd name="adj3" fmla="val 18921249"/>
            <a:gd name="adj4" fmla="val 12034868"/>
            <a:gd name="adj5" fmla="val 3453"/>
          </a:avLst>
        </a:prstGeom>
        <a:solidFill>
          <a:srgbClr val="236F99"/>
        </a:solidFill>
        <a:ln>
          <a:solidFill>
            <a:srgbClr val="236F99"/>
          </a:solidFill>
        </a:ln>
        <a:effectLst/>
      </dsp:spPr>
      <dsp:style>
        <a:lnRef idx="0">
          <a:scrgbClr r="0" g="0" b="0"/>
        </a:lnRef>
        <a:fillRef idx="1">
          <a:scrgbClr r="0" g="0" b="0"/>
        </a:fillRef>
        <a:effectRef idx="0">
          <a:scrgbClr r="0" g="0" b="0"/>
        </a:effectRef>
        <a:fontRef idx="minor">
          <a:schemeClr val="lt1"/>
        </a:fontRef>
      </dsp:style>
    </dsp:sp>
    <dsp:sp modelId="{4141CE9B-31C4-4AA0-B87F-376BDF56A353}">
      <dsp:nvSpPr>
        <dsp:cNvPr id="0" name=""/>
        <dsp:cNvSpPr/>
      </dsp:nvSpPr>
      <dsp:spPr>
        <a:xfrm>
          <a:off x="4381392" y="815460"/>
          <a:ext cx="2575964" cy="1024376"/>
        </a:xfrm>
        <a:prstGeom prst="roundRect">
          <a:avLst>
            <a:gd name="adj" fmla="val 10000"/>
          </a:avLst>
        </a:prstGeom>
        <a:solidFill>
          <a:srgbClr val="236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rtl="0">
            <a:lnSpc>
              <a:spcPct val="90000"/>
            </a:lnSpc>
            <a:spcBef>
              <a:spcPct val="0"/>
            </a:spcBef>
            <a:spcAft>
              <a:spcPct val="35000"/>
            </a:spcAft>
            <a:buNone/>
          </a:pPr>
          <a:r>
            <a:rPr lang="en-US" sz="2100" b="1" kern="1200" dirty="0">
              <a:solidFill>
                <a:schemeClr val="bg1"/>
              </a:solidFill>
              <a:latin typeface="Century Gothic"/>
            </a:rPr>
            <a:t>Integrate NASA Earth observations</a:t>
          </a:r>
        </a:p>
      </dsp:txBody>
      <dsp:txXfrm>
        <a:off x="4411395" y="845463"/>
        <a:ext cx="2515958" cy="964370"/>
      </dsp:txXfrm>
    </dsp:sp>
    <dsp:sp modelId="{9BAA115B-816F-45A8-A5CB-CD9A9C05B50F}">
      <dsp:nvSpPr>
        <dsp:cNvPr id="0" name=""/>
        <dsp:cNvSpPr/>
      </dsp:nvSpPr>
      <dsp:spPr>
        <a:xfrm>
          <a:off x="7474339" y="1265613"/>
          <a:ext cx="2897960" cy="1567548"/>
        </a:xfrm>
        <a:prstGeom prst="roundRect">
          <a:avLst>
            <a:gd name="adj" fmla="val 10000"/>
          </a:avLst>
        </a:prstGeom>
        <a:solidFill>
          <a:schemeClr val="lt1">
            <a:alpha val="90000"/>
            <a:hueOff val="0"/>
            <a:satOff val="0"/>
            <a:lumOff val="0"/>
            <a:alphaOff val="0"/>
          </a:schemeClr>
        </a:solidFill>
        <a:ln w="12700" cap="flat" cmpd="sng" algn="ctr">
          <a:solidFill>
            <a:srgbClr val="236F9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36195" rIns="36195" bIns="36195" numCol="1" spcCol="1270" anchor="t" anchorCtr="0">
          <a:noAutofit/>
        </a:bodyPr>
        <a:lstStyle/>
        <a:p>
          <a:pPr marL="228600" lvl="1" indent="-228600" algn="l" defTabSz="889000" rtl="0">
            <a:lnSpc>
              <a:spcPct val="90000"/>
            </a:lnSpc>
            <a:spcBef>
              <a:spcPct val="0"/>
            </a:spcBef>
            <a:spcAft>
              <a:spcPct val="15000"/>
            </a:spcAft>
            <a:buFont typeface="System Font Regular"/>
            <a:buChar char="▸"/>
          </a:pPr>
          <a:r>
            <a:rPr lang="en-US" sz="2000" b="1" kern="1200" dirty="0">
              <a:solidFill>
                <a:schemeClr val="tx1">
                  <a:lumMod val="75000"/>
                  <a:lumOff val="25000"/>
                </a:schemeClr>
              </a:solidFill>
              <a:latin typeface="Century Gothic"/>
            </a:rPr>
            <a:t>Tree planting</a:t>
          </a:r>
        </a:p>
        <a:p>
          <a:pPr marL="228600" lvl="1" indent="-228600" algn="l" defTabSz="889000" rtl="0">
            <a:lnSpc>
              <a:spcPct val="90000"/>
            </a:lnSpc>
            <a:spcBef>
              <a:spcPct val="0"/>
            </a:spcBef>
            <a:spcAft>
              <a:spcPct val="15000"/>
            </a:spcAft>
            <a:buFont typeface="System Font Regular"/>
            <a:buChar char="▸"/>
          </a:pPr>
          <a:r>
            <a:rPr lang="en-US" sz="2000" b="1" kern="1200" dirty="0">
              <a:solidFill>
                <a:schemeClr val="tx1">
                  <a:lumMod val="75000"/>
                  <a:lumOff val="25000"/>
                </a:schemeClr>
              </a:solidFill>
              <a:latin typeface="Century Gothic"/>
            </a:rPr>
            <a:t>Cooling centers</a:t>
          </a:r>
        </a:p>
        <a:p>
          <a:pPr marL="228600" lvl="1" indent="-228600" algn="l" defTabSz="889000" rtl="0">
            <a:lnSpc>
              <a:spcPct val="90000"/>
            </a:lnSpc>
            <a:spcBef>
              <a:spcPct val="0"/>
            </a:spcBef>
            <a:spcAft>
              <a:spcPct val="15000"/>
            </a:spcAft>
            <a:buFont typeface="System Font Regular"/>
            <a:buChar char="▸"/>
          </a:pPr>
          <a:r>
            <a:rPr lang="en-US" sz="2000" b="1" kern="1200" dirty="0">
              <a:solidFill>
                <a:schemeClr val="tx1">
                  <a:lumMod val="75000"/>
                  <a:lumOff val="25000"/>
                </a:schemeClr>
              </a:solidFill>
              <a:latin typeface="Century Gothic"/>
            </a:rPr>
            <a:t>Disparities in heat impact</a:t>
          </a:r>
        </a:p>
      </dsp:txBody>
      <dsp:txXfrm>
        <a:off x="7510413" y="1301687"/>
        <a:ext cx="2825812" cy="1159497"/>
      </dsp:txXfrm>
    </dsp:sp>
    <dsp:sp modelId="{308B5B20-9AF8-4CFB-ABAD-7DEB77C9709C}">
      <dsp:nvSpPr>
        <dsp:cNvPr id="0" name=""/>
        <dsp:cNvSpPr/>
      </dsp:nvSpPr>
      <dsp:spPr>
        <a:xfrm>
          <a:off x="8118331" y="2625611"/>
          <a:ext cx="2575964" cy="1797790"/>
        </a:xfrm>
        <a:prstGeom prst="roundRect">
          <a:avLst>
            <a:gd name="adj" fmla="val 10000"/>
          </a:avLst>
        </a:prstGeom>
        <a:solidFill>
          <a:srgbClr val="236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sz="1600" b="1" kern="1200" dirty="0">
              <a:solidFill>
                <a:schemeClr val="bg1"/>
              </a:solidFill>
              <a:latin typeface="Century Gothic"/>
            </a:rPr>
            <a:t>Inform the City's urban heat mitigation initiatives through an Environmental Justice (EJ) lens</a:t>
          </a:r>
        </a:p>
      </dsp:txBody>
      <dsp:txXfrm>
        <a:off x="8170986" y="2678266"/>
        <a:ext cx="2470654" cy="16924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45F35-B26E-4985-BD4D-286F15BF54AF}">
      <dsp:nvSpPr>
        <dsp:cNvPr id="0" name=""/>
        <dsp:cNvSpPr/>
      </dsp:nvSpPr>
      <dsp:spPr>
        <a:xfrm>
          <a:off x="416470" y="0"/>
          <a:ext cx="4696409" cy="3924388"/>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DCB76-1F25-49C1-B531-52F3F12FDC94}">
      <dsp:nvSpPr>
        <dsp:cNvPr id="0" name=""/>
        <dsp:cNvSpPr/>
      </dsp:nvSpPr>
      <dsp:spPr>
        <a:xfrm>
          <a:off x="5806" y="1177316"/>
          <a:ext cx="1739830" cy="1569755"/>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entury Gothic"/>
            </a:rPr>
            <a:t>ECOSTRESS ECO2LSTE</a:t>
          </a:r>
        </a:p>
      </dsp:txBody>
      <dsp:txXfrm>
        <a:off x="82435" y="1253945"/>
        <a:ext cx="1586572" cy="1416497"/>
      </dsp:txXfrm>
    </dsp:sp>
    <dsp:sp modelId="{9D7EA57F-8CCD-4E70-AB87-EF88A5CC43CD}">
      <dsp:nvSpPr>
        <dsp:cNvPr id="0" name=""/>
        <dsp:cNvSpPr/>
      </dsp:nvSpPr>
      <dsp:spPr>
        <a:xfrm>
          <a:off x="1832733" y="1177316"/>
          <a:ext cx="1739830" cy="1569755"/>
        </a:xfrm>
        <a:prstGeom prst="roundRect">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entury Gothic"/>
            </a:rPr>
            <a:t>Zonal Statistics</a:t>
          </a:r>
        </a:p>
      </dsp:txBody>
      <dsp:txXfrm>
        <a:off x="1909362" y="1253945"/>
        <a:ext cx="1586572" cy="1416497"/>
      </dsp:txXfrm>
    </dsp:sp>
    <dsp:sp modelId="{2773AA25-1820-49BD-B1F0-68E40BF5A717}">
      <dsp:nvSpPr>
        <dsp:cNvPr id="0" name=""/>
        <dsp:cNvSpPr/>
      </dsp:nvSpPr>
      <dsp:spPr>
        <a:xfrm>
          <a:off x="3659661" y="1177316"/>
          <a:ext cx="1739830" cy="1569755"/>
        </a:xfrm>
        <a:prstGeom prst="round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Century Gothic"/>
            </a:rPr>
            <a:t>Nighttime LST</a:t>
          </a:r>
        </a:p>
      </dsp:txBody>
      <dsp:txXfrm>
        <a:off x="3736290" y="1253945"/>
        <a:ext cx="1586572" cy="14164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CC4BA-E5D8-A643-8613-9643DDF99DBC}">
      <dsp:nvSpPr>
        <dsp:cNvPr id="0" name=""/>
        <dsp:cNvSpPr/>
      </dsp:nvSpPr>
      <dsp:spPr>
        <a:xfrm>
          <a:off x="2864" y="149564"/>
          <a:ext cx="2792659" cy="489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panose="020B0502020202020204" pitchFamily="34" charset="0"/>
            </a:rPr>
            <a:t>Exposure</a:t>
          </a:r>
        </a:p>
      </dsp:txBody>
      <dsp:txXfrm>
        <a:off x="2864" y="149564"/>
        <a:ext cx="2792659" cy="489600"/>
      </dsp:txXfrm>
    </dsp:sp>
    <dsp:sp modelId="{189C3C9C-EB0B-4547-825C-B7AA1CA97049}">
      <dsp:nvSpPr>
        <dsp:cNvPr id="0" name=""/>
        <dsp:cNvSpPr/>
      </dsp:nvSpPr>
      <dsp:spPr>
        <a:xfrm>
          <a:off x="2864" y="639164"/>
          <a:ext cx="2792659" cy="307989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Daytime Land Surface Temperature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Nighttime Land Surface Temperature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Normalized Difference Vegetation Index (NDVI)</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Normalized Difference Water Index (NDWI)</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Normalized Difference Built-Up Index (NDBI)</a:t>
          </a:r>
        </a:p>
      </dsp:txBody>
      <dsp:txXfrm>
        <a:off x="2864" y="639164"/>
        <a:ext cx="2792659" cy="3079890"/>
      </dsp:txXfrm>
    </dsp:sp>
    <dsp:sp modelId="{E5B29A56-C5C2-C04D-ABA9-BC6025999E5A}">
      <dsp:nvSpPr>
        <dsp:cNvPr id="0" name=""/>
        <dsp:cNvSpPr/>
      </dsp:nvSpPr>
      <dsp:spPr>
        <a:xfrm>
          <a:off x="3186495" y="149564"/>
          <a:ext cx="2792659" cy="489600"/>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panose="020B0502020202020204" pitchFamily="34" charset="0"/>
            </a:rPr>
            <a:t>Sensitivity</a:t>
          </a:r>
        </a:p>
      </dsp:txBody>
      <dsp:txXfrm>
        <a:off x="3186495" y="149564"/>
        <a:ext cx="2792659" cy="489600"/>
      </dsp:txXfrm>
    </dsp:sp>
    <dsp:sp modelId="{9D4452BE-B865-5446-B241-214992FFD6BA}">
      <dsp:nvSpPr>
        <dsp:cNvPr id="0" name=""/>
        <dsp:cNvSpPr/>
      </dsp:nvSpPr>
      <dsp:spPr>
        <a:xfrm>
          <a:off x="3186495" y="639164"/>
          <a:ext cx="2792659" cy="3079890"/>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Asthma Prevalence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Coronary Heart Disease Prevalence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Stroke Prevalence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Children under 5</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Adults over 65</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Below poverty level</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Ozone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PM 2.5</a:t>
          </a:r>
        </a:p>
      </dsp:txBody>
      <dsp:txXfrm>
        <a:off x="3186495" y="639164"/>
        <a:ext cx="2792659" cy="3079890"/>
      </dsp:txXfrm>
    </dsp:sp>
    <dsp:sp modelId="{1F2585E0-45F8-8B46-8A02-EAC6925BE13C}">
      <dsp:nvSpPr>
        <dsp:cNvPr id="0" name=""/>
        <dsp:cNvSpPr/>
      </dsp:nvSpPr>
      <dsp:spPr>
        <a:xfrm>
          <a:off x="6370127" y="149564"/>
          <a:ext cx="2792659" cy="489600"/>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panose="020B0502020202020204" pitchFamily="34" charset="0"/>
            </a:rPr>
            <a:t>Adaptive Capacity</a:t>
          </a:r>
        </a:p>
      </dsp:txBody>
      <dsp:txXfrm>
        <a:off x="6370127" y="149564"/>
        <a:ext cx="2792659" cy="489600"/>
      </dsp:txXfrm>
    </dsp:sp>
    <dsp:sp modelId="{7BACF768-9F23-F74F-BBAC-16D81E3F45DF}">
      <dsp:nvSpPr>
        <dsp:cNvPr id="0" name=""/>
        <dsp:cNvSpPr/>
      </dsp:nvSpPr>
      <dsp:spPr>
        <a:xfrm>
          <a:off x="6370127" y="639164"/>
          <a:ext cx="2792659" cy="3079890"/>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Less than a high school education</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Unemployment</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English as a second language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Adults over 65 w/o health insurance</a:t>
          </a:r>
        </a:p>
        <a:p>
          <a:pPr marL="171450" lvl="1" indent="-171450" algn="l" defTabSz="755650">
            <a:lnSpc>
              <a:spcPct val="90000"/>
            </a:lnSpc>
            <a:spcBef>
              <a:spcPct val="0"/>
            </a:spcBef>
            <a:spcAft>
              <a:spcPct val="15000"/>
            </a:spcAft>
            <a:buChar char="•"/>
          </a:pPr>
          <a:r>
            <a:rPr lang="en-US" sz="1700" kern="1200" dirty="0">
              <a:solidFill>
                <a:schemeClr val="tx1">
                  <a:lumMod val="75000"/>
                  <a:lumOff val="25000"/>
                </a:schemeClr>
              </a:solidFill>
              <a:latin typeface="Century Gothic" panose="020B0502020202020204" pitchFamily="34" charset="0"/>
            </a:rPr>
            <a:t>Disability Prevalence</a:t>
          </a:r>
        </a:p>
      </dsp:txBody>
      <dsp:txXfrm>
        <a:off x="6370127" y="639164"/>
        <a:ext cx="2792659" cy="30798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08A4B-E2FB-0845-BE13-C5F405882830}">
      <dsp:nvSpPr>
        <dsp:cNvPr id="0" name=""/>
        <dsp:cNvSpPr/>
      </dsp:nvSpPr>
      <dsp:spPr>
        <a:xfrm rot="16200000">
          <a:off x="-1722923" y="2678081"/>
          <a:ext cx="3853270" cy="2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753" bIns="0" numCol="1" spcCol="1270" anchor="t" anchorCtr="0">
          <a:noAutofit/>
        </a:bodyPr>
        <a:lstStyle/>
        <a:p>
          <a:pPr marL="0" lvl="0" indent="0" algn="r" defTabSz="844550">
            <a:lnSpc>
              <a:spcPct val="90000"/>
            </a:lnSpc>
            <a:spcBef>
              <a:spcPct val="0"/>
            </a:spcBef>
            <a:spcAft>
              <a:spcPct val="35000"/>
            </a:spcAft>
            <a:buNone/>
          </a:pPr>
          <a:r>
            <a:rPr lang="en-US" sz="1900" kern="1200" dirty="0">
              <a:latin typeface="Century Gothic" panose="020B0502020202020204" pitchFamily="34" charset="0"/>
            </a:rPr>
            <a:t>Principal Component 1</a:t>
          </a:r>
        </a:p>
      </dsp:txBody>
      <dsp:txXfrm>
        <a:off x="-1722923" y="2678081"/>
        <a:ext cx="3853270" cy="267310"/>
      </dsp:txXfrm>
    </dsp:sp>
    <dsp:sp modelId="{4110C6EF-B1CC-B94B-A416-2883F2D75AB3}">
      <dsp:nvSpPr>
        <dsp:cNvPr id="0" name=""/>
        <dsp:cNvSpPr/>
      </dsp:nvSpPr>
      <dsp:spPr>
        <a:xfrm>
          <a:off x="337366" y="719834"/>
          <a:ext cx="1331488" cy="3853270"/>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35753" rIns="99568" bIns="99568" numCol="1" spcCol="1270" anchor="t" anchorCtr="0">
          <a:noAutofit/>
        </a:bodyPr>
        <a:lstStyle/>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Stroke</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Adult over 65 w/o health insurance</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Unemployed</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Asthma</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Coronary Heart Disease</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Racial minority</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Less than a high school education</a:t>
          </a:r>
        </a:p>
      </dsp:txBody>
      <dsp:txXfrm>
        <a:off x="337366" y="719834"/>
        <a:ext cx="1331488" cy="3853270"/>
      </dsp:txXfrm>
    </dsp:sp>
    <dsp:sp modelId="{E524C077-BBF0-5440-A602-CF84DE8ADEB1}">
      <dsp:nvSpPr>
        <dsp:cNvPr id="0" name=""/>
        <dsp:cNvSpPr/>
      </dsp:nvSpPr>
      <dsp:spPr>
        <a:xfrm>
          <a:off x="70056" y="366985"/>
          <a:ext cx="534620" cy="534620"/>
        </a:xfrm>
        <a:prstGeom prst="rect">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CF99D8-BDD5-C44D-B543-E7839B563044}">
      <dsp:nvSpPr>
        <dsp:cNvPr id="0" name=""/>
        <dsp:cNvSpPr/>
      </dsp:nvSpPr>
      <dsp:spPr>
        <a:xfrm rot="16200000">
          <a:off x="227515" y="2683668"/>
          <a:ext cx="3853270" cy="2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753" bIns="0" numCol="1" spcCol="1270" anchor="t" anchorCtr="0">
          <a:noAutofit/>
        </a:bodyPr>
        <a:lstStyle/>
        <a:p>
          <a:pPr marL="0" lvl="0" indent="0" algn="r" defTabSz="844550">
            <a:lnSpc>
              <a:spcPct val="90000"/>
            </a:lnSpc>
            <a:spcBef>
              <a:spcPct val="0"/>
            </a:spcBef>
            <a:spcAft>
              <a:spcPct val="35000"/>
            </a:spcAft>
            <a:buNone/>
          </a:pPr>
          <a:r>
            <a:rPr lang="en-US" sz="1900" kern="1200" dirty="0">
              <a:latin typeface="Century Gothic" panose="020B0502020202020204" pitchFamily="34" charset="0"/>
            </a:rPr>
            <a:t>Principal Component 2</a:t>
          </a:r>
        </a:p>
      </dsp:txBody>
      <dsp:txXfrm>
        <a:off x="227515" y="2683668"/>
        <a:ext cx="3853270" cy="267310"/>
      </dsp:txXfrm>
    </dsp:sp>
    <dsp:sp modelId="{9635FC0D-7B2F-D64B-BACE-4EEBAC3A8FDA}">
      <dsp:nvSpPr>
        <dsp:cNvPr id="0" name=""/>
        <dsp:cNvSpPr/>
      </dsp:nvSpPr>
      <dsp:spPr>
        <a:xfrm>
          <a:off x="2287998" y="719834"/>
          <a:ext cx="1331488" cy="3853270"/>
        </a:xfrm>
        <a:prstGeom prst="rect">
          <a:avLst/>
        </a:prstGeom>
        <a:solidFill>
          <a:schemeClr val="accent2">
            <a:shade val="50000"/>
            <a:hueOff val="-197058"/>
            <a:satOff val="2594"/>
            <a:lumOff val="15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35753" rIns="99568" bIns="99568" numCol="1" spcCol="1270" anchor="t" anchorCtr="0">
          <a:noAutofit/>
        </a:bodyPr>
        <a:lstStyle/>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Children under 6</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Adults over 65</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Adults over 65 w/o health insurance</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Unemployed</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Adults over 65 w/a disability</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Less than a high school education</a:t>
          </a:r>
        </a:p>
      </dsp:txBody>
      <dsp:txXfrm>
        <a:off x="2287998" y="719834"/>
        <a:ext cx="1331488" cy="3853270"/>
      </dsp:txXfrm>
    </dsp:sp>
    <dsp:sp modelId="{2318A59F-3FB0-2243-AA7D-B8AA7080F8AC}">
      <dsp:nvSpPr>
        <dsp:cNvPr id="0" name=""/>
        <dsp:cNvSpPr/>
      </dsp:nvSpPr>
      <dsp:spPr>
        <a:xfrm>
          <a:off x="2020687" y="366985"/>
          <a:ext cx="534620" cy="534620"/>
        </a:xfrm>
        <a:prstGeom prst="rect">
          <a:avLst/>
        </a:prstGeom>
        <a:solidFill>
          <a:schemeClr val="accent2">
            <a:tint val="50000"/>
            <a:hueOff val="3721"/>
            <a:satOff val="90"/>
            <a:lumOff val="-3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B7DB69-7C59-D94F-B26A-1F38898D1F94}">
      <dsp:nvSpPr>
        <dsp:cNvPr id="0" name=""/>
        <dsp:cNvSpPr/>
      </dsp:nvSpPr>
      <dsp:spPr>
        <a:xfrm rot="16200000">
          <a:off x="2178363" y="2681202"/>
          <a:ext cx="3853270" cy="2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753" bIns="0" numCol="1" spcCol="1270" anchor="t" anchorCtr="0">
          <a:noAutofit/>
        </a:bodyPr>
        <a:lstStyle/>
        <a:p>
          <a:pPr marL="0" lvl="0" indent="0" algn="r" defTabSz="844550">
            <a:lnSpc>
              <a:spcPct val="90000"/>
            </a:lnSpc>
            <a:spcBef>
              <a:spcPct val="0"/>
            </a:spcBef>
            <a:spcAft>
              <a:spcPct val="35000"/>
            </a:spcAft>
            <a:buNone/>
          </a:pPr>
          <a:r>
            <a:rPr lang="en-US" sz="1900" kern="1200" dirty="0">
              <a:latin typeface="Century Gothic" panose="020B0502020202020204" pitchFamily="34" charset="0"/>
            </a:rPr>
            <a:t>Principal Component 3</a:t>
          </a:r>
        </a:p>
      </dsp:txBody>
      <dsp:txXfrm>
        <a:off x="2178363" y="2681202"/>
        <a:ext cx="3853270" cy="267310"/>
      </dsp:txXfrm>
    </dsp:sp>
    <dsp:sp modelId="{421A71E0-C2A3-7645-85D3-18CFA9B9D0F8}">
      <dsp:nvSpPr>
        <dsp:cNvPr id="0" name=""/>
        <dsp:cNvSpPr/>
      </dsp:nvSpPr>
      <dsp:spPr>
        <a:xfrm>
          <a:off x="4238629" y="719834"/>
          <a:ext cx="1331488" cy="3853270"/>
        </a:xfrm>
        <a:prstGeom prst="rect">
          <a:avLst/>
        </a:prstGeom>
        <a:solidFill>
          <a:srgbClr val="E19A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35753" rIns="99568" bIns="99568" numCol="1" spcCol="1270" anchor="t" anchorCtr="0">
          <a:noAutofit/>
        </a:bodyPr>
        <a:lstStyle/>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NDBI</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Daytime Land Surface Temperature</a:t>
          </a:r>
        </a:p>
      </dsp:txBody>
      <dsp:txXfrm>
        <a:off x="4238629" y="719834"/>
        <a:ext cx="1331488" cy="3853270"/>
      </dsp:txXfrm>
    </dsp:sp>
    <dsp:sp modelId="{B5843A17-423E-2E45-BD04-3735B20D00B6}">
      <dsp:nvSpPr>
        <dsp:cNvPr id="0" name=""/>
        <dsp:cNvSpPr/>
      </dsp:nvSpPr>
      <dsp:spPr>
        <a:xfrm>
          <a:off x="3971318" y="366985"/>
          <a:ext cx="534620" cy="534620"/>
        </a:xfrm>
        <a:prstGeom prst="rect">
          <a:avLst/>
        </a:prstGeom>
        <a:solidFill>
          <a:schemeClr val="accent2">
            <a:tint val="50000"/>
            <a:hueOff val="7441"/>
            <a:satOff val="180"/>
            <a:lumOff val="-7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EB267-F85A-6F49-AA3A-6D546A4E65B1}">
      <dsp:nvSpPr>
        <dsp:cNvPr id="0" name=""/>
        <dsp:cNvSpPr/>
      </dsp:nvSpPr>
      <dsp:spPr>
        <a:xfrm rot="16200000">
          <a:off x="4129208" y="2672224"/>
          <a:ext cx="3853270" cy="2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753" bIns="0" numCol="1" spcCol="1270" anchor="t" anchorCtr="0">
          <a:noAutofit/>
        </a:bodyPr>
        <a:lstStyle/>
        <a:p>
          <a:pPr marL="0" lvl="0" indent="0" algn="r" defTabSz="844550">
            <a:lnSpc>
              <a:spcPct val="90000"/>
            </a:lnSpc>
            <a:spcBef>
              <a:spcPct val="0"/>
            </a:spcBef>
            <a:spcAft>
              <a:spcPct val="35000"/>
            </a:spcAft>
            <a:buNone/>
          </a:pPr>
          <a:r>
            <a:rPr lang="en-US" sz="1900" kern="1200" dirty="0">
              <a:latin typeface="Century Gothic" panose="020B0502020202020204" pitchFamily="34" charset="0"/>
            </a:rPr>
            <a:t>Principal Component 4</a:t>
          </a:r>
        </a:p>
      </dsp:txBody>
      <dsp:txXfrm>
        <a:off x="4129208" y="2672224"/>
        <a:ext cx="3853270" cy="267310"/>
      </dsp:txXfrm>
    </dsp:sp>
    <dsp:sp modelId="{4B0E5E88-E302-7A42-A077-0C319608FA99}">
      <dsp:nvSpPr>
        <dsp:cNvPr id="0" name=""/>
        <dsp:cNvSpPr/>
      </dsp:nvSpPr>
      <dsp:spPr>
        <a:xfrm>
          <a:off x="6189260" y="719834"/>
          <a:ext cx="1331488" cy="3853270"/>
        </a:xfrm>
        <a:prstGeom prst="rect">
          <a:avLst/>
        </a:prstGeom>
        <a:solidFill>
          <a:srgbClr val="E374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35753" rIns="99568" bIns="99568" numCol="1" spcCol="1270" anchor="t" anchorCtr="0">
          <a:noAutofit/>
        </a:bodyPr>
        <a:lstStyle/>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PM 2.5</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Racial minority</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English as a second language</a:t>
          </a:r>
        </a:p>
      </dsp:txBody>
      <dsp:txXfrm>
        <a:off x="6189260" y="719834"/>
        <a:ext cx="1331488" cy="3853270"/>
      </dsp:txXfrm>
    </dsp:sp>
    <dsp:sp modelId="{6474C013-6298-C148-9F95-55EEB82B6005}">
      <dsp:nvSpPr>
        <dsp:cNvPr id="0" name=""/>
        <dsp:cNvSpPr/>
      </dsp:nvSpPr>
      <dsp:spPr>
        <a:xfrm>
          <a:off x="5921950" y="366985"/>
          <a:ext cx="534620" cy="534620"/>
        </a:xfrm>
        <a:prstGeom prst="rect">
          <a:avLst/>
        </a:prstGeom>
        <a:solidFill>
          <a:schemeClr val="accent2">
            <a:tint val="50000"/>
            <a:hueOff val="11162"/>
            <a:satOff val="271"/>
            <a:lumOff val="-10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B6755-3FCD-5047-A16C-685A4CD4A14E}">
      <dsp:nvSpPr>
        <dsp:cNvPr id="0" name=""/>
        <dsp:cNvSpPr/>
      </dsp:nvSpPr>
      <dsp:spPr>
        <a:xfrm rot="16200000">
          <a:off x="6069243" y="2630609"/>
          <a:ext cx="3853270" cy="2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753" bIns="0" numCol="1" spcCol="1270" anchor="t" anchorCtr="0">
          <a:noAutofit/>
        </a:bodyPr>
        <a:lstStyle/>
        <a:p>
          <a:pPr marL="0" lvl="0" indent="0" algn="r" defTabSz="844550">
            <a:lnSpc>
              <a:spcPct val="90000"/>
            </a:lnSpc>
            <a:spcBef>
              <a:spcPct val="0"/>
            </a:spcBef>
            <a:spcAft>
              <a:spcPct val="35000"/>
            </a:spcAft>
            <a:buNone/>
          </a:pPr>
          <a:r>
            <a:rPr lang="en-US" sz="1900" kern="1200" dirty="0">
              <a:latin typeface="Century Gothic" panose="020B0502020202020204" pitchFamily="34" charset="0"/>
            </a:rPr>
            <a:t>Principal Component 5</a:t>
          </a:r>
        </a:p>
      </dsp:txBody>
      <dsp:txXfrm>
        <a:off x="6069243" y="2630609"/>
        <a:ext cx="3853270" cy="267310"/>
      </dsp:txXfrm>
    </dsp:sp>
    <dsp:sp modelId="{8BE82DE5-4328-A046-BB56-EE3283785499}">
      <dsp:nvSpPr>
        <dsp:cNvPr id="0" name=""/>
        <dsp:cNvSpPr/>
      </dsp:nvSpPr>
      <dsp:spPr>
        <a:xfrm>
          <a:off x="8139891" y="719834"/>
          <a:ext cx="1331488" cy="3853270"/>
        </a:xfrm>
        <a:prstGeom prst="rect">
          <a:avLst/>
        </a:prstGeom>
        <a:solidFill>
          <a:srgbClr val="E19A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35753" rIns="99568" bIns="99568" numCol="1" spcCol="1270" anchor="t" anchorCtr="0">
          <a:noAutofit/>
        </a:bodyPr>
        <a:lstStyle/>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Racial minority</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Over 65 w/o health insurance</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English as a second language</a:t>
          </a:r>
        </a:p>
      </dsp:txBody>
      <dsp:txXfrm>
        <a:off x="8139891" y="719834"/>
        <a:ext cx="1331488" cy="3853270"/>
      </dsp:txXfrm>
    </dsp:sp>
    <dsp:sp modelId="{AA527E35-9EA4-0545-8DB4-7A952E74EBF6}">
      <dsp:nvSpPr>
        <dsp:cNvPr id="0" name=""/>
        <dsp:cNvSpPr/>
      </dsp:nvSpPr>
      <dsp:spPr>
        <a:xfrm>
          <a:off x="7859328" y="327225"/>
          <a:ext cx="534620" cy="534620"/>
        </a:xfrm>
        <a:prstGeom prst="rect">
          <a:avLst/>
        </a:prstGeom>
        <a:solidFill>
          <a:schemeClr val="accent2">
            <a:tint val="50000"/>
            <a:hueOff val="14882"/>
            <a:satOff val="361"/>
            <a:lumOff val="-1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4CE950-AFEC-5C49-98E0-FC66750983B4}">
      <dsp:nvSpPr>
        <dsp:cNvPr id="0" name=""/>
        <dsp:cNvSpPr/>
      </dsp:nvSpPr>
      <dsp:spPr>
        <a:xfrm rot="16200000">
          <a:off x="8027826" y="2658352"/>
          <a:ext cx="3853270" cy="267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5753" bIns="0" numCol="1" spcCol="1270" anchor="t" anchorCtr="0">
          <a:noAutofit/>
        </a:bodyPr>
        <a:lstStyle/>
        <a:p>
          <a:pPr marL="0" lvl="0" indent="0" algn="r" defTabSz="844550">
            <a:lnSpc>
              <a:spcPct val="90000"/>
            </a:lnSpc>
            <a:spcBef>
              <a:spcPct val="0"/>
            </a:spcBef>
            <a:spcAft>
              <a:spcPct val="35000"/>
            </a:spcAft>
            <a:buNone/>
          </a:pPr>
          <a:r>
            <a:rPr lang="en-US" sz="1900" kern="1200" dirty="0">
              <a:latin typeface="Century Gothic" panose="020B0502020202020204" pitchFamily="34" charset="0"/>
            </a:rPr>
            <a:t>Principal Component 6</a:t>
          </a:r>
        </a:p>
      </dsp:txBody>
      <dsp:txXfrm>
        <a:off x="8027826" y="2658352"/>
        <a:ext cx="3853270" cy="267310"/>
      </dsp:txXfrm>
    </dsp:sp>
    <dsp:sp modelId="{1BD92FAD-9AB0-9044-A6DD-9A07F17B02BD}">
      <dsp:nvSpPr>
        <dsp:cNvPr id="0" name=""/>
        <dsp:cNvSpPr/>
      </dsp:nvSpPr>
      <dsp:spPr>
        <a:xfrm>
          <a:off x="10090522" y="719834"/>
          <a:ext cx="1331488" cy="3853270"/>
        </a:xfrm>
        <a:prstGeom prst="rect">
          <a:avLst/>
        </a:prstGeom>
        <a:solidFill>
          <a:schemeClr val="accent2">
            <a:shade val="50000"/>
            <a:hueOff val="-197058"/>
            <a:satOff val="2594"/>
            <a:lumOff val="15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235753" rIns="99568" bIns="99568" numCol="1" spcCol="1270" anchor="t" anchorCtr="0">
          <a:noAutofit/>
        </a:bodyPr>
        <a:lstStyle/>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NDBI</a:t>
          </a:r>
        </a:p>
        <a:p>
          <a:pPr marL="57150" lvl="1" indent="-57150" algn="l" defTabSz="488950">
            <a:lnSpc>
              <a:spcPct val="90000"/>
            </a:lnSpc>
            <a:spcBef>
              <a:spcPct val="0"/>
            </a:spcBef>
            <a:spcAft>
              <a:spcPct val="15000"/>
            </a:spcAft>
            <a:buChar char="•"/>
          </a:pPr>
          <a:endParaRPr lang="en-US" sz="11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b="1" kern="1200" dirty="0">
              <a:latin typeface="Century Gothic" panose="020B0502020202020204" pitchFamily="34" charset="0"/>
            </a:rPr>
            <a:t>NDWI</a:t>
          </a:r>
        </a:p>
      </dsp:txBody>
      <dsp:txXfrm>
        <a:off x="10090522" y="719834"/>
        <a:ext cx="1331488" cy="3853270"/>
      </dsp:txXfrm>
    </dsp:sp>
    <dsp:sp modelId="{129E5BC5-8A26-1F42-AC5C-7B8C7B9A852F}">
      <dsp:nvSpPr>
        <dsp:cNvPr id="0" name=""/>
        <dsp:cNvSpPr/>
      </dsp:nvSpPr>
      <dsp:spPr>
        <a:xfrm>
          <a:off x="9823212" y="353731"/>
          <a:ext cx="534620" cy="534620"/>
        </a:xfrm>
        <a:prstGeom prst="rect">
          <a:avLst/>
        </a:prstGeom>
        <a:solidFill>
          <a:schemeClr val="accent2">
            <a:tint val="50000"/>
            <a:hueOff val="18603"/>
            <a:satOff val="451"/>
            <a:lumOff val="-17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43160-43D0-0B48-BFC7-4C8E3558CAD4}">
      <dsp:nvSpPr>
        <dsp:cNvPr id="0" name=""/>
        <dsp:cNvSpPr/>
      </dsp:nvSpPr>
      <dsp:spPr>
        <a:xfrm>
          <a:off x="0" y="3758170"/>
          <a:ext cx="6240380" cy="1233515"/>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panose="020B0502020202020204" pitchFamily="34" charset="0"/>
            </a:rPr>
            <a:t>Need for Data + EJ </a:t>
          </a:r>
        </a:p>
        <a:p>
          <a:pPr marL="0" lvl="0" indent="0" algn="ctr" defTabSz="800100">
            <a:lnSpc>
              <a:spcPct val="90000"/>
            </a:lnSpc>
            <a:spcBef>
              <a:spcPct val="0"/>
            </a:spcBef>
            <a:spcAft>
              <a:spcPct val="35000"/>
            </a:spcAft>
            <a:buNone/>
          </a:pPr>
          <a:r>
            <a:rPr lang="en-US" sz="1600" kern="1200" dirty="0">
              <a:latin typeface="Century Gothic" panose="020B0502020202020204" pitchFamily="34" charset="0"/>
            </a:rPr>
            <a:t>Visual and quantitative data to guide Climate Adaptation and Mitigation Plan, and to understand which vulnerable </a:t>
          </a:r>
          <a:r>
            <a:rPr lang="en-US" sz="1600" b="1" kern="1200" dirty="0">
              <a:latin typeface="Century Gothic" panose="020B0502020202020204" pitchFamily="34" charset="0"/>
            </a:rPr>
            <a:t>populations disproportionately</a:t>
          </a:r>
          <a:r>
            <a:rPr lang="en-US" sz="1600" kern="1200" dirty="0">
              <a:latin typeface="Century Gothic" panose="020B0502020202020204" pitchFamily="34" charset="0"/>
            </a:rPr>
            <a:t> experience high urban heat</a:t>
          </a:r>
        </a:p>
      </dsp:txBody>
      <dsp:txXfrm>
        <a:off x="0" y="3758170"/>
        <a:ext cx="6240380" cy="1233515"/>
      </dsp:txXfrm>
    </dsp:sp>
    <dsp:sp modelId="{944082A7-A68D-5349-AB4C-C63EF3ED131E}">
      <dsp:nvSpPr>
        <dsp:cNvPr id="0" name=""/>
        <dsp:cNvSpPr/>
      </dsp:nvSpPr>
      <dsp:spPr>
        <a:xfrm rot="10800000">
          <a:off x="0" y="1879526"/>
          <a:ext cx="6240380" cy="1897146"/>
        </a:xfrm>
        <a:prstGeom prst="upArrowCallou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ts val="0"/>
            </a:spcAft>
            <a:buNone/>
          </a:pPr>
          <a:r>
            <a:rPr lang="en-US" sz="1800" b="1" kern="1200" dirty="0">
              <a:latin typeface="Century Gothic" panose="020B0502020202020204" pitchFamily="34" charset="0"/>
            </a:rPr>
            <a:t>Loss in Tree Canopy</a:t>
          </a:r>
        </a:p>
        <a:p>
          <a:pPr marL="0" lvl="0" indent="0" algn="ctr" defTabSz="800100">
            <a:lnSpc>
              <a:spcPct val="100000"/>
            </a:lnSpc>
            <a:spcBef>
              <a:spcPct val="0"/>
            </a:spcBef>
            <a:spcAft>
              <a:spcPts val="0"/>
            </a:spcAft>
            <a:buNone/>
          </a:pPr>
          <a:r>
            <a:rPr lang="en-US" sz="1800" b="1" kern="1200" dirty="0">
              <a:latin typeface="Century Gothic" panose="020B0502020202020204" pitchFamily="34" charset="0"/>
            </a:rPr>
            <a:t> </a:t>
          </a:r>
          <a:r>
            <a:rPr lang="en-US" sz="1600" kern="1200" dirty="0">
              <a:latin typeface="Century Gothic" panose="020B0502020202020204" pitchFamily="34" charset="0"/>
            </a:rPr>
            <a:t>Increased heat burden with loss of trees due to diseases</a:t>
          </a:r>
        </a:p>
      </dsp:txBody>
      <dsp:txXfrm rot="10800000">
        <a:off x="0" y="1879526"/>
        <a:ext cx="6240380" cy="1232709"/>
      </dsp:txXfrm>
    </dsp:sp>
    <dsp:sp modelId="{14529354-A61F-7E44-9D59-0C23154C63E1}">
      <dsp:nvSpPr>
        <dsp:cNvPr id="0" name=""/>
        <dsp:cNvSpPr/>
      </dsp:nvSpPr>
      <dsp:spPr>
        <a:xfrm rot="10800000">
          <a:off x="0" y="9"/>
          <a:ext cx="6240380" cy="1897146"/>
        </a:xfrm>
        <a:prstGeom prst="upArrowCallout">
          <a:avLst/>
        </a:prstGeom>
        <a:solidFill>
          <a:srgbClr val="E3740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100000"/>
            </a:lnSpc>
            <a:spcBef>
              <a:spcPct val="0"/>
            </a:spcBef>
            <a:spcAft>
              <a:spcPts val="0"/>
            </a:spcAft>
            <a:buNone/>
          </a:pPr>
          <a:r>
            <a:rPr lang="en-US" sz="1800" b="1" kern="1200" dirty="0">
              <a:latin typeface="Century Gothic" panose="020B0502020202020204" pitchFamily="34" charset="0"/>
            </a:rPr>
            <a:t>Increased Urban Heat</a:t>
          </a:r>
        </a:p>
        <a:p>
          <a:pPr marL="0" lvl="0" indent="0" algn="ctr" defTabSz="800100">
            <a:lnSpc>
              <a:spcPct val="100000"/>
            </a:lnSpc>
            <a:spcBef>
              <a:spcPct val="0"/>
            </a:spcBef>
            <a:spcAft>
              <a:spcPts val="0"/>
            </a:spcAft>
            <a:buNone/>
          </a:pPr>
          <a:r>
            <a:rPr lang="en-US" sz="1600" kern="1200" dirty="0">
              <a:latin typeface="Century Gothic" panose="020B0502020202020204" pitchFamily="34" charset="0"/>
            </a:rPr>
            <a:t>Higher temperature and extreme heat events</a:t>
          </a:r>
        </a:p>
      </dsp:txBody>
      <dsp:txXfrm rot="10800000">
        <a:off x="0" y="9"/>
        <a:ext cx="6240380" cy="12327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4739D-497C-45A3-B8E5-A2EC4481AA2F}">
      <dsp:nvSpPr>
        <dsp:cNvPr id="0" name=""/>
        <dsp:cNvSpPr/>
      </dsp:nvSpPr>
      <dsp:spPr>
        <a:xfrm rot="5400000">
          <a:off x="2617733" y="-286595"/>
          <a:ext cx="1729318" cy="273483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lr>
              <a:schemeClr val="tx1">
                <a:lumMod val="75000"/>
                <a:lumOff val="25000"/>
              </a:schemeClr>
            </a:buClr>
            <a:buFont typeface="Webdings" panose="05030102010509060703" pitchFamily="18" charset="2"/>
            <a:buNone/>
          </a:pPr>
          <a:r>
            <a:rPr lang="en-US" sz="2000" b="1" kern="1200" dirty="0">
              <a:solidFill>
                <a:schemeClr val="tx1">
                  <a:lumMod val="75000"/>
                  <a:lumOff val="25000"/>
                </a:schemeClr>
              </a:solidFill>
              <a:latin typeface="Century Gothic"/>
            </a:rPr>
            <a:t> ECOSTRESS</a:t>
          </a:r>
        </a:p>
        <a:p>
          <a:pPr marL="457200" lvl="2" indent="-228600" algn="l" defTabSz="889000" rtl="0">
            <a:lnSpc>
              <a:spcPct val="90000"/>
            </a:lnSpc>
            <a:spcBef>
              <a:spcPct val="0"/>
            </a:spcBef>
            <a:spcAft>
              <a:spcPct val="15000"/>
            </a:spcAft>
            <a:buClr>
              <a:schemeClr val="tx1">
                <a:lumMod val="75000"/>
                <a:lumOff val="25000"/>
              </a:schemeClr>
            </a:buClr>
            <a:buFont typeface="Webdings" panose="05030102010509060703" pitchFamily="18" charset="2"/>
            <a:buChar char=""/>
          </a:pPr>
          <a:r>
            <a:rPr lang="en-US" sz="2000" kern="1200" dirty="0">
              <a:solidFill>
                <a:schemeClr val="tx1">
                  <a:lumMod val="75000"/>
                  <a:lumOff val="25000"/>
                </a:schemeClr>
              </a:solidFill>
              <a:latin typeface="Century Gothic"/>
            </a:rPr>
            <a:t>70m resolution, temporal revisitation 1-7 days</a:t>
          </a:r>
        </a:p>
      </dsp:txBody>
      <dsp:txXfrm rot="-5400000">
        <a:off x="2114973" y="300583"/>
        <a:ext cx="2650421" cy="1560482"/>
      </dsp:txXfrm>
    </dsp:sp>
    <dsp:sp modelId="{5CF1D47D-9B75-475E-9D02-8573BAB4373C}">
      <dsp:nvSpPr>
        <dsp:cNvPr id="0" name=""/>
        <dsp:cNvSpPr/>
      </dsp:nvSpPr>
      <dsp:spPr>
        <a:xfrm>
          <a:off x="50626" y="98030"/>
          <a:ext cx="2113627" cy="1965586"/>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entury Gothic"/>
            </a:rPr>
            <a:t>International Space Station</a:t>
          </a:r>
          <a:endParaRPr lang="en-US" sz="2000" b="1" kern="1200" dirty="0"/>
        </a:p>
      </dsp:txBody>
      <dsp:txXfrm>
        <a:off x="146578" y="193982"/>
        <a:ext cx="1921723" cy="17736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0BD62-EB1F-4866-A36E-A9775678C520}">
      <dsp:nvSpPr>
        <dsp:cNvPr id="0" name=""/>
        <dsp:cNvSpPr/>
      </dsp:nvSpPr>
      <dsp:spPr>
        <a:xfrm rot="5400000">
          <a:off x="2077680" y="-356550"/>
          <a:ext cx="1810584" cy="2808966"/>
        </a:xfrm>
        <a:prstGeom prst="round2SameRect">
          <a:avLst/>
        </a:prstGeom>
        <a:solidFill>
          <a:schemeClr val="accent6">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lr>
              <a:schemeClr val="tx1">
                <a:lumMod val="75000"/>
                <a:lumOff val="25000"/>
              </a:schemeClr>
            </a:buClr>
            <a:buFont typeface="Webdings" panose="05030102010509060703" pitchFamily="18" charset="2"/>
            <a:buNone/>
          </a:pPr>
          <a:r>
            <a:rPr lang="en-US" sz="2000" b="1" kern="1200" dirty="0">
              <a:solidFill>
                <a:schemeClr val="tx1">
                  <a:lumMod val="75000"/>
                  <a:lumOff val="25000"/>
                </a:schemeClr>
              </a:solidFill>
              <a:latin typeface="Century Gothic"/>
              <a:cs typeface="Calibri Light" panose="020F0302020204030204"/>
            </a:rPr>
            <a:t>Thermal Infrared Sensor - TIRS</a:t>
          </a:r>
        </a:p>
        <a:p>
          <a:pPr marL="228600" lvl="2" indent="-114300" algn="l" defTabSz="666750" rtl="0">
            <a:lnSpc>
              <a:spcPct val="90000"/>
            </a:lnSpc>
            <a:spcBef>
              <a:spcPct val="0"/>
            </a:spcBef>
            <a:spcAft>
              <a:spcPct val="15000"/>
            </a:spcAft>
            <a:buClr>
              <a:schemeClr val="tx1">
                <a:lumMod val="75000"/>
                <a:lumOff val="25000"/>
              </a:schemeClr>
            </a:buClr>
            <a:buFont typeface="Webdings" panose="05030102010509060703" pitchFamily="18" charset="2"/>
            <a:buChar char=""/>
          </a:pPr>
          <a:r>
            <a:rPr lang="en-US" sz="1500" kern="1200" dirty="0">
              <a:solidFill>
                <a:schemeClr val="tx1">
                  <a:lumMod val="75000"/>
                  <a:lumOff val="25000"/>
                </a:schemeClr>
              </a:solidFill>
              <a:latin typeface="Century Gothic"/>
            </a:rPr>
            <a:t>100m spatial resolution (LST product gridded at 30m), temporal revisitation 16 days</a:t>
          </a:r>
        </a:p>
      </dsp:txBody>
      <dsp:txXfrm rot="-5400000">
        <a:off x="1578490" y="231025"/>
        <a:ext cx="2720581" cy="1633814"/>
      </dsp:txXfrm>
    </dsp:sp>
    <dsp:sp modelId="{4E2EFCD8-8B0F-4E68-8DFA-A988EAE7E7D4}">
      <dsp:nvSpPr>
        <dsp:cNvPr id="0" name=""/>
        <dsp:cNvSpPr/>
      </dsp:nvSpPr>
      <dsp:spPr>
        <a:xfrm>
          <a:off x="0" y="153149"/>
          <a:ext cx="1578086" cy="1831735"/>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pPr>
          <a:r>
            <a:rPr lang="en-US" sz="2500" b="1" kern="1200" dirty="0">
              <a:latin typeface="Century Gothic"/>
            </a:rPr>
            <a:t>Landsat 8 &amp; 9</a:t>
          </a:r>
        </a:p>
      </dsp:txBody>
      <dsp:txXfrm>
        <a:off x="77036" y="230185"/>
        <a:ext cx="1424014" cy="16776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D1AB2-DA65-884A-8C88-9BF4F4A20682}">
      <dsp:nvSpPr>
        <dsp:cNvPr id="0" name=""/>
        <dsp:cNvSpPr/>
      </dsp:nvSpPr>
      <dsp:spPr>
        <a:xfrm rot="10800000">
          <a:off x="1839465" y="42"/>
          <a:ext cx="4249023" cy="1381700"/>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291" tIns="80010" rIns="149352" bIns="80010" numCol="1" spcCol="1270" anchor="ctr" anchorCtr="0">
          <a:noAutofit/>
        </a:bodyPr>
        <a:lstStyle/>
        <a:p>
          <a:pPr marL="0" lvl="0" indent="0" algn="ctr" defTabSz="933450" rtl="0">
            <a:lnSpc>
              <a:spcPct val="90000"/>
            </a:lnSpc>
            <a:spcBef>
              <a:spcPct val="0"/>
            </a:spcBef>
            <a:spcAft>
              <a:spcPct val="35000"/>
            </a:spcAft>
            <a:buClr>
              <a:srgbClr val="236F99"/>
            </a:buClr>
            <a:buFont typeface="Webdings" panose="05030102010509060703" pitchFamily="18" charset="2"/>
            <a:buNone/>
          </a:pPr>
          <a:r>
            <a:rPr lang="en-US" sz="2100" kern="1200" dirty="0">
              <a:latin typeface="Century Gothic"/>
              <a:ea typeface="+mn-lt"/>
              <a:cs typeface="+mn-lt"/>
            </a:rPr>
            <a:t>Narrowband to Broadband Conversions of Land Surface Albedo (Liang, 2001)</a:t>
          </a:r>
          <a:endParaRPr lang="en-US" sz="2100" kern="1200" dirty="0">
            <a:latin typeface="Century Gothic"/>
          </a:endParaRPr>
        </a:p>
      </dsp:txBody>
      <dsp:txXfrm rot="10800000">
        <a:off x="2184890" y="42"/>
        <a:ext cx="3903598" cy="1381700"/>
      </dsp:txXfrm>
    </dsp:sp>
    <dsp:sp modelId="{00CD71FF-6C7A-1F4A-9496-BF417EF0271A}">
      <dsp:nvSpPr>
        <dsp:cNvPr id="0" name=""/>
        <dsp:cNvSpPr/>
      </dsp:nvSpPr>
      <dsp:spPr>
        <a:xfrm>
          <a:off x="459931" y="42"/>
          <a:ext cx="1381700" cy="138170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D2CBC0-A13F-554A-BA6E-7D90DA9CDAB1}">
      <dsp:nvSpPr>
        <dsp:cNvPr id="0" name=""/>
        <dsp:cNvSpPr/>
      </dsp:nvSpPr>
      <dsp:spPr>
        <a:xfrm rot="10800000">
          <a:off x="1839465" y="1484855"/>
          <a:ext cx="4249023" cy="1381700"/>
        </a:xfrm>
        <a:prstGeom prst="homePlat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291" tIns="80010" rIns="149352" bIns="80010" numCol="1" spcCol="1270" anchor="ctr" anchorCtr="0">
          <a:noAutofit/>
        </a:bodyPr>
        <a:lstStyle/>
        <a:p>
          <a:pPr marL="0" lvl="0" indent="0" algn="ctr" defTabSz="933450" rtl="0">
            <a:lnSpc>
              <a:spcPct val="90000"/>
            </a:lnSpc>
            <a:spcBef>
              <a:spcPct val="0"/>
            </a:spcBef>
            <a:spcAft>
              <a:spcPct val="35000"/>
            </a:spcAft>
            <a:buClr>
              <a:srgbClr val="236F99"/>
            </a:buClr>
            <a:buFont typeface="Webdings" panose="05030102010509060703" pitchFamily="18" charset="2"/>
            <a:buNone/>
          </a:pPr>
          <a:r>
            <a:rPr lang="en-US" sz="2100" kern="1200" dirty="0">
              <a:solidFill>
                <a:schemeClr val="bg1"/>
              </a:solidFill>
              <a:latin typeface="Century Gothic"/>
              <a:cs typeface="Calibri" panose="020F0502020204030204"/>
            </a:rPr>
            <a:t>Landsat 8 Top-of-Atmosphere values</a:t>
          </a:r>
          <a:endParaRPr lang="en-US" sz="2100" kern="1200" dirty="0">
            <a:solidFill>
              <a:schemeClr val="bg1"/>
            </a:solidFill>
            <a:latin typeface="Century Gothic"/>
            <a:cs typeface="Calibri Light" panose="020F0302020204030204"/>
          </a:endParaRPr>
        </a:p>
      </dsp:txBody>
      <dsp:txXfrm rot="10800000">
        <a:off x="2184890" y="1484855"/>
        <a:ext cx="3903598" cy="1381700"/>
      </dsp:txXfrm>
    </dsp:sp>
    <dsp:sp modelId="{02F821F8-3ACF-1A4C-B79A-E0D91CF6280C}">
      <dsp:nvSpPr>
        <dsp:cNvPr id="0" name=""/>
        <dsp:cNvSpPr/>
      </dsp:nvSpPr>
      <dsp:spPr>
        <a:xfrm>
          <a:off x="459931" y="1484855"/>
          <a:ext cx="1381700" cy="138170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10F9B-B14D-4620-91CD-E3C9D221918B}">
      <dsp:nvSpPr>
        <dsp:cNvPr id="0" name=""/>
        <dsp:cNvSpPr/>
      </dsp:nvSpPr>
      <dsp:spPr>
        <a:xfrm rot="10800000">
          <a:off x="1839465" y="3019657"/>
          <a:ext cx="4249023" cy="1381700"/>
        </a:xfrm>
        <a:prstGeom prst="homePlat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291"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latin typeface="Century Gothic"/>
              <a:cs typeface="Calibri" panose="020F0502020204030204"/>
            </a:rPr>
            <a:t>Input for 'albedo' variable in biophysical table</a:t>
          </a:r>
          <a:endParaRPr lang="en-US" sz="2100" kern="1200" dirty="0">
            <a:solidFill>
              <a:schemeClr val="bg1"/>
            </a:solidFill>
            <a:latin typeface="Century Gothic"/>
          </a:endParaRPr>
        </a:p>
      </dsp:txBody>
      <dsp:txXfrm rot="10800000">
        <a:off x="2184890" y="3019657"/>
        <a:ext cx="3903598" cy="1381700"/>
      </dsp:txXfrm>
    </dsp:sp>
    <dsp:sp modelId="{FB8EB3D3-5CF7-4DBE-A5A3-6960A88F59AA}">
      <dsp:nvSpPr>
        <dsp:cNvPr id="0" name=""/>
        <dsp:cNvSpPr/>
      </dsp:nvSpPr>
      <dsp:spPr>
        <a:xfrm>
          <a:off x="459931" y="2969667"/>
          <a:ext cx="1381700" cy="138170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F6F36-3D0E-9047-A1B9-1A33957C1E59}">
      <dsp:nvSpPr>
        <dsp:cNvPr id="0" name=""/>
        <dsp:cNvSpPr/>
      </dsp:nvSpPr>
      <dsp:spPr>
        <a:xfrm rot="5400000">
          <a:off x="3781255" y="125879"/>
          <a:ext cx="1900358" cy="1653311"/>
        </a:xfrm>
        <a:prstGeom prst="hexagon">
          <a:avLst>
            <a:gd name="adj" fmla="val 25000"/>
            <a:gd name="vf" fmla="val 115470"/>
          </a:avLst>
        </a:prstGeom>
        <a:solidFill>
          <a:srgbClr val="033D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Clr>
              <a:srgbClr val="236F99"/>
            </a:buClr>
            <a:buFont typeface="Webdings" panose="05030102010509060703" pitchFamily="18" charset="2"/>
            <a:buNone/>
          </a:pPr>
          <a:r>
            <a:rPr lang="en-US" sz="1600" b="1" kern="1200" dirty="0">
              <a:solidFill>
                <a:schemeClr val="bg1"/>
              </a:solidFill>
              <a:latin typeface="Century Gothic"/>
            </a:rPr>
            <a:t>Binary tree cover raster by Wichita Climate I</a:t>
          </a:r>
        </a:p>
      </dsp:txBody>
      <dsp:txXfrm rot="-5400000">
        <a:off x="4162419" y="298495"/>
        <a:ext cx="1138029" cy="1308080"/>
      </dsp:txXfrm>
    </dsp:sp>
    <dsp:sp modelId="{F7AC64C8-AECB-314D-BE4B-0DADBA604D3E}">
      <dsp:nvSpPr>
        <dsp:cNvPr id="0" name=""/>
        <dsp:cNvSpPr/>
      </dsp:nvSpPr>
      <dsp:spPr>
        <a:xfrm>
          <a:off x="5608259" y="382428"/>
          <a:ext cx="2120800" cy="1140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Clr>
              <a:srgbClr val="236F99"/>
            </a:buClr>
            <a:buFont typeface="Webdings" panose="05030102010509060703" pitchFamily="18" charset="2"/>
            <a:buNone/>
          </a:pPr>
          <a:endParaRPr lang="en-US" sz="1400" kern="1200" dirty="0">
            <a:latin typeface="Century Gothic"/>
          </a:endParaRPr>
        </a:p>
      </dsp:txBody>
      <dsp:txXfrm>
        <a:off x="5608259" y="382428"/>
        <a:ext cx="2120800" cy="1140215"/>
      </dsp:txXfrm>
    </dsp:sp>
    <dsp:sp modelId="{7CF93E32-249C-0A41-AB09-DC0B95959FDB}">
      <dsp:nvSpPr>
        <dsp:cNvPr id="0" name=""/>
        <dsp:cNvSpPr/>
      </dsp:nvSpPr>
      <dsp:spPr>
        <a:xfrm rot="5400000">
          <a:off x="1995678" y="125879"/>
          <a:ext cx="1900358" cy="1653311"/>
        </a:xfrm>
        <a:prstGeom prst="hexagon">
          <a:avLst>
            <a:gd name="adj" fmla="val 25000"/>
            <a:gd name="vf" fmla="val 115470"/>
          </a:avLst>
        </a:prstGeom>
        <a:solidFill>
          <a:srgbClr val="B7E6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376842" y="298495"/>
        <a:ext cx="1138029" cy="1308080"/>
      </dsp:txXfrm>
    </dsp:sp>
    <dsp:sp modelId="{1035F60B-C06C-5346-BF41-0262BAA58048}">
      <dsp:nvSpPr>
        <dsp:cNvPr id="0" name=""/>
        <dsp:cNvSpPr/>
      </dsp:nvSpPr>
      <dsp:spPr>
        <a:xfrm rot="5400000">
          <a:off x="2885045" y="1738904"/>
          <a:ext cx="1900358" cy="1653311"/>
        </a:xfrm>
        <a:prstGeom prst="hexagon">
          <a:avLst>
            <a:gd name="adj" fmla="val 25000"/>
            <a:gd name="vf" fmla="val 115470"/>
          </a:avLst>
        </a:prstGeom>
        <a:solidFill>
          <a:srgbClr val="033D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36F99"/>
            </a:buClr>
            <a:buFont typeface="Webdings" panose="05030102010509060703" pitchFamily="18" charset="2"/>
            <a:buNone/>
          </a:pPr>
          <a:r>
            <a:rPr lang="en-US" sz="1600" b="1" kern="1200" dirty="0">
              <a:solidFill>
                <a:schemeClr val="bg1"/>
              </a:solidFill>
              <a:latin typeface="Century Gothic"/>
              <a:cs typeface="Calibri" panose="020F0502020204030204"/>
            </a:rPr>
            <a:t>Tree cover as proxy for shade</a:t>
          </a:r>
          <a:endParaRPr lang="en-US" sz="1600" b="1" kern="1200" dirty="0">
            <a:solidFill>
              <a:schemeClr val="bg1"/>
            </a:solidFill>
            <a:latin typeface="Century Gothic"/>
          </a:endParaRPr>
        </a:p>
      </dsp:txBody>
      <dsp:txXfrm rot="-5400000">
        <a:off x="3266209" y="1911520"/>
        <a:ext cx="1138029" cy="1308080"/>
      </dsp:txXfrm>
    </dsp:sp>
    <dsp:sp modelId="{963E2020-383C-6E4B-948C-F03C8695E291}">
      <dsp:nvSpPr>
        <dsp:cNvPr id="0" name=""/>
        <dsp:cNvSpPr/>
      </dsp:nvSpPr>
      <dsp:spPr>
        <a:xfrm>
          <a:off x="887769" y="1995452"/>
          <a:ext cx="2052387" cy="1140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endParaRPr lang="en-US" sz="1400" kern="1200" dirty="0">
            <a:latin typeface="Century Gothic"/>
          </a:endParaRPr>
        </a:p>
      </dsp:txBody>
      <dsp:txXfrm>
        <a:off x="887769" y="1995452"/>
        <a:ext cx="2052387" cy="1140215"/>
      </dsp:txXfrm>
    </dsp:sp>
    <dsp:sp modelId="{E57B1B40-8ABA-CA4E-A8C1-505F358471A9}">
      <dsp:nvSpPr>
        <dsp:cNvPr id="0" name=""/>
        <dsp:cNvSpPr/>
      </dsp:nvSpPr>
      <dsp:spPr>
        <a:xfrm rot="5400000">
          <a:off x="4670622" y="1738904"/>
          <a:ext cx="1900358" cy="1653311"/>
        </a:xfrm>
        <a:prstGeom prst="hexagon">
          <a:avLst>
            <a:gd name="adj" fmla="val 25000"/>
            <a:gd name="vf" fmla="val 115470"/>
          </a:avLst>
        </a:prstGeom>
        <a:solidFill>
          <a:srgbClr val="B7E6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5051786" y="1911520"/>
        <a:ext cx="1138029" cy="1308080"/>
      </dsp:txXfrm>
    </dsp:sp>
    <dsp:sp modelId="{693B983E-D1AB-8F4C-A387-258933FE6ADD}">
      <dsp:nvSpPr>
        <dsp:cNvPr id="0" name=""/>
        <dsp:cNvSpPr/>
      </dsp:nvSpPr>
      <dsp:spPr>
        <a:xfrm rot="5400000">
          <a:off x="3781255" y="3351928"/>
          <a:ext cx="1900358" cy="1653311"/>
        </a:xfrm>
        <a:prstGeom prst="hexagon">
          <a:avLst>
            <a:gd name="adj" fmla="val 25000"/>
            <a:gd name="vf" fmla="val 115470"/>
          </a:avLst>
        </a:prstGeom>
        <a:solidFill>
          <a:srgbClr val="033D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236F99"/>
            </a:buClr>
            <a:buFont typeface="Webdings" panose="05030102010509060703" pitchFamily="18" charset="2"/>
            <a:buNone/>
          </a:pPr>
          <a:r>
            <a:rPr lang="en-US" sz="1400" b="1" kern="1200" dirty="0">
              <a:solidFill>
                <a:schemeClr val="bg1"/>
              </a:solidFill>
              <a:latin typeface="Century Gothic"/>
              <a:cs typeface="Calibri" panose="020F0502020204030204"/>
            </a:rPr>
            <a:t>Input for 'shade' variable in biophysical table</a:t>
          </a:r>
          <a:endParaRPr lang="en-US" sz="1400" b="1" kern="1200" dirty="0">
            <a:solidFill>
              <a:schemeClr val="bg1"/>
            </a:solidFill>
            <a:latin typeface="Century Gothic"/>
          </a:endParaRPr>
        </a:p>
      </dsp:txBody>
      <dsp:txXfrm rot="-5400000">
        <a:off x="4162419" y="3524544"/>
        <a:ext cx="1138029" cy="1308080"/>
      </dsp:txXfrm>
    </dsp:sp>
    <dsp:sp modelId="{3102A8BE-3DF0-DC4A-9DFA-CF15E06B3144}">
      <dsp:nvSpPr>
        <dsp:cNvPr id="0" name=""/>
        <dsp:cNvSpPr/>
      </dsp:nvSpPr>
      <dsp:spPr>
        <a:xfrm>
          <a:off x="5543193" y="259516"/>
          <a:ext cx="2120800" cy="1140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latin typeface="Century Gothic"/>
          </a:endParaRPr>
        </a:p>
      </dsp:txBody>
      <dsp:txXfrm>
        <a:off x="5543193" y="259516"/>
        <a:ext cx="2120800" cy="1140215"/>
      </dsp:txXfrm>
    </dsp:sp>
    <dsp:sp modelId="{69D89D90-4BDA-3D49-92CA-ECE9D2C5CC36}">
      <dsp:nvSpPr>
        <dsp:cNvPr id="0" name=""/>
        <dsp:cNvSpPr/>
      </dsp:nvSpPr>
      <dsp:spPr>
        <a:xfrm rot="5400000">
          <a:off x="1995678" y="3351928"/>
          <a:ext cx="1900358" cy="1653311"/>
        </a:xfrm>
        <a:prstGeom prst="hexagon">
          <a:avLst>
            <a:gd name="adj" fmla="val 25000"/>
            <a:gd name="vf" fmla="val 115470"/>
          </a:avLst>
        </a:prstGeom>
        <a:solidFill>
          <a:srgbClr val="B7E6F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376842" y="3524544"/>
        <a:ext cx="1138029" cy="13080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6D0C-6E27-4C6F-B2A7-B6552B067B2C}">
      <dsp:nvSpPr>
        <dsp:cNvPr id="0" name=""/>
        <dsp:cNvSpPr/>
      </dsp:nvSpPr>
      <dsp:spPr>
        <a:xfrm>
          <a:off x="1356089" y="3348"/>
          <a:ext cx="2049035" cy="1229421"/>
        </a:xfrm>
        <a:prstGeom prst="round2Diag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entury Gothic"/>
            </a:rPr>
            <a:t>ET daily data from ISS ECOSTRESS </a:t>
          </a:r>
        </a:p>
      </dsp:txBody>
      <dsp:txXfrm>
        <a:off x="1416104" y="63363"/>
        <a:ext cx="1929005" cy="1109391"/>
      </dsp:txXfrm>
    </dsp:sp>
    <dsp:sp modelId="{BDE9FAF9-0E16-49E9-A761-EBF08FCC2A15}">
      <dsp:nvSpPr>
        <dsp:cNvPr id="0" name=""/>
        <dsp:cNvSpPr/>
      </dsp:nvSpPr>
      <dsp:spPr>
        <a:xfrm>
          <a:off x="3585439" y="363978"/>
          <a:ext cx="434395" cy="5081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3585439" y="465610"/>
        <a:ext cx="304077" cy="304896"/>
      </dsp:txXfrm>
    </dsp:sp>
    <dsp:sp modelId="{8B7708AC-9DFE-4FE4-B77B-29F51F9FC7AA}">
      <dsp:nvSpPr>
        <dsp:cNvPr id="0" name=""/>
        <dsp:cNvSpPr/>
      </dsp:nvSpPr>
      <dsp:spPr>
        <a:xfrm>
          <a:off x="4224739" y="3348"/>
          <a:ext cx="2049035" cy="1229421"/>
        </a:xfrm>
        <a:prstGeom prst="snip1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entury Gothic"/>
            </a:rPr>
            <a:t>Filtered to daytime ET for peak time data</a:t>
          </a:r>
        </a:p>
      </dsp:txBody>
      <dsp:txXfrm>
        <a:off x="4224739" y="105802"/>
        <a:ext cx="1946581" cy="1126967"/>
      </dsp:txXfrm>
    </dsp:sp>
    <dsp:sp modelId="{1F61D8FA-AC0C-4741-B75E-4B4ABEDDFA59}">
      <dsp:nvSpPr>
        <dsp:cNvPr id="0" name=""/>
        <dsp:cNvSpPr/>
      </dsp:nvSpPr>
      <dsp:spPr>
        <a:xfrm rot="5400000">
          <a:off x="5032059" y="1376201"/>
          <a:ext cx="434395" cy="5081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a:p>
          <a:pPr marL="0" lvl="0" indent="0" algn="ctr" defTabSz="400050">
            <a:lnSpc>
              <a:spcPct val="90000"/>
            </a:lnSpc>
            <a:spcBef>
              <a:spcPct val="0"/>
            </a:spcBef>
            <a:spcAft>
              <a:spcPct val="35000"/>
            </a:spcAft>
            <a:buNone/>
          </a:pPr>
          <a:endParaRPr lang="en-US" sz="900" kern="1200" dirty="0"/>
        </a:p>
      </dsp:txBody>
      <dsp:txXfrm rot="-5400000">
        <a:off x="5096809" y="1413083"/>
        <a:ext cx="304896" cy="304077"/>
      </dsp:txXfrm>
    </dsp:sp>
    <dsp:sp modelId="{C9108146-0F1D-4462-A83A-93F2B79DE5F2}">
      <dsp:nvSpPr>
        <dsp:cNvPr id="0" name=""/>
        <dsp:cNvSpPr/>
      </dsp:nvSpPr>
      <dsp:spPr>
        <a:xfrm>
          <a:off x="4224739" y="2052383"/>
          <a:ext cx="2049035" cy="1229421"/>
        </a:xfrm>
        <a:prstGeom prst="snip1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entury Gothic"/>
            </a:rPr>
            <a:t>Manual inspection for quality</a:t>
          </a:r>
        </a:p>
      </dsp:txBody>
      <dsp:txXfrm>
        <a:off x="4224739" y="2154837"/>
        <a:ext cx="1946581" cy="1126967"/>
      </dsp:txXfrm>
    </dsp:sp>
    <dsp:sp modelId="{B7F83400-86D7-4EA9-A833-CD70D4FD074C}">
      <dsp:nvSpPr>
        <dsp:cNvPr id="0" name=""/>
        <dsp:cNvSpPr/>
      </dsp:nvSpPr>
      <dsp:spPr>
        <a:xfrm rot="10800000">
          <a:off x="3610028" y="2413014"/>
          <a:ext cx="434395" cy="5081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3740346" y="2514646"/>
        <a:ext cx="304077" cy="304896"/>
      </dsp:txXfrm>
    </dsp:sp>
    <dsp:sp modelId="{41B2F5E8-EF3D-4D5C-B1EF-5957D34530C4}">
      <dsp:nvSpPr>
        <dsp:cNvPr id="0" name=""/>
        <dsp:cNvSpPr/>
      </dsp:nvSpPr>
      <dsp:spPr>
        <a:xfrm>
          <a:off x="1356089" y="2052383"/>
          <a:ext cx="2049035" cy="1229421"/>
        </a:xfrm>
        <a:prstGeom prst="roundRect">
          <a:avLst>
            <a:gd name="adj" fmla="val 10000"/>
          </a:avLst>
        </a:prstGeom>
        <a:solidFill>
          <a:srgbClr val="4DAE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entury Gothic"/>
            </a:rPr>
            <a:t>Composite Image from 2018-2022</a:t>
          </a:r>
        </a:p>
      </dsp:txBody>
      <dsp:txXfrm>
        <a:off x="1392098" y="2088392"/>
        <a:ext cx="1977017" cy="1157403"/>
      </dsp:txXfrm>
    </dsp:sp>
    <dsp:sp modelId="{1F4B1545-9175-4825-8FEB-60D6AAFAD113}">
      <dsp:nvSpPr>
        <dsp:cNvPr id="0" name=""/>
        <dsp:cNvSpPr/>
      </dsp:nvSpPr>
      <dsp:spPr>
        <a:xfrm rot="5400000">
          <a:off x="2163409" y="3425237"/>
          <a:ext cx="434395" cy="50816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5400000">
        <a:off x="2228159" y="3462119"/>
        <a:ext cx="304896" cy="304077"/>
      </dsp:txXfrm>
    </dsp:sp>
    <dsp:sp modelId="{F27FC55B-1EE2-418D-9AC2-5A22048D76D7}">
      <dsp:nvSpPr>
        <dsp:cNvPr id="0" name=""/>
        <dsp:cNvSpPr/>
      </dsp:nvSpPr>
      <dsp:spPr>
        <a:xfrm>
          <a:off x="1356089" y="4101419"/>
          <a:ext cx="2049035" cy="1229421"/>
        </a:xfrm>
        <a:prstGeom prst="roundRect">
          <a:avLst>
            <a:gd name="adj" fmla="val 10000"/>
          </a:avLst>
        </a:prstGeom>
        <a:solidFill>
          <a:srgbClr val="236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Century Gothic"/>
            </a:rPr>
            <a:t>Unit conversion to mm/day from W/</a:t>
          </a:r>
          <a:r>
            <a:rPr lang="en-US" sz="1800" b="1" kern="1200" baseline="0" dirty="0">
              <a:latin typeface="Century Gothic"/>
            </a:rPr>
            <a:t>m</a:t>
          </a:r>
          <a:r>
            <a:rPr lang="en-US" sz="1800" b="1" kern="1200" baseline="30000" dirty="0">
              <a:latin typeface="Century Gothic"/>
            </a:rPr>
            <a:t>2</a:t>
          </a:r>
        </a:p>
      </dsp:txBody>
      <dsp:txXfrm>
        <a:off x="1392098" y="4137428"/>
        <a:ext cx="1977017" cy="11574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8F2FD-3288-401B-B8EE-DF711D9B087C}">
      <dsp:nvSpPr>
        <dsp:cNvPr id="0" name=""/>
        <dsp:cNvSpPr/>
      </dsp:nvSpPr>
      <dsp:spPr>
        <a:xfrm>
          <a:off x="0" y="520"/>
          <a:ext cx="5648962" cy="1218245"/>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B604CA80-7BC0-4147-BEF5-D2F17FBB4C32}">
      <dsp:nvSpPr>
        <dsp:cNvPr id="0" name=""/>
        <dsp:cNvSpPr/>
      </dsp:nvSpPr>
      <dsp:spPr>
        <a:xfrm>
          <a:off x="368519" y="274625"/>
          <a:ext cx="670034" cy="6700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1DB92-C92C-4ABF-89AB-09A29AC44397}">
      <dsp:nvSpPr>
        <dsp:cNvPr id="0" name=""/>
        <dsp:cNvSpPr/>
      </dsp:nvSpPr>
      <dsp:spPr>
        <a:xfrm>
          <a:off x="1407073" y="520"/>
          <a:ext cx="4241888" cy="1218245"/>
        </a:xfrm>
        <a:prstGeom prst="rect">
          <a:avLst/>
        </a:prstGeom>
        <a:solidFill>
          <a:schemeClr val="bg1">
            <a:lumMod val="9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28931" tIns="128931" rIns="128931" bIns="128931"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75000"/>
                  <a:lumOff val="25000"/>
                </a:schemeClr>
              </a:solidFill>
              <a:latin typeface="Century Gothic" panose="020B0502020202020204" pitchFamily="34" charset="0"/>
            </a:rPr>
            <a:t>Intermediate layer showing how much each pixel can mitigate heat – can inform project partners which areas of the city to prioritize for cooling interventions.</a:t>
          </a:r>
        </a:p>
      </dsp:txBody>
      <dsp:txXfrm>
        <a:off x="1407073" y="520"/>
        <a:ext cx="4241888" cy="1218245"/>
      </dsp:txXfrm>
    </dsp:sp>
    <dsp:sp modelId="{EBA74591-99FA-42CC-B31D-CD2C219E5382}">
      <dsp:nvSpPr>
        <dsp:cNvPr id="0" name=""/>
        <dsp:cNvSpPr/>
      </dsp:nvSpPr>
      <dsp:spPr>
        <a:xfrm>
          <a:off x="0" y="1523326"/>
          <a:ext cx="5648962" cy="1218245"/>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C884A923-F39B-4EEC-8250-2631BD8CFCFC}">
      <dsp:nvSpPr>
        <dsp:cNvPr id="0" name=""/>
        <dsp:cNvSpPr/>
      </dsp:nvSpPr>
      <dsp:spPr>
        <a:xfrm>
          <a:off x="368519" y="1797432"/>
          <a:ext cx="670034" cy="6700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EDFBB-387A-4EC2-8896-BB9BBCC0E990}">
      <dsp:nvSpPr>
        <dsp:cNvPr id="0" name=""/>
        <dsp:cNvSpPr/>
      </dsp:nvSpPr>
      <dsp:spPr>
        <a:xfrm>
          <a:off x="1407073" y="1523326"/>
          <a:ext cx="4241888" cy="1218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31" tIns="128931" rIns="128931" bIns="128931"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75000"/>
                  <a:lumOff val="25000"/>
                </a:schemeClr>
              </a:solidFill>
              <a:latin typeface="Century Gothic" panose="020B0502020202020204" pitchFamily="34" charset="0"/>
            </a:rPr>
            <a:t>This index takes all variables put into the model into account, besides the distance from large green spaces.</a:t>
          </a:r>
        </a:p>
      </dsp:txBody>
      <dsp:txXfrm>
        <a:off x="1407073" y="1523326"/>
        <a:ext cx="4241888" cy="1218245"/>
      </dsp:txXfrm>
    </dsp:sp>
    <dsp:sp modelId="{CD81BCC8-9E68-8341-9FE7-ED13D3902773}">
      <dsp:nvSpPr>
        <dsp:cNvPr id="0" name=""/>
        <dsp:cNvSpPr/>
      </dsp:nvSpPr>
      <dsp:spPr>
        <a:xfrm>
          <a:off x="0" y="3046133"/>
          <a:ext cx="5648962" cy="1218245"/>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9E7C9976-954A-5546-993E-389BE045A1E8}">
      <dsp:nvSpPr>
        <dsp:cNvPr id="0" name=""/>
        <dsp:cNvSpPr/>
      </dsp:nvSpPr>
      <dsp:spPr>
        <a:xfrm>
          <a:off x="368519" y="3320238"/>
          <a:ext cx="670034" cy="67003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ADCDD-D691-5443-888C-65D7EB503EBA}">
      <dsp:nvSpPr>
        <dsp:cNvPr id="0" name=""/>
        <dsp:cNvSpPr/>
      </dsp:nvSpPr>
      <dsp:spPr>
        <a:xfrm>
          <a:off x="1407073" y="3046133"/>
          <a:ext cx="4241888" cy="1218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931" tIns="128931" rIns="128931" bIns="128931"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75000"/>
                  <a:lumOff val="25000"/>
                </a:schemeClr>
              </a:solidFill>
              <a:latin typeface="Century Gothic" panose="020B0502020202020204" pitchFamily="34" charset="0"/>
            </a:rPr>
            <a:t>The cooler purple and blue values indicate those pixels are efficiently mitigating urban heat while the warmer yellows and reds indicate that these areas are less able to.</a:t>
          </a:r>
        </a:p>
      </dsp:txBody>
      <dsp:txXfrm>
        <a:off x="1407073" y="3046133"/>
        <a:ext cx="4241888" cy="12182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45F35-B26E-4985-BD4D-286F15BF54AF}">
      <dsp:nvSpPr>
        <dsp:cNvPr id="0" name=""/>
        <dsp:cNvSpPr/>
      </dsp:nvSpPr>
      <dsp:spPr>
        <a:xfrm>
          <a:off x="59166" y="0"/>
          <a:ext cx="5156251" cy="388051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2DCB76-1F25-49C1-B531-52F3F12FDC94}">
      <dsp:nvSpPr>
        <dsp:cNvPr id="0" name=""/>
        <dsp:cNvSpPr/>
      </dsp:nvSpPr>
      <dsp:spPr>
        <a:xfrm>
          <a:off x="178759" y="1164155"/>
          <a:ext cx="1582563" cy="1552207"/>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Landsat 8 TIRS-2 and Landsat 9 TIRS-2 LST data</a:t>
          </a:r>
        </a:p>
      </dsp:txBody>
      <dsp:txXfrm>
        <a:off x="254532" y="1239928"/>
        <a:ext cx="1431017" cy="1400661"/>
      </dsp:txXfrm>
    </dsp:sp>
    <dsp:sp modelId="{9D7EA57F-8CCD-4E70-AB87-EF88A5CC43CD}">
      <dsp:nvSpPr>
        <dsp:cNvPr id="0" name=""/>
        <dsp:cNvSpPr/>
      </dsp:nvSpPr>
      <dsp:spPr>
        <a:xfrm>
          <a:off x="1846324" y="1164155"/>
          <a:ext cx="1582563" cy="1552207"/>
        </a:xfrm>
        <a:prstGeom prst="roundRect">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Zonal Statistics</a:t>
          </a:r>
        </a:p>
      </dsp:txBody>
      <dsp:txXfrm>
        <a:off x="1922097" y="1239928"/>
        <a:ext cx="1431017" cy="1400661"/>
      </dsp:txXfrm>
    </dsp:sp>
    <dsp:sp modelId="{2773AA25-1820-49BD-B1F0-68E40BF5A717}">
      <dsp:nvSpPr>
        <dsp:cNvPr id="0" name=""/>
        <dsp:cNvSpPr/>
      </dsp:nvSpPr>
      <dsp:spPr>
        <a:xfrm>
          <a:off x="3513889" y="1164155"/>
          <a:ext cx="1582563" cy="1552207"/>
        </a:xfrm>
        <a:prstGeom prst="roundRec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Mean Daytime LST</a:t>
          </a:r>
        </a:p>
      </dsp:txBody>
      <dsp:txXfrm>
        <a:off x="3589662" y="1239928"/>
        <a:ext cx="1431017" cy="14006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reativecommons.org/licenses/by-nc-sa/4.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study area is the City of Wichita, located in Kansas, USA. The study period is a 5-year span beginning in 2017 and ending in 2022, with urban heat analysis incorporating only the summer months.</a:t>
            </a:r>
          </a:p>
          <a:p>
            <a:endParaRPr lang="en-US" dirty="0">
              <a:cs typeface="Calibri"/>
            </a:endParaRPr>
          </a:p>
          <a:p>
            <a:r>
              <a:rPr lang="en-US" dirty="0">
                <a:cs typeface="Calibri"/>
              </a:rPr>
              <a:t>Basemap credits: </a:t>
            </a:r>
            <a:r>
              <a:rPr lang="en-US" dirty="0"/>
              <a:t>Esri, HERE, Garmin, SafeGraph, FAO, Meti/NASA, USGS, EPA, NPS, NGA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901343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created by the team in ArcGIS Pro</a:t>
            </a:r>
          </a:p>
          <a:p>
            <a:endParaRPr lang="en-US" dirty="0"/>
          </a:p>
          <a:p>
            <a:r>
              <a:rPr lang="en-US" dirty="0"/>
              <a:t>The InVEST model uses averages for of input layers such as shade and albedo by landcover type across the study area. However, to make our results more nuanced, the team followed the ABQ Urban Development InVEST hack from summer 2022. Here, we calculate mean shade and albedo for each landcover type within a census block group. This allows for the team and project partners to change albedo and shade metric in targeted areas and run multiple heat intervention scenarios.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290326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created by the team in ArcGIS Pro</a:t>
            </a:r>
          </a:p>
          <a:p>
            <a:endParaRPr lang="en-US" dirty="0"/>
          </a:p>
          <a:p>
            <a:r>
              <a:rPr lang="en-US" dirty="0"/>
              <a:t>Here is how we ran the hack. First we took NLCD landcover types across the city and used the raster calculator function to multiply them by 100,000. This results in each landcover type having five trailing zeros. Next We extracted unique values for each census block group and used the raster calculator to add these to the landcover type. The result is a unique value for each landcover type within each census block group</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584643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Albedo was calculated for local cloud-filtered and masked Landsat 8 TOA values by adapting Liang's formula for narrowband to broadband conversions of land surface albedo for Landsat 8.</a:t>
            </a:r>
            <a:endParaRPr lang="en-US" dirty="0"/>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Images created by the team in ArcGIS Pro – Icons: CC – Microsoft PowerPoint</a:t>
            </a:r>
            <a:endParaRPr lang="en-US" dirty="0">
              <a:cs typeface="Calibri"/>
            </a:endParaRPr>
          </a:p>
          <a:p>
            <a:endParaRPr lang="en-US" dirty="0"/>
          </a:p>
          <a:p>
            <a:r>
              <a:rPr lang="en-US" dirty="0"/>
              <a:t>Another layer in the biophysical attribute table is albedo – for our project (XYZ)</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456014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created by the team in ArcGIS Pro</a:t>
            </a:r>
          </a:p>
          <a:p>
            <a:endParaRPr lang="en-US" dirty="0"/>
          </a:p>
          <a:p>
            <a:r>
              <a:rPr lang="en-US" dirty="0"/>
              <a:t>Another layer in the Biophysical attribute table is shade. Our team utilized the Wichita Climate I teams tree canopy classification output which is a binary raster of tree canopy throughout Wichita. This raster was used in our analysis to determine percent shade per land cover type, per census block group. Having a fine resolution allows us to manipulate the data to simulate canopy interventions in different land cover classes.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2295229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 ECOSTRESS data for daily ET was acquired through AppEARS for Wichita for summer months between 2018-2022. All acquired geotiff files were pre-processed through Python, including filtering the files to obtain peak daytime data when heat stress is maximum. The filtered and cloud-masked files were further inspected for highest coverage and reasonable values and then a composite mean of the remaining images was produced. To be used in the InVEST model for calculating HMI, the units were converted from the W/m2 to mm/day.  The summertime ET during peak heat stress was calculated to be between 7-14 mm/day within the city.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865536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how the team can simulate targeted canopy interventions with the InVEST model. In the 67214-zip code, we demonstrate how increasing the tree canopy by 30% increases the cooling capacity for most cells in our target area. We demonstrate the difference between the too, noting that some cells experience an increase of 0.13 when compared to the baseline values. This methodology of targeted simulations and comparison to baseline values enables our partners to run multiple canopy adaptation scenarios and compare the results.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20940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Images created by the team in ArcGIS Pro</a:t>
            </a:r>
          </a:p>
          <a:p>
            <a:endParaRPr lang="en-US" dirty="0"/>
          </a:p>
          <a:p>
            <a:r>
              <a:rPr lang="en-US" dirty="0"/>
              <a:t>Talk about what cooling capacity is without reading off the slide. Define how the Cooling Capacity Index differs from the Heat Mitigation Index (accounting for distance from large green spaces)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204994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output from InVEST is a heat mitigation index. This index is almost the exact same as cooling capacity, but as we already stated, the heat mitigation index accounts for green areas that are larger than 2 hectares. Our team wanted to explore the potential connection of sociodemographic variables as a predictor of heat mitigation capacity. To do so, we selected our target area, the 67214 zip code and used the HMI to select an area for comparison. We landed on the neighboring 67204 zip code, that was not historically redlined. Utilizing the EPA’s EJ Screen tool, we can compare the two zip-codes sociodemographic snapshots finding that 67204, with higher heat mitigation values, is more affluent, has a population with higher educational attainment, and has a smaller population of people of color.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a:rPr>
              <a:t>Images made by the team with InVEST and ArcGis Pro, Demographic data retrieved from EPA EJ Screen</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61407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have three scenarios of tree canopy manipulation to simulate what different adaptation metrics could look like.</a:t>
            </a:r>
          </a:p>
          <a:p>
            <a:r>
              <a:rPr lang="en-US" dirty="0">
                <a:cs typeface="Calibri"/>
              </a:rPr>
              <a:t>On the left, we have a worst case scenario where there is a rapidly decreasing tree canopy. To simulate this, our team decreased shade metric in the biophysical attribute table by 10% as a proxy for canopy decrease. The result is that across Wichita, the city has less capacity to beat the heat. In the map, this is represented by the increase in yellowish pixel values.</a:t>
            </a:r>
          </a:p>
          <a:p>
            <a:endParaRPr lang="en-US" dirty="0">
              <a:cs typeface="Calibri"/>
            </a:endParaRPr>
          </a:p>
          <a:p>
            <a:r>
              <a:rPr lang="en-US" dirty="0">
                <a:cs typeface="Calibri"/>
              </a:rPr>
              <a:t>In the middle we have a Business-as-Usual scenario where there is no changes to canopy. This is primary used as a baseline metric to understand how increasing or decreasing canopy will effect the spatial distribution of heat burden. As you can tell from the map, central and southwest Wichita currently have the most trouble in mitigating heat. </a:t>
            </a:r>
          </a:p>
          <a:p>
            <a:endParaRPr lang="en-US" dirty="0">
              <a:cs typeface="Calibri"/>
            </a:endParaRPr>
          </a:p>
          <a:p>
            <a:r>
              <a:rPr lang="en-US" dirty="0">
                <a:cs typeface="Calibri"/>
              </a:rPr>
              <a:t>On the right is our Best-Case Scenario. Here we increased the shade metric by 30%. This resulted bluer pixel values indicating that the city has a greater capacity to increase urban heat.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211401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Landsat data for average daytime LST was acquired through Google Earth Engine for the time-period between 2017-2022 during the summer months. </a:t>
            </a:r>
          </a:p>
          <a:p>
            <a:pPr>
              <a:defRPr/>
            </a:pPr>
            <a:r>
              <a:rPr lang="en-US" dirty="0"/>
              <a:t>May 1st- August 30 were considered summer months. Mean daytime LST per census block group was calculated using zonal statistics as table tool in ArcGIS Pro. </a:t>
            </a:r>
            <a:endParaRPr lang="en-US" dirty="0">
              <a:cs typeface="Calibri"/>
            </a:endParaRPr>
          </a:p>
          <a:p>
            <a:pPr>
              <a:defRPr/>
            </a:pPr>
            <a:r>
              <a:rPr lang="en-US" dirty="0"/>
              <a:t>Images created by the team in ArcGIS Pro. </a:t>
            </a:r>
            <a:endParaRPr lang="en-US" dirty="0">
              <a:cs typeface="Calibri"/>
            </a:endParaRPr>
          </a:p>
          <a:p>
            <a:r>
              <a:rPr lang="en-US" dirty="0">
                <a:cs typeface="Calibri"/>
              </a:rPr>
              <a:t>Most heat concentrated near the downtown, in the southeastern regions and west-SW near the airport.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62637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Extreme heat is the deadliest weather-related event in the United States</a:t>
            </a:r>
            <a:r>
              <a:rPr lang="en-US" u="sng" dirty="0"/>
              <a:t>,</a:t>
            </a:r>
            <a:r>
              <a:rPr lang="en-US" dirty="0"/>
              <a:t> as well as one of the least discussed. Climate change has raised the frequency, intensity, and duration of severe heat events. The built, urban environment is often hotter than neighboring rural areas due to a denser concentration of pavement, metal and other building materials absorbing and retaining heat, as well as a low amount of vegetation – creating a phenomenon commonly known as the urban heat island effect. This effect contributes to a wide range of public health issues, associated with heat strokes, dehydration, loss of work productivity, decreased learning, respiratory difficulties, and heat-related mortality. The average summer temperature in Wichita has increased 1.3 degrees (F) since 1970, and the number of days over 100 degrees (F) has historically increased, from 40 days in 1934 to 53 days in 2011. </a:t>
            </a:r>
            <a:endParaRPr lang="en-US" dirty="0">
              <a:cs typeface="Calibri"/>
            </a:endParaRPr>
          </a:p>
          <a:p>
            <a:pPr>
              <a:defRPr/>
            </a:pPr>
            <a:endParaRPr lang="en-US" dirty="0">
              <a:cs typeface="+mn-lt"/>
            </a:endParaRPr>
          </a:p>
          <a:p>
            <a:pPr marL="0" marR="0" lvl="0" indent="0" algn="l" defTabSz="914400">
              <a:lnSpc>
                <a:spcPct val="100000"/>
              </a:lnSpc>
              <a:spcBef>
                <a:spcPts val="0"/>
              </a:spcBef>
              <a:spcAft>
                <a:spcPts val="0"/>
              </a:spcAft>
              <a:buClrTx/>
              <a:buSzTx/>
              <a:buFontTx/>
              <a:buNone/>
              <a:tabLst/>
              <a:defRPr/>
            </a:pPr>
            <a:r>
              <a:rPr lang="en-US" sz="1100" dirty="0">
                <a:solidFill>
                  <a:schemeClr val="tx1">
                    <a:lumMod val="75000"/>
                    <a:lumOff val="25000"/>
                  </a:schemeClr>
                </a:solidFill>
                <a:latin typeface="Century Gothic"/>
              </a:rPr>
              <a:t>I</a:t>
            </a:r>
            <a:r>
              <a:rPr lang="en-US" sz="1200" dirty="0">
                <a:solidFill>
                  <a:schemeClr val="tx1">
                    <a:lumMod val="75000"/>
                    <a:lumOff val="25000"/>
                  </a:schemeClr>
                </a:solidFill>
                <a:latin typeface="Century Gothic"/>
              </a:rPr>
              <a:t>mage Credit: Created on </a:t>
            </a:r>
            <a:r>
              <a:rPr lang="en-US" sz="1200" dirty="0" err="1">
                <a:solidFill>
                  <a:schemeClr val="tx1">
                    <a:lumMod val="75000"/>
                    <a:lumOff val="25000"/>
                  </a:schemeClr>
                </a:solidFill>
                <a:latin typeface="Century Gothic"/>
              </a:rPr>
              <a:t>canva</a:t>
            </a:r>
            <a:r>
              <a:rPr lang="en-US" sz="1200" dirty="0">
                <a:solidFill>
                  <a:schemeClr val="tx1">
                    <a:lumMod val="75000"/>
                    <a:lumOff val="25000"/>
                  </a:schemeClr>
                </a:solidFill>
                <a:latin typeface="Century Gothic"/>
              </a:rPr>
              <a:t> by team member -, Elements from Skechtify, Alexel, Pesky, Viktor Morozuk, Leremy Gan, gstudioimagen, and vectorwin: Fee Media License</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044354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Nighttime land surface temperature was retrieved and cloud-masked through the ECOSTRESS Land Surface Temperature (ECO2LSTE) product in Python, and then employed the same processing steps as for daytime land surface temperature: mean zonal statistic in ArcGIS Pro per census block group in Wichita. [Map created with one ECO2LSTE image. Final output will vary, but we expect trends similar to the daytime land surface temperature: heat concentrated in downtown Wichita.]</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833592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After digging into the characteristics of zip code 67214 from a social vulnerability standpoint, we wanted to create a Heat Vulnerability Index to recognize other heat vulnerable populations among Wichita census tracts, to see which areas are should be prioritized in mitigating extreme heat. We wanted to ensure this definition was thoroughly nuanced with as many characteristics of heat exposure, sensitivity, and adaptive capacity included. To measure heat exposure, we decided to use both daytime and nighttime land surface temperature, NDVI, NDWI and NDBI to understand the vegetation, water bodies and built-up area of our census tracts. To measure sensitivity to heat, we looked at three health indicators: asthma, coronary heart disease, and stroke, all of which are conditions that are exacerbated by high heat. Young children and the elderly are also particularly susceptible to adverse effects from extreme heat. Those with low-income may be at higher sensitivity of experiencing extreme heat due to their living or working conditions. We also looked at ozone and PM 2.5 as measures of poor air quality, as there has been evidence stating that heat islands contribute to higher air pollution levels, which in turn contribute to heat mortality and illness, as well as general discomfort and respiratory difficulties (EPA.gov) . In terms of adaptive capacity, those who are disabled, speak English at a lower proficiency, are unemployed and have less than a high school education may have a more difficult time adapting to high heat due to a lack of resources, knowledge, accessibility and ability. Older adults without health insurance may be less likely to access care during an episode of high heat due to financial constraints. Together, these variables of exposure, sensitivity and adaptive capacity can be combined to create a heat vulnerability index.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818418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r>
              <a:rPr lang="en-US" dirty="0">
                <a:cs typeface="Calibri" panose="020F0502020204030204"/>
              </a:rPr>
              <a:t>In order to conduct heat risk by creating a heat vulnerability indicator, we conducted exploratory analysis through Geographic Weighted Regression, Exploratory Regression, data visualizations such as boxplots, and correlation matrices. Combined with expect advice, we conducted principal component analysis to create our index and assign a local heat risk to census block groups. PCA is a dimension reduction technique that can take a large dataset of potentially correlated social, environmental and health variables, like the ones we wanted to include in our index, and combine them into new constructs or components that are smaller than the number of variables in the original data set. Here, we applied a PCA reduction technique which grouped our variables into 6 components</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246086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panose="020F0502020204030204"/>
              </a:rPr>
              <a:t>After running our PCA and plotting our HVI, we can see that the center of Wichita has a high heat vulnerability based on our exposure, sensitivity and adaptive capacity factors. Having this index can help with policy, *continue discussing implications*</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3601361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our analysis we were able to determine that the spatial distribution of urban heat islands in Wichita aligns with zip-codes that were historically redlined.  The 67214 zip code is a key example of this. Further, through our research we were able to determine that socio-demographic indicators of vulnerability are correlated with different areas ability to mitigate heat as we demonstrated through the comparison of the 67214 and 67206 zip codes.</a:t>
            </a:r>
          </a:p>
          <a:p>
            <a:endParaRPr lang="en-US" dirty="0"/>
          </a:p>
          <a:p>
            <a:r>
              <a:rPr lang="en-US" dirty="0"/>
              <a:t>However, we also found that through canopy adaptation initiatives, neighborhoods that experience disproportionate heat burden can increase their localized ability to mitigate heat, mainly through the evapotranspiration and shade processes. </a:t>
            </a:r>
            <a:endParaRPr lang="en-US" dirty="0">
              <a:cs typeface="Calibri"/>
            </a:endParaRPr>
          </a:p>
          <a:p>
            <a:endParaRPr lang="en-US" dirty="0"/>
          </a:p>
          <a:p>
            <a:r>
              <a:rPr lang="en-US" dirty="0"/>
              <a:t>Finally, our team was able to successfully demonstrate that open-source earth observation data can be used to delineate neighborhoods that experience heat vulnerability. This can assist the city of Wichita’s Sustainability Integration Boards efforts to determine where to allocate funds and initiate targeted heat mitigation efforts.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43903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62274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Due to the time constraints associated with the DEVELOP term and the scope of our project, there is more work to be done in Wichita regarding heat and vulnerability. Creating space for community engagement would allow future teams to work with affected parties on developing a nuanced definition of vulnerability that is specifically tailored to their concerns. Teams can also work with local organizations to quantify the costs of urban heat on those communities that are disproportionately affected by it. In addition, through community engagement, more work can be done to create opportunities to engage and educate affected communities on the impact of urban heat and what they can do to combat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heat mitigation, future teams can also perform additional in-depth statistical analyses to look at the relationship between heat, and socio-economic or health variables, such as equity or healthcare costs. Further, the development of a cost-benefit analysis to asses the benefits stemming from increased ecosystem services in Wichita may help inform decision makers. Finally, future teams and the city of Wichita can work in collaboration to delineate areas for increased tree canopy intervention programs. </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264510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834728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365842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risk varies widely from city to city and is not experienced equally within communities . Structural racism, income inequality, and historical discriminatory practices such as segregation and redlining lead to underinvestment in neighborhoods of color and low income, leading to fewer green spaces and a higher concentration of heat-absorbing infrastructure in these areas. This can lead to higher temperatures and less access to cooling for these marginalized populations. Certain populations are more vulnerable to the health impacts of heat as well, such as children, the elderly, unsheltered individuals, outdoor workers, and people with pre-existing medical conditions, illuminating the need to focus on equity when addressing extreme heat in cities, such as Wichita. Heat Vulnerability is a combination of one's exposure to heat, sensitivity to heat based on one's unique risk of adverse heat effects, and one's adaptive capacity, or ability to cope with high temperatures through access to resources for cooling. </a:t>
            </a:r>
          </a:p>
          <a:p>
            <a:endParaRPr lang="en-US" dirty="0"/>
          </a:p>
          <a:p>
            <a:r>
              <a:rPr lang="en-US" dirty="0"/>
              <a:t>Image Credit: CC- Created on Canva by team member – elements from ivector, Sketchify and Rahardi Creative; Free Media License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1562348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objective is to drive insights and analysis through an Environmental Justice lens to aid the City of Wichita's urban heat mitigation and climate resilience initiatives. We plan to integrate sociodemographic data, air quality and health indicators as measures of vulnerability alongside remote sensing analysis that harnesses tree canopy, urban heat, heat mitigation and cooling capacities to ultimately empower the City of Wichita's informed decision-making capacity to mitigate heat overall, with a direct and optimized benefit to historically marginalized communities through a proposed Climate Adaptation &amp; Mitigation Plan. </a:t>
            </a:r>
          </a:p>
          <a:p>
            <a:endParaRPr lang="en-US" dirty="0">
              <a:cs typeface="Calibri"/>
            </a:endParaRPr>
          </a:p>
          <a:p>
            <a:r>
              <a:rPr lang="en-US" dirty="0">
                <a:cs typeface="Calibri"/>
              </a:rPr>
              <a:t>Image credits: stock photos from Microsoft</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18661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For our project, we partnered with the City of Wichita and Nina Rasmussen from the city has been our point-of-contact. As mentioned earlier, our objective is to assist them with their heat mitigation strategies and the Climate Adaptation and Mitigation plan. </a:t>
            </a:r>
          </a:p>
          <a:p>
            <a:pPr marL="171450" indent="-171450">
              <a:buFont typeface="Arial"/>
              <a:buChar char="•"/>
            </a:pPr>
            <a:r>
              <a:rPr lang="en-US" dirty="0">
                <a:cs typeface="Calibri"/>
              </a:rPr>
              <a:t>The city has been concerned with increased urban heat. </a:t>
            </a:r>
            <a:r>
              <a:rPr lang="en-US" dirty="0"/>
              <a:t>Higher temperature and extreme heat events affects health, quality of life, energy burden and air quality.</a:t>
            </a:r>
            <a:endParaRPr lang="en-US" dirty="0">
              <a:cs typeface="Calibri"/>
            </a:endParaRPr>
          </a:p>
          <a:p>
            <a:pPr marL="171450" indent="-171450">
              <a:buFont typeface="Arial"/>
              <a:buChar char="•"/>
            </a:pPr>
            <a:r>
              <a:rPr lang="en-US" dirty="0"/>
              <a:t> Loss in tree canopy has also been a concern in the recent years in Wichita. Wichita is losing trees to diseases which is increasing heat burden. As noted before, the heat burden and canopy loss is not distributed equitably due to differences in heat exposures and social vulnerability. </a:t>
            </a:r>
            <a:endParaRPr lang="en-US" dirty="0">
              <a:cs typeface="Calibri"/>
            </a:endParaRPr>
          </a:p>
          <a:p>
            <a:pPr marL="171450" indent="-171450">
              <a:buFont typeface="Arial"/>
              <a:buChar char="•"/>
            </a:pPr>
            <a:r>
              <a:rPr lang="en-US" dirty="0">
                <a:cs typeface="Calibri"/>
              </a:rPr>
              <a:t>Our project will visualize heat islands, tree canopy cover and heat vulnerability through maps, which will assist city will be able to use this to prioritize areas for mitigation. We will also be able to provide quantitative relationship between impacts of heat and indices of social vulnerability. These can be used to inform residents of Wichita and work towards climate resiliency.</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200" i="0" u="none" strike="noStrike" kern="1200" cap="none" spc="0" normalizeH="0" baseline="0" noProof="0" dirty="0">
                <a:ln>
                  <a:noFill/>
                </a:ln>
                <a:solidFill>
                  <a:schemeClr val="tx1">
                    <a:lumMod val="75000"/>
                    <a:lumOff val="25000"/>
                  </a:schemeClr>
                </a:solidFill>
                <a:effectLst/>
                <a:uLnTx/>
                <a:uFillTx/>
                <a:latin typeface="Century Gothic"/>
              </a:rPr>
              <a:t>Image Credit: </a:t>
            </a:r>
            <a:r>
              <a:rPr lang="en-US" sz="1200" dirty="0">
                <a:solidFill>
                  <a:schemeClr val="tx1">
                    <a:lumMod val="75000"/>
                    <a:lumOff val="25000"/>
                  </a:schemeClr>
                </a:solidFill>
                <a:latin typeface="Century Gothic"/>
              </a:rPr>
              <a:t>City of Wichita</a:t>
            </a:r>
            <a:endParaRPr kumimoji="0" lang="en-US" sz="1200" i="0" u="none" strike="noStrike" kern="1200" cap="none" spc="0" normalizeH="0" baseline="0" noProof="0" dirty="0">
              <a:ln>
                <a:noFill/>
              </a:ln>
              <a:solidFill>
                <a:schemeClr val="tx1">
                  <a:lumMod val="75000"/>
                  <a:lumOff val="25000"/>
                </a:schemeClr>
              </a:solidFill>
              <a:effectLst/>
              <a:uLnTx/>
              <a:uFillTx/>
              <a:latin typeface="Century Gothic"/>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55199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After discussing with our project partners, we took a look at zip code 67214 as a priority area and dug deeper into the sociodemographics of this area through an environmental justice lens. Through comparison, we see that this area was historically redlined. Areas were graded "red" by the Home Owners Loan Corporation to reflect their low mortgage security and were deemed "hazardous". These grades were assigned based on quality of housing and crucially, the racial and ethnic identity as well as the class of residents living in that area. Immigrants and communities of color were mostly given D grades. Redlining directed public and private investment away from African American and immigrant families and towards native-born white families, and have been a significant contributor to the wealth inequality we see today in the US today. </a:t>
            </a:r>
          </a:p>
          <a:p>
            <a:pPr>
              <a:defRPr/>
            </a:pPr>
            <a:endParaRPr lang="en-US" dirty="0"/>
          </a:p>
          <a:p>
            <a:pPr>
              <a:defRPr/>
            </a:pPr>
            <a:r>
              <a:rPr lang="en-US" b="0" i="0" dirty="0">
                <a:solidFill>
                  <a:srgbClr val="222222"/>
                </a:solidFill>
                <a:effectLst/>
                <a:latin typeface="Lato" panose="020F0502020204030204" pitchFamily="34" charset="0"/>
              </a:rPr>
              <a:t>Redlining Image Credit: Robert K. Nelson, LaDale Winling, Richard Marciano, Nathan Connolly, et al., “Mapping Inequality,” </a:t>
            </a:r>
            <a:r>
              <a:rPr lang="en-US" b="0" i="1" dirty="0">
                <a:solidFill>
                  <a:srgbClr val="222222"/>
                </a:solidFill>
                <a:effectLst/>
                <a:latin typeface="Lato" panose="020F0502020204030203" pitchFamily="34" charset="0"/>
              </a:rPr>
              <a:t>American Panorama</a:t>
            </a:r>
            <a:r>
              <a:rPr lang="en-US" b="0" i="0" dirty="0">
                <a:solidFill>
                  <a:srgbClr val="222222"/>
                </a:solidFill>
                <a:effectLst/>
                <a:latin typeface="Lato" panose="020F0502020204030203" pitchFamily="34" charset="0"/>
              </a:rPr>
              <a:t>, ed. Robert K. Nelson and Edward L. Ayers, accessed November 3, 2022, https://dsl.richmond.edu/panorama/redlining/ </a:t>
            </a:r>
          </a:p>
          <a:p>
            <a:pPr>
              <a:defRPr/>
            </a:pPr>
            <a:r>
              <a:rPr lang="en-US" b="0" i="0" dirty="0">
                <a:solidFill>
                  <a:srgbClr val="222222"/>
                </a:solidFill>
                <a:effectLst/>
                <a:latin typeface="Merriweather" panose="00000500000000000000" pitchFamily="2" charset="0"/>
              </a:rPr>
              <a:t>This work and its data are licensed under a </a:t>
            </a:r>
            <a:r>
              <a:rPr lang="en-US" b="0" i="0" u="none" strike="noStrike" dirty="0">
                <a:effectLst/>
                <a:latin typeface="Merriweather" panose="00000500000000000000" pitchFamily="2" charset="0"/>
                <a:hlinkClick r:id="rId3"/>
              </a:rPr>
              <a:t>Creative Commons Attribution-NonCommercial-ShareAlike 4.0 International License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8001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a:p>
            <a:pPr>
              <a:defRPr/>
            </a:pPr>
            <a:r>
              <a:rPr lang="en-US" dirty="0">
                <a:cs typeface="Calibri"/>
              </a:rPr>
              <a:t>We found zip code 67214 experiences high levels of heat, but wanted to know more about the heat vulnerabilities of its residents. Using the EPA EJ Screen we found that this area has a high level of ozone pollution, a large population of color, is largely low income with a low education attainment, and had a high asthma prevalence as well. </a:t>
            </a:r>
          </a:p>
          <a:p>
            <a:pPr>
              <a:defRPr/>
            </a:pPr>
            <a:r>
              <a:rPr lang="en-US" dirty="0">
                <a:cs typeface="Calibri"/>
              </a:rPr>
              <a:t>The percentiles here indicate that scores here are higher than the national/state averages by that percent, so for example the ozone levels highlighted in red indicate the levels at these locations were equal or higher than what 95-100% of the national average is.</a:t>
            </a:r>
          </a:p>
          <a:p>
            <a:pPr>
              <a:defRPr/>
            </a:pPr>
            <a:endParaRPr lang="en-US" dirty="0">
              <a:cs typeface="Calibri"/>
            </a:endParaRPr>
          </a:p>
          <a:p>
            <a:pPr>
              <a:defRPr/>
            </a:pPr>
            <a:r>
              <a:rPr lang="en-US" dirty="0">
                <a:cs typeface="Calibri"/>
              </a:rPr>
              <a:t>*what are the EJ implications of these results? How does canopy cover increase in this heat vulnerable area help? (are race income etc. affecting sensitivity or adaptive capacity?)</a:t>
            </a:r>
          </a:p>
          <a:p>
            <a:pPr>
              <a:defRPr/>
            </a:pPr>
            <a:endParaRPr lang="en-US" dirty="0">
              <a:cs typeface="Calibri"/>
            </a:endParaRPr>
          </a:p>
          <a:p>
            <a:pPr>
              <a:defRPr/>
            </a:pPr>
            <a:r>
              <a:rPr lang="en-US" dirty="0">
                <a:cs typeface="Calibri"/>
              </a:rPr>
              <a:t>Open source data can help us analyze the impact of urban heat on these communities</a:t>
            </a:r>
          </a:p>
          <a:p>
            <a:pPr>
              <a:defRPr/>
            </a:pPr>
            <a:r>
              <a:rPr lang="en-US" dirty="0">
                <a:cs typeface="Calibri"/>
              </a:rPr>
              <a:t>(links between heat and increased asthma symptoms </a:t>
            </a:r>
            <a:r>
              <a:rPr lang="en-US" dirty="0"/>
              <a:t>https://www.aafa.org/weather-triggers-asthma/#:~:text=Hot%2C%20humid%20air%20can%20cause,the%20air%20irritate%20sensitive%20airways.</a:t>
            </a:r>
            <a:r>
              <a:rPr lang="en-US" dirty="0">
                <a:cs typeface="Calibri"/>
              </a:rPr>
              <a:t>)</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479478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of the Satellites and Sensors that our team used throughout the project. The first is the ECOsystem Spaceborne Thermal Radiometer Experiment on Space Station – ECOSTRESS. This sensor is not geostationary or sun synchronous as it’s on board the ISS and has a temporal revisitation period of 1-7 days. ECOSTRESS has a 70m. For our project we utilized analysis ready evapotranspiration and nighttime land surface temperature data for input into our environmental modeling.</a:t>
            </a:r>
          </a:p>
          <a:p>
            <a:endParaRPr lang="en-US" dirty="0"/>
          </a:p>
          <a:p>
            <a:r>
              <a:rPr lang="en-US" dirty="0"/>
              <a:t>Another sensor the team used is the Thermal InfraRed Sensor that’s on the Landsat 8 platform. This sensor has a 100m resolution with the LST product re-gridded at 30m. L8 is sun synchronous and has a temporal revisitation of 16 days. We used Landsat 8 &amp; 9 land surface temperature data and albedo as additional layers into the Natural Capital Project’s InVEST Urban Cooling Model.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Century Gothic"/>
                <a:cs typeface="Calibri"/>
              </a:rPr>
              <a:t>Image Credit: CC -  PowerPoint, NASA</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608106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created by the team in ArcGIS Pro</a:t>
            </a:r>
          </a:p>
          <a:p>
            <a:endParaRPr lang="en-US" dirty="0"/>
          </a:p>
          <a:p>
            <a:r>
              <a:rPr lang="en-US" dirty="0"/>
              <a:t>To understand the effect of vegetation on the urban thermal landscape in Wichita, our team ran the Natural Capital Project’s InVEST urban cooling model. This model calculates multiple indices of heat mitigation based on albedo, shade, landcover, evapotranspiration, and distance from cooling islands like large green spaces.</a:t>
            </a:r>
          </a:p>
          <a:p>
            <a:r>
              <a:rPr lang="en-US" dirty="0"/>
              <a:t>Albedo – how well a surface reflects solar radiation </a:t>
            </a:r>
          </a:p>
          <a:p>
            <a:endParaRPr lang="en-US" dirty="0"/>
          </a:p>
          <a:p>
            <a:r>
              <a:rPr lang="en-US" dirty="0"/>
              <a:t>Shade – proxy for tree canopy cover</a:t>
            </a:r>
          </a:p>
          <a:p>
            <a:endParaRPr lang="en-US" dirty="0"/>
          </a:p>
          <a:p>
            <a:r>
              <a:rPr lang="en-US" dirty="0"/>
              <a:t>Landcover – what type of land cover class each pixel has – ex. Low density urban, deciduous forest, water</a:t>
            </a:r>
          </a:p>
          <a:p>
            <a:endParaRPr lang="en-US" dirty="0"/>
          </a:p>
          <a:p>
            <a:r>
              <a:rPr lang="en-US" dirty="0"/>
              <a:t>Evapotranspiration - </a:t>
            </a:r>
            <a:r>
              <a:rPr lang="en-US" b="0" i="0" dirty="0">
                <a:solidFill>
                  <a:srgbClr val="000000"/>
                </a:solidFill>
                <a:effectLst/>
                <a:latin typeface="Merriweather Web"/>
              </a:rPr>
              <a:t>Evapotranspiration is the sum of all processes by which water moves from the land surface to the atmosphere via evaporation and transpiration.</a:t>
            </a:r>
            <a:r>
              <a:rPr lang="en-US" b="0" i="0" dirty="0">
                <a:solidFill>
                  <a:srgbClr val="4D5156"/>
                </a:solidFill>
                <a:effectLst/>
                <a:latin typeface="Roboto" panose="020F0502020204030204" pitchFamily="34" charset="0"/>
              </a:rPr>
              <a:t> (</a:t>
            </a:r>
            <a:r>
              <a:rPr lang="en-US" dirty="0"/>
              <a:t>https://www.usgs.gov/special-topics/water-science-school/science/evapotranspiration-and-water-cycle)</a:t>
            </a:r>
          </a:p>
          <a:p>
            <a:endParaRPr lang="en-US" dirty="0"/>
          </a:p>
          <a:p>
            <a:r>
              <a:rPr lang="en-US" dirty="0"/>
              <a:t>Cooling Capacity - </a:t>
            </a:r>
            <a:r>
              <a:rPr lang="en-US" b="0" i="0" dirty="0">
                <a:solidFill>
                  <a:srgbClr val="000000"/>
                </a:solidFill>
                <a:effectLst/>
                <a:latin typeface="Lucida Grande" panose="020B0600040502020204" pitchFamily="34" charset="0"/>
              </a:rPr>
              <a:t>The index is used to estimate a temperature reduction by vegetation (https://invest-userguide.readthedocs.io/en/latest/urban_cooling_model.html)</a:t>
            </a:r>
            <a:endParaRPr lang="en-US" dirty="0"/>
          </a:p>
          <a:p>
            <a:endParaRPr lang="en-US" dirty="0"/>
          </a:p>
          <a:p>
            <a:r>
              <a:rPr lang="en-US" dirty="0"/>
              <a:t> All of these inputs are used in confluence to yield a cooling capacity index for each pixel. Here you can see each layer before and after its calculated into a cooling capacity index. Higher index values indicate that these pixels mitigate urban heat well. Conversely, lower values show that more mitigation is needed. This model requires both input layers and a biophysical attribute table to connect the physical attribute of the urban landscape to different landcover types.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4144580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5372B3"/>
                </a:solidFill>
              </a:rPr>
              <a:t>STUDY AREA</a:t>
            </a:r>
          </a:p>
          <a:p>
            <a:pPr algn="ctr"/>
            <a:r>
              <a:rPr lang="en-US" sz="260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1496"/>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pic>
        <p:nvPicPr>
          <p:cNvPr id="13" name="Picture 12" descr="Map&#10;&#10;Description automatically generated">
            <a:extLst>
              <a:ext uri="{FF2B5EF4-FFF2-40B4-BE49-F238E27FC236}">
                <a16:creationId xmlns:a16="http://schemas.microsoft.com/office/drawing/2014/main" id="{ADCB46E3-CC6A-4E7C-9174-F0455108B7B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404" r="7877"/>
          <a:stretch/>
        </p:blipFill>
        <p:spPr>
          <a:xfrm>
            <a:off x="6095999" y="1089209"/>
            <a:ext cx="6096001"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9.png"/><Relationship Id="rId4" Type="http://schemas.openxmlformats.org/officeDocument/2006/relationships/diagramLayout" Target="../diagrams/layout5.xml"/><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52.png"/><Relationship Id="rId4" Type="http://schemas.openxmlformats.org/officeDocument/2006/relationships/diagramLayout" Target="../diagrams/layout7.xml"/><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68.png"/><Relationship Id="rId4" Type="http://schemas.openxmlformats.org/officeDocument/2006/relationships/diagramLayout" Target="../diagrams/layout8.xml"/><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6.jpe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9.xml"/><Relationship Id="rId11" Type="http://schemas.openxmlformats.org/officeDocument/2006/relationships/image" Target="../media/image81.jpeg"/><Relationship Id="rId5" Type="http://schemas.openxmlformats.org/officeDocument/2006/relationships/diagramQuickStyle" Target="../diagrams/quickStyle9.xml"/><Relationship Id="rId15" Type="http://schemas.openxmlformats.org/officeDocument/2006/relationships/image" Target="../media/image85.jpeg"/><Relationship Id="rId10" Type="http://schemas.openxmlformats.org/officeDocument/2006/relationships/image" Target="../media/image80.jpeg"/><Relationship Id="rId4" Type="http://schemas.openxmlformats.org/officeDocument/2006/relationships/diagramLayout" Target="../diagrams/layout9.xml"/><Relationship Id="rId9" Type="http://schemas.openxmlformats.org/officeDocument/2006/relationships/image" Target="../media/image79.jpeg"/><Relationship Id="rId14" Type="http://schemas.openxmlformats.org/officeDocument/2006/relationships/image" Target="../media/image84.jpe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image" Target="../media/image85.jpeg"/><Relationship Id="rId5" Type="http://schemas.openxmlformats.org/officeDocument/2006/relationships/diagramQuickStyle" Target="../diagrams/quickStyle10.xml"/><Relationship Id="rId10" Type="http://schemas.openxmlformats.org/officeDocument/2006/relationships/image" Target="../media/image88.png"/><Relationship Id="rId4" Type="http://schemas.openxmlformats.org/officeDocument/2006/relationships/diagramLayout" Target="../diagrams/layout10.xml"/><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93.png"/><Relationship Id="rId17" Type="http://schemas.openxmlformats.org/officeDocument/2006/relationships/image" Target="../media/image98.svg"/><Relationship Id="rId2" Type="http://schemas.openxmlformats.org/officeDocument/2006/relationships/notesSlide" Target="../notesSlides/notesSlide22.xml"/><Relationship Id="rId16" Type="http://schemas.openxmlformats.org/officeDocument/2006/relationships/image" Target="../media/image97.png"/><Relationship Id="rId1" Type="http://schemas.openxmlformats.org/officeDocument/2006/relationships/slideLayout" Target="../slideLayouts/slideLayout4.xml"/><Relationship Id="rId6" Type="http://schemas.openxmlformats.org/officeDocument/2006/relationships/diagramColors" Target="../diagrams/colors12.xml"/><Relationship Id="rId11" Type="http://schemas.openxmlformats.org/officeDocument/2006/relationships/image" Target="../media/image92.svg"/><Relationship Id="rId5" Type="http://schemas.openxmlformats.org/officeDocument/2006/relationships/diagramQuickStyle" Target="../diagrams/quickStyle12.xml"/><Relationship Id="rId15" Type="http://schemas.openxmlformats.org/officeDocument/2006/relationships/image" Target="../media/image96.svg"/><Relationship Id="rId10" Type="http://schemas.openxmlformats.org/officeDocument/2006/relationships/image" Target="../media/image91.png"/><Relationship Id="rId4" Type="http://schemas.openxmlformats.org/officeDocument/2006/relationships/diagramLayout" Target="../diagrams/layout12.xml"/><Relationship Id="rId9" Type="http://schemas.openxmlformats.org/officeDocument/2006/relationships/image" Target="../media/image90.svg"/><Relationship Id="rId1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5.jpe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4.jpe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16.jpeg"/><Relationship Id="rId10" Type="http://schemas.microsoft.com/office/2007/relationships/diagramDrawing" Target="../diagrams/drawing1.xml"/><Relationship Id="rId4" Type="http://schemas.openxmlformats.org/officeDocument/2006/relationships/image" Target="../media/image15.jpe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8.xml"/><Relationship Id="rId16" Type="http://schemas.openxmlformats.org/officeDocument/2006/relationships/diagramColors" Target="../diagrams/colors4.xml"/><Relationship Id="rId1" Type="http://schemas.openxmlformats.org/officeDocument/2006/relationships/slideLayout" Target="../slideLayouts/slideLayout4.xml"/><Relationship Id="rId6" Type="http://schemas.microsoft.com/office/2017/06/relationships/model3d" Target="../media/model3d2.glb"/><Relationship Id="rId11" Type="http://schemas.openxmlformats.org/officeDocument/2006/relationships/diagramColors" Target="../diagrams/colors3.xml"/><Relationship Id="rId5" Type="http://schemas.openxmlformats.org/officeDocument/2006/relationships/image" Target="../media/image27.png"/><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microsoft.com/office/2017/06/relationships/model3d" Target="../media/model3d1.glb"/><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Virtual Environmental Justice</a:t>
            </a:r>
            <a:r>
              <a:rPr lang="en-US" sz="1600" dirty="0">
                <a:solidFill>
                  <a:schemeClr val="bg1"/>
                </a:solidFill>
                <a:latin typeface="Century Gothic"/>
              </a:rPr>
              <a:t> | Fall 2022 </a:t>
            </a:r>
            <a:endParaRPr lang="en-US" dirty="0">
              <a:solidFill>
                <a:schemeClr val="bg1"/>
              </a:solidFill>
            </a:endParaRPr>
          </a:p>
        </p:txBody>
      </p:sp>
      <p:sp>
        <p:nvSpPr>
          <p:cNvPr id="10" name="Title 1">
            <a:extLst>
              <a:ext uri="{FF2B5EF4-FFF2-40B4-BE49-F238E27FC236}">
                <a16:creationId xmlns:a16="http://schemas.microsoft.com/office/drawing/2014/main" id="{84624F40-2184-4FB8-BD30-C53C8679732F}"/>
              </a:ext>
            </a:extLst>
          </p:cNvPr>
          <p:cNvSpPr txBox="1">
            <a:spLocks/>
          </p:cNvSpPr>
          <p:nvPr/>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5372B3"/>
                </a:solidFill>
              </a:rPr>
              <a:t>Wichita</a:t>
            </a:r>
            <a:endParaRPr lang="en-US" sz="3500" spc="0" baseline="0" dirty="0">
              <a:solidFill>
                <a:srgbClr val="5372B3"/>
              </a:solidFill>
            </a:endParaRPr>
          </a:p>
          <a:p>
            <a:pPr algn="ctr"/>
            <a:r>
              <a:rPr lang="en-US" sz="2600" b="0" spc="0" baseline="0" dirty="0">
                <a:solidFill>
                  <a:srgbClr val="5372B3"/>
                </a:solidFill>
              </a:rPr>
              <a:t>Climate II</a:t>
            </a:r>
          </a:p>
        </p:txBody>
      </p:sp>
      <p:sp>
        <p:nvSpPr>
          <p:cNvPr id="11" name="Subtitle 2">
            <a:extLst>
              <a:ext uri="{FF2B5EF4-FFF2-40B4-BE49-F238E27FC236}">
                <a16:creationId xmlns:a16="http://schemas.microsoft.com/office/drawing/2014/main" id="{1C5229EC-CA11-4D24-95FA-AA101EDDD2EE}"/>
              </a:ext>
            </a:extLst>
          </p:cNvPr>
          <p:cNvSpPr txBox="1">
            <a:spLocks/>
          </p:cNvSpPr>
          <p:nvPr/>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nSpc>
                <a:spcPct val="115000"/>
              </a:lnSpc>
              <a:spcBef>
                <a:spcPts val="0"/>
              </a:spcBef>
              <a:spcAft>
                <a:spcPts val="0"/>
              </a:spcAft>
            </a:pPr>
            <a:r>
              <a:rPr lang="en-US" sz="1800" dirty="0">
                <a:solidFill>
                  <a:schemeClr val="tx1">
                    <a:lumMod val="75000"/>
                    <a:lumOff val="25000"/>
                  </a:schemeClr>
                </a:solidFill>
                <a:effectLst/>
                <a:ea typeface="MS PGothic" panose="020B0600070205080204" pitchFamily="34" charset="-128"/>
                <a:cs typeface="Arial" panose="020B0604020202020204" pitchFamily="34" charset="0"/>
              </a:rPr>
              <a:t>Quantifying and Mapping Urban Heat to Inform Equitable and Sustainable Urban Planning Initiatives in Wichita, Kansas</a:t>
            </a:r>
          </a:p>
        </p:txBody>
      </p:sp>
      <p:sp>
        <p:nvSpPr>
          <p:cNvPr id="12" name="TextBox 11">
            <a:extLst>
              <a:ext uri="{FF2B5EF4-FFF2-40B4-BE49-F238E27FC236}">
                <a16:creationId xmlns:a16="http://schemas.microsoft.com/office/drawing/2014/main" id="{7B88CB56-16CE-4645-8ED4-F4A1C12509F9}"/>
              </a:ext>
            </a:extLst>
          </p:cNvPr>
          <p:cNvSpPr txBox="1"/>
          <p:nvPr/>
        </p:nvSpPr>
        <p:spPr>
          <a:xfrm>
            <a:off x="301749" y="5171496"/>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Ritisha Ghosh (Project Lead)</a:t>
            </a:r>
          </a:p>
          <a:p>
            <a:pPr algn="ctr"/>
            <a:r>
              <a:rPr lang="en-US" sz="1400" dirty="0">
                <a:solidFill>
                  <a:schemeClr val="tx1">
                    <a:lumMod val="75000"/>
                    <a:lumOff val="25000"/>
                  </a:schemeClr>
                </a:solidFill>
                <a:latin typeface="Century Gothic"/>
              </a:rPr>
              <a:t>Richard Kirschner</a:t>
            </a:r>
          </a:p>
          <a:p>
            <a:pPr algn="ctr"/>
            <a:r>
              <a:rPr lang="en-US" sz="1400" dirty="0">
                <a:solidFill>
                  <a:schemeClr val="tx1">
                    <a:lumMod val="75000"/>
                    <a:lumOff val="25000"/>
                  </a:schemeClr>
                </a:solidFill>
                <a:latin typeface="Century Gothic"/>
              </a:rPr>
              <a:t>Raina Monaghan</a:t>
            </a:r>
          </a:p>
          <a:p>
            <a:pPr algn="ctr"/>
            <a:r>
              <a:rPr lang="en-US" sz="1400" dirty="0">
                <a:solidFill>
                  <a:schemeClr val="tx1">
                    <a:lumMod val="75000"/>
                    <a:lumOff val="25000"/>
                  </a:schemeClr>
                </a:solidFill>
                <a:latin typeface="Century Gothic"/>
              </a:rPr>
              <a:t>Ria Mukherjee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214D-E196-5E42-91C5-C89379F3D971}"/>
              </a:ext>
            </a:extLst>
          </p:cNvPr>
          <p:cNvPicPr>
            <a:picLocks noChangeAspect="1"/>
          </p:cNvPicPr>
          <p:nvPr/>
        </p:nvPicPr>
        <p:blipFill rotWithShape="1">
          <a:blip r:embed="rId3">
            <a:extLst>
              <a:ext uri="{28A0092B-C50C-407E-A947-70E740481C1C}">
                <a14:useLocalDpi xmlns:a14="http://schemas.microsoft.com/office/drawing/2010/main" val="0"/>
              </a:ext>
            </a:extLst>
          </a:blip>
          <a:srcRect l="4849" t="22540" r="2868" b="22889"/>
          <a:stretch/>
        </p:blipFill>
        <p:spPr>
          <a:xfrm>
            <a:off x="3602765" y="1434439"/>
            <a:ext cx="2953512" cy="2245881"/>
          </a:xfrm>
          <a:prstGeom prst="rect">
            <a:avLst/>
          </a:prstGeom>
        </p:spPr>
      </p:pic>
      <p:pic>
        <p:nvPicPr>
          <p:cNvPr id="13" name="Picture 12">
            <a:extLst>
              <a:ext uri="{FF2B5EF4-FFF2-40B4-BE49-F238E27FC236}">
                <a16:creationId xmlns:a16="http://schemas.microsoft.com/office/drawing/2014/main" id="{A53627C2-0925-354B-897E-393FA6C7615A}"/>
              </a:ext>
            </a:extLst>
          </p:cNvPr>
          <p:cNvPicPr>
            <a:picLocks noChangeAspect="1"/>
          </p:cNvPicPr>
          <p:nvPr/>
        </p:nvPicPr>
        <p:blipFill rotWithShape="1">
          <a:blip r:embed="rId4">
            <a:extLst>
              <a:ext uri="{28A0092B-C50C-407E-A947-70E740481C1C}">
                <a14:useLocalDpi xmlns:a14="http://schemas.microsoft.com/office/drawing/2010/main" val="0"/>
              </a:ext>
            </a:extLst>
          </a:blip>
          <a:srcRect l="7438" t="20890" r="5155" b="23803"/>
          <a:stretch/>
        </p:blipFill>
        <p:spPr>
          <a:xfrm>
            <a:off x="3712933" y="3959509"/>
            <a:ext cx="2947998" cy="2414016"/>
          </a:xfrm>
          <a:prstGeom prst="rect">
            <a:avLst/>
          </a:prstGeom>
        </p:spPr>
      </p:pic>
      <p:sp>
        <p:nvSpPr>
          <p:cNvPr id="3" name="TextBox 2">
            <a:extLst>
              <a:ext uri="{FF2B5EF4-FFF2-40B4-BE49-F238E27FC236}">
                <a16:creationId xmlns:a16="http://schemas.microsoft.com/office/drawing/2014/main" id="{95401612-4334-0D49-9492-8FC9F9D98379}"/>
              </a:ext>
            </a:extLst>
          </p:cNvPr>
          <p:cNvSpPr txBox="1"/>
          <p:nvPr/>
        </p:nvSpPr>
        <p:spPr>
          <a:xfrm>
            <a:off x="289355" y="240389"/>
            <a:ext cx="7121010" cy="707886"/>
          </a:xfrm>
          <a:prstGeom prst="rect">
            <a:avLst/>
          </a:prstGeom>
          <a:noFill/>
        </p:spPr>
        <p:txBody>
          <a:bodyPr wrap="square" rtlCol="0">
            <a:spAutoFit/>
          </a:bodyPr>
          <a:lstStyle/>
          <a:p>
            <a:pPr algn="ctr"/>
            <a:r>
              <a:rPr lang="en-US" sz="4000" b="1" dirty="0">
                <a:solidFill>
                  <a:srgbClr val="5372B3"/>
                </a:solidFill>
                <a:latin typeface="Century Gothic"/>
              </a:rPr>
              <a:t>InVEST Urban Cooling Model</a:t>
            </a:r>
            <a:endParaRPr lang="en-US" sz="4000" b="1" dirty="0">
              <a:solidFill>
                <a:srgbClr val="5372B3"/>
              </a:solidFill>
            </a:endParaRPr>
          </a:p>
        </p:txBody>
      </p:sp>
      <p:sp>
        <p:nvSpPr>
          <p:cNvPr id="17" name="TextBox 16">
            <a:extLst>
              <a:ext uri="{FF2B5EF4-FFF2-40B4-BE49-F238E27FC236}">
                <a16:creationId xmlns:a16="http://schemas.microsoft.com/office/drawing/2014/main" id="{C3EBDBA0-B616-EF43-B2E1-15E83CD5D82E}"/>
              </a:ext>
            </a:extLst>
          </p:cNvPr>
          <p:cNvSpPr txBox="1"/>
          <p:nvPr/>
        </p:nvSpPr>
        <p:spPr>
          <a:xfrm>
            <a:off x="3815692" y="99157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Land Cover</a:t>
            </a:r>
            <a:endParaRPr lang="en-US" sz="2400" b="1" dirty="0">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6802EBA5-001D-E745-8AA3-37E22A5C8EAC}"/>
              </a:ext>
            </a:extLst>
          </p:cNvPr>
          <p:cNvSpPr txBox="1"/>
          <p:nvPr/>
        </p:nvSpPr>
        <p:spPr>
          <a:xfrm>
            <a:off x="3789334" y="3527652"/>
            <a:ext cx="2997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3F3F3F"/>
                </a:solidFill>
                <a:latin typeface="Century Gothic"/>
              </a:rPr>
              <a:t>Evapotranspiration</a:t>
            </a:r>
            <a:endParaRPr lang="en-US" sz="2400" b="1" dirty="0">
              <a:solidFill>
                <a:srgbClr val="3F3F3F"/>
              </a:solidFill>
              <a:cs typeface="Calibri"/>
            </a:endParaRPr>
          </a:p>
        </p:txBody>
      </p:sp>
      <p:sp>
        <p:nvSpPr>
          <p:cNvPr id="19" name="TextBox 18">
            <a:extLst>
              <a:ext uri="{FF2B5EF4-FFF2-40B4-BE49-F238E27FC236}">
                <a16:creationId xmlns:a16="http://schemas.microsoft.com/office/drawing/2014/main" id="{EC69E48D-31B6-AE4F-A27B-71EC3F17CF02}"/>
              </a:ext>
            </a:extLst>
          </p:cNvPr>
          <p:cNvSpPr txBox="1"/>
          <p:nvPr/>
        </p:nvSpPr>
        <p:spPr>
          <a:xfrm>
            <a:off x="8026195" y="1827135"/>
            <a:ext cx="37195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3F3F3F"/>
                </a:solidFill>
                <a:latin typeface="Century Gothic"/>
              </a:rPr>
              <a:t>Cooling Capacity</a:t>
            </a:r>
            <a:endParaRPr lang="en-US" b="1" dirty="0">
              <a:solidFill>
                <a:srgbClr val="3F3F3F"/>
              </a:solidFill>
            </a:endParaRPr>
          </a:p>
        </p:txBody>
      </p:sp>
      <p:pic>
        <p:nvPicPr>
          <p:cNvPr id="23" name="Graphic 22" descr="Chevron arrows with solid fill">
            <a:extLst>
              <a:ext uri="{FF2B5EF4-FFF2-40B4-BE49-F238E27FC236}">
                <a16:creationId xmlns:a16="http://schemas.microsoft.com/office/drawing/2014/main" id="{1B606341-8C56-B746-B716-17969E268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8326" y="2820129"/>
            <a:ext cx="1127499" cy="1127499"/>
          </a:xfrm>
          <a:prstGeom prst="rect">
            <a:avLst/>
          </a:prstGeom>
        </p:spPr>
      </p:pic>
      <p:pic>
        <p:nvPicPr>
          <p:cNvPr id="5" name="Picture 4">
            <a:extLst>
              <a:ext uri="{FF2B5EF4-FFF2-40B4-BE49-F238E27FC236}">
                <a16:creationId xmlns:a16="http://schemas.microsoft.com/office/drawing/2014/main" id="{5315BDA7-3322-8F40-8D58-11507A0CB77D}"/>
              </a:ext>
            </a:extLst>
          </p:cNvPr>
          <p:cNvPicPr>
            <a:picLocks noChangeAspect="1"/>
          </p:cNvPicPr>
          <p:nvPr/>
        </p:nvPicPr>
        <p:blipFill rotWithShape="1">
          <a:blip r:embed="rId7">
            <a:extLst>
              <a:ext uri="{28A0092B-C50C-407E-A947-70E740481C1C}">
                <a14:useLocalDpi xmlns:a14="http://schemas.microsoft.com/office/drawing/2010/main" val="0"/>
              </a:ext>
            </a:extLst>
          </a:blip>
          <a:srcRect l="1841" t="22498" r="1841" b="20853"/>
          <a:stretch/>
        </p:blipFill>
        <p:spPr>
          <a:xfrm>
            <a:off x="429900" y="1429260"/>
            <a:ext cx="2953512" cy="2236217"/>
          </a:xfrm>
          <a:prstGeom prst="rect">
            <a:avLst/>
          </a:prstGeom>
        </p:spPr>
      </p:pic>
      <p:pic>
        <p:nvPicPr>
          <p:cNvPr id="20" name="Picture 19">
            <a:extLst>
              <a:ext uri="{FF2B5EF4-FFF2-40B4-BE49-F238E27FC236}">
                <a16:creationId xmlns:a16="http://schemas.microsoft.com/office/drawing/2014/main" id="{E3B7F8C2-0B8A-6A4B-A47C-43BB483BDD62}"/>
              </a:ext>
            </a:extLst>
          </p:cNvPr>
          <p:cNvPicPr>
            <a:picLocks noChangeAspect="1"/>
          </p:cNvPicPr>
          <p:nvPr/>
        </p:nvPicPr>
        <p:blipFill rotWithShape="1">
          <a:blip r:embed="rId8">
            <a:extLst>
              <a:ext uri="{28A0092B-C50C-407E-A947-70E740481C1C}">
                <a14:useLocalDpi xmlns:a14="http://schemas.microsoft.com/office/drawing/2010/main" val="0"/>
              </a:ext>
            </a:extLst>
          </a:blip>
          <a:srcRect l="5155" t="21939" r="5155" b="23778"/>
          <a:stretch/>
        </p:blipFill>
        <p:spPr>
          <a:xfrm>
            <a:off x="372391" y="3958167"/>
            <a:ext cx="3082071" cy="2414016"/>
          </a:xfrm>
          <a:prstGeom prst="rect">
            <a:avLst/>
          </a:prstGeom>
        </p:spPr>
      </p:pic>
      <p:pic>
        <p:nvPicPr>
          <p:cNvPr id="22" name="Picture 21">
            <a:extLst>
              <a:ext uri="{FF2B5EF4-FFF2-40B4-BE49-F238E27FC236}">
                <a16:creationId xmlns:a16="http://schemas.microsoft.com/office/drawing/2014/main" id="{CA7E84B4-8934-534A-8C4C-08C00CB266FC}"/>
              </a:ext>
            </a:extLst>
          </p:cNvPr>
          <p:cNvPicPr>
            <a:picLocks noChangeAspect="1"/>
          </p:cNvPicPr>
          <p:nvPr/>
        </p:nvPicPr>
        <p:blipFill rotWithShape="1">
          <a:blip r:embed="rId9">
            <a:extLst>
              <a:ext uri="{28A0092B-C50C-407E-A947-70E740481C1C}">
                <a14:useLocalDpi xmlns:a14="http://schemas.microsoft.com/office/drawing/2010/main" val="0"/>
              </a:ext>
            </a:extLst>
          </a:blip>
          <a:srcRect l="7245" t="21494" r="5154" b="24001"/>
          <a:stretch/>
        </p:blipFill>
        <p:spPr>
          <a:xfrm>
            <a:off x="8009978" y="2360685"/>
            <a:ext cx="3766323" cy="3077694"/>
          </a:xfrm>
          <a:prstGeom prst="rect">
            <a:avLst/>
          </a:prstGeom>
        </p:spPr>
      </p:pic>
      <p:sp>
        <p:nvSpPr>
          <p:cNvPr id="16" name="TextBox 15">
            <a:extLst>
              <a:ext uri="{FF2B5EF4-FFF2-40B4-BE49-F238E27FC236}">
                <a16:creationId xmlns:a16="http://schemas.microsoft.com/office/drawing/2014/main" id="{E305E073-A375-5B47-81E9-F8236BAB0988}"/>
              </a:ext>
            </a:extLst>
          </p:cNvPr>
          <p:cNvSpPr txBox="1"/>
          <p:nvPr/>
        </p:nvSpPr>
        <p:spPr>
          <a:xfrm>
            <a:off x="535056" y="352765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3F3F3F"/>
                </a:solidFill>
                <a:latin typeface="Century Gothic"/>
              </a:rPr>
              <a:t>Shade</a:t>
            </a:r>
            <a:endParaRPr lang="en-US" sz="2400" b="1" dirty="0">
              <a:solidFill>
                <a:srgbClr val="3F3F3F"/>
              </a:solidFill>
              <a:cs typeface="Calibri"/>
            </a:endParaRPr>
          </a:p>
        </p:txBody>
      </p:sp>
      <p:sp>
        <p:nvSpPr>
          <p:cNvPr id="15" name="TextBox 14">
            <a:extLst>
              <a:ext uri="{FF2B5EF4-FFF2-40B4-BE49-F238E27FC236}">
                <a16:creationId xmlns:a16="http://schemas.microsoft.com/office/drawing/2014/main" id="{8F6CF10E-753D-7A49-8E69-4847F179C8B9}"/>
              </a:ext>
            </a:extLst>
          </p:cNvPr>
          <p:cNvSpPr txBox="1"/>
          <p:nvPr/>
        </p:nvSpPr>
        <p:spPr>
          <a:xfrm>
            <a:off x="530541" y="98348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3F3F3F"/>
                </a:solidFill>
                <a:latin typeface="Century Gothic"/>
              </a:rPr>
              <a:t>Albedo</a:t>
            </a:r>
          </a:p>
        </p:txBody>
      </p:sp>
    </p:spTree>
    <p:extLst>
      <p:ext uri="{BB962C8B-B14F-4D97-AF65-F5344CB8AC3E}">
        <p14:creationId xmlns:p14="http://schemas.microsoft.com/office/powerpoint/2010/main" val="2034889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E79EA-A406-E248-B80C-1D73F1CCCA2D}"/>
              </a:ext>
            </a:extLst>
          </p:cNvPr>
          <p:cNvSpPr txBox="1"/>
          <p:nvPr/>
        </p:nvSpPr>
        <p:spPr>
          <a:xfrm>
            <a:off x="289176" y="213821"/>
            <a:ext cx="317221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InVEST Hack</a:t>
            </a:r>
            <a:endParaRPr lang="en-US" b="1" dirty="0">
              <a:solidFill>
                <a:srgbClr val="5372B3"/>
              </a:solidFill>
            </a:endParaRPr>
          </a:p>
        </p:txBody>
      </p:sp>
      <p:sp>
        <p:nvSpPr>
          <p:cNvPr id="7" name="TextBox 6">
            <a:extLst>
              <a:ext uri="{FF2B5EF4-FFF2-40B4-BE49-F238E27FC236}">
                <a16:creationId xmlns:a16="http://schemas.microsoft.com/office/drawing/2014/main" id="{B6BB104B-F71D-934E-9E73-9B6C94F9B16C}"/>
              </a:ext>
            </a:extLst>
          </p:cNvPr>
          <p:cNvSpPr txBox="1"/>
          <p:nvPr/>
        </p:nvSpPr>
        <p:spPr>
          <a:xfrm>
            <a:off x="5972494" y="1304821"/>
            <a:ext cx="583445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Land cover averages by census block group</a:t>
            </a:r>
            <a:endParaRPr lang="en-US" sz="2000" b="1" dirty="0">
              <a:solidFill>
                <a:schemeClr val="tx1">
                  <a:lumMod val="75000"/>
                  <a:lumOff val="25000"/>
                </a:schemeClr>
              </a:solidFill>
              <a:cs typeface="Calibri"/>
            </a:endParaRPr>
          </a:p>
        </p:txBody>
      </p:sp>
      <p:pic>
        <p:nvPicPr>
          <p:cNvPr id="3" name="Picture 2">
            <a:extLst>
              <a:ext uri="{FF2B5EF4-FFF2-40B4-BE49-F238E27FC236}">
                <a16:creationId xmlns:a16="http://schemas.microsoft.com/office/drawing/2014/main" id="{40AC058E-2762-3946-89FA-826D15C88B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1962" y="1948621"/>
            <a:ext cx="4678680" cy="3850105"/>
          </a:xfrm>
          <a:prstGeom prst="rect">
            <a:avLst/>
          </a:prstGeom>
        </p:spPr>
      </p:pic>
      <p:pic>
        <p:nvPicPr>
          <p:cNvPr id="10" name="Graphic 9" descr="Chevron arrows with solid fill">
            <a:extLst>
              <a:ext uri="{FF2B5EF4-FFF2-40B4-BE49-F238E27FC236}">
                <a16:creationId xmlns:a16="http://schemas.microsoft.com/office/drawing/2014/main" id="{B9730F57-982B-3E4B-9C56-D24029BFCD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6894" y="2775047"/>
            <a:ext cx="1449132" cy="1290982"/>
          </a:xfrm>
          <a:prstGeom prst="rect">
            <a:avLst/>
          </a:prstGeom>
        </p:spPr>
      </p:pic>
      <p:pic>
        <p:nvPicPr>
          <p:cNvPr id="12" name="Picture 11">
            <a:extLst>
              <a:ext uri="{FF2B5EF4-FFF2-40B4-BE49-F238E27FC236}">
                <a16:creationId xmlns:a16="http://schemas.microsoft.com/office/drawing/2014/main" id="{366CC569-2207-B64C-BC47-18ED46F4E6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920404" y="1831443"/>
            <a:ext cx="4844412" cy="3850105"/>
          </a:xfrm>
          <a:prstGeom prst="rect">
            <a:avLst/>
          </a:prstGeom>
        </p:spPr>
      </p:pic>
      <p:sp>
        <p:nvSpPr>
          <p:cNvPr id="5" name="TextBox 4">
            <a:extLst>
              <a:ext uri="{FF2B5EF4-FFF2-40B4-BE49-F238E27FC236}">
                <a16:creationId xmlns:a16="http://schemas.microsoft.com/office/drawing/2014/main" id="{74D03FF6-3A05-E648-8FF3-28ED44BF63B8}"/>
              </a:ext>
            </a:extLst>
          </p:cNvPr>
          <p:cNvSpPr txBox="1"/>
          <p:nvPr/>
        </p:nvSpPr>
        <p:spPr>
          <a:xfrm>
            <a:off x="533055" y="1304822"/>
            <a:ext cx="44515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Land cover averages over Wichita</a:t>
            </a:r>
          </a:p>
        </p:txBody>
      </p:sp>
    </p:spTree>
    <p:extLst>
      <p:ext uri="{BB962C8B-B14F-4D97-AF65-F5344CB8AC3E}">
        <p14:creationId xmlns:p14="http://schemas.microsoft.com/office/powerpoint/2010/main" val="3304190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BB104B-F71D-934E-9E73-9B6C94F9B16C}"/>
              </a:ext>
            </a:extLst>
          </p:cNvPr>
          <p:cNvSpPr txBox="1"/>
          <p:nvPr/>
        </p:nvSpPr>
        <p:spPr>
          <a:xfrm>
            <a:off x="180624" y="2070910"/>
            <a:ext cx="3581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Census block groups</a:t>
            </a:r>
            <a:endParaRPr lang="en-US" sz="2000" b="1" dirty="0">
              <a:solidFill>
                <a:schemeClr val="tx1">
                  <a:lumMod val="75000"/>
                  <a:lumOff val="25000"/>
                </a:schemeClr>
              </a:solidFill>
            </a:endParaRPr>
          </a:p>
        </p:txBody>
      </p:sp>
      <p:sp>
        <p:nvSpPr>
          <p:cNvPr id="12" name="TextBox 11">
            <a:extLst>
              <a:ext uri="{FF2B5EF4-FFF2-40B4-BE49-F238E27FC236}">
                <a16:creationId xmlns:a16="http://schemas.microsoft.com/office/drawing/2014/main" id="{30A1D2AB-44C9-524B-A2F9-34340A4922DF}"/>
              </a:ext>
            </a:extLst>
          </p:cNvPr>
          <p:cNvSpPr txBox="1"/>
          <p:nvPr/>
        </p:nvSpPr>
        <p:spPr>
          <a:xfrm>
            <a:off x="3681837" y="2078578"/>
            <a:ext cx="35814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Land cover type</a:t>
            </a:r>
            <a:endParaRPr lang="en-US" sz="2000" b="1" dirty="0">
              <a:solidFill>
                <a:schemeClr val="tx1">
                  <a:lumMod val="75000"/>
                  <a:lumOff val="25000"/>
                </a:schemeClr>
              </a:solidFill>
            </a:endParaRPr>
          </a:p>
        </p:txBody>
      </p:sp>
      <p:sp>
        <p:nvSpPr>
          <p:cNvPr id="15" name="Multiply 14">
            <a:extLst>
              <a:ext uri="{FF2B5EF4-FFF2-40B4-BE49-F238E27FC236}">
                <a16:creationId xmlns:a16="http://schemas.microsoft.com/office/drawing/2014/main" id="{3527DB40-77A4-4047-88B6-AD64AC46EF74}"/>
              </a:ext>
            </a:extLst>
          </p:cNvPr>
          <p:cNvSpPr/>
          <p:nvPr/>
        </p:nvSpPr>
        <p:spPr>
          <a:xfrm>
            <a:off x="3513132" y="3395413"/>
            <a:ext cx="574094" cy="521218"/>
          </a:xfrm>
          <a:prstGeom prst="mathMultiply">
            <a:avLst/>
          </a:prstGeom>
          <a:solidFill>
            <a:srgbClr val="033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a:extLst>
              <a:ext uri="{FF2B5EF4-FFF2-40B4-BE49-F238E27FC236}">
                <a16:creationId xmlns:a16="http://schemas.microsoft.com/office/drawing/2014/main" id="{439BFB79-EE54-1E45-9345-817241986C03}"/>
              </a:ext>
            </a:extLst>
          </p:cNvPr>
          <p:cNvSpPr/>
          <p:nvPr/>
        </p:nvSpPr>
        <p:spPr>
          <a:xfrm>
            <a:off x="7181628" y="3311057"/>
            <a:ext cx="776528" cy="689135"/>
          </a:xfrm>
          <a:prstGeom prst="mathEqual">
            <a:avLst/>
          </a:prstGeom>
          <a:solidFill>
            <a:srgbClr val="033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id="{D0845339-5391-084A-9C96-54F3B8C79AF0}"/>
              </a:ext>
            </a:extLst>
          </p:cNvPr>
          <p:cNvSpPr txBox="1"/>
          <p:nvPr/>
        </p:nvSpPr>
        <p:spPr>
          <a:xfrm>
            <a:off x="8013190" y="1446095"/>
            <a:ext cx="35814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cs typeface="Calibri"/>
              </a:rPr>
              <a:t>Land cover type per census block group</a:t>
            </a:r>
            <a:endParaRPr lang="en-US" sz="2000" b="1" dirty="0">
              <a:solidFill>
                <a:schemeClr val="tx1">
                  <a:lumMod val="75000"/>
                  <a:lumOff val="25000"/>
                </a:schemeClr>
              </a:solidFill>
            </a:endParaRPr>
          </a:p>
        </p:txBody>
      </p:sp>
      <p:pic>
        <p:nvPicPr>
          <p:cNvPr id="11" name="Picture 10">
            <a:extLst>
              <a:ext uri="{FF2B5EF4-FFF2-40B4-BE49-F238E27FC236}">
                <a16:creationId xmlns:a16="http://schemas.microsoft.com/office/drawing/2014/main" id="{043F6070-6518-EC45-9726-D2E0F285F96B}"/>
              </a:ext>
            </a:extLst>
          </p:cNvPr>
          <p:cNvPicPr>
            <a:picLocks noChangeAspect="1"/>
          </p:cNvPicPr>
          <p:nvPr/>
        </p:nvPicPr>
        <p:blipFill rotWithShape="1">
          <a:blip r:embed="rId3">
            <a:extLst>
              <a:ext uri="{28A0092B-C50C-407E-A947-70E740481C1C}">
                <a14:useLocalDpi xmlns:a14="http://schemas.microsoft.com/office/drawing/2010/main" val="0"/>
              </a:ext>
            </a:extLst>
          </a:blip>
          <a:srcRect l="6683" t="20970" r="1902" b="22889"/>
          <a:stretch/>
        </p:blipFill>
        <p:spPr>
          <a:xfrm>
            <a:off x="8015105" y="2195884"/>
            <a:ext cx="3831839" cy="3038705"/>
          </a:xfrm>
          <a:prstGeom prst="rect">
            <a:avLst/>
          </a:prstGeom>
        </p:spPr>
      </p:pic>
      <p:pic>
        <p:nvPicPr>
          <p:cNvPr id="13" name="Picture 12">
            <a:extLst>
              <a:ext uri="{FF2B5EF4-FFF2-40B4-BE49-F238E27FC236}">
                <a16:creationId xmlns:a16="http://schemas.microsoft.com/office/drawing/2014/main" id="{0169B7BF-8F5C-BE4D-A62A-3EC4A70915CD}"/>
              </a:ext>
            </a:extLst>
          </p:cNvPr>
          <p:cNvPicPr>
            <a:picLocks noChangeAspect="1"/>
          </p:cNvPicPr>
          <p:nvPr/>
        </p:nvPicPr>
        <p:blipFill rotWithShape="1">
          <a:blip r:embed="rId4">
            <a:extLst>
              <a:ext uri="{28A0092B-C50C-407E-A947-70E740481C1C}">
                <a14:useLocalDpi xmlns:a14="http://schemas.microsoft.com/office/drawing/2010/main" val="0"/>
              </a:ext>
            </a:extLst>
          </a:blip>
          <a:srcRect l="4849" t="22540" r="2868" b="22889"/>
          <a:stretch/>
        </p:blipFill>
        <p:spPr>
          <a:xfrm>
            <a:off x="4061879" y="2573840"/>
            <a:ext cx="3127763" cy="2393608"/>
          </a:xfrm>
          <a:prstGeom prst="rect">
            <a:avLst/>
          </a:prstGeom>
        </p:spPr>
      </p:pic>
      <p:pic>
        <p:nvPicPr>
          <p:cNvPr id="3" name="Picture 2">
            <a:extLst>
              <a:ext uri="{FF2B5EF4-FFF2-40B4-BE49-F238E27FC236}">
                <a16:creationId xmlns:a16="http://schemas.microsoft.com/office/drawing/2014/main" id="{16A58A3D-5570-114C-8F07-B4FC3A23F7D3}"/>
              </a:ext>
            </a:extLst>
          </p:cNvPr>
          <p:cNvPicPr>
            <a:picLocks noChangeAspect="1"/>
          </p:cNvPicPr>
          <p:nvPr/>
        </p:nvPicPr>
        <p:blipFill rotWithShape="1">
          <a:blip r:embed="rId5">
            <a:extLst>
              <a:ext uri="{28A0092B-C50C-407E-A947-70E740481C1C}">
                <a14:useLocalDpi xmlns:a14="http://schemas.microsoft.com/office/drawing/2010/main" val="0"/>
              </a:ext>
            </a:extLst>
          </a:blip>
          <a:srcRect l="6615" t="21778" r="4850" b="23462"/>
          <a:stretch/>
        </p:blipFill>
        <p:spPr>
          <a:xfrm>
            <a:off x="446461" y="2560255"/>
            <a:ext cx="2953512" cy="2364061"/>
          </a:xfrm>
          <a:prstGeom prst="rect">
            <a:avLst/>
          </a:prstGeom>
        </p:spPr>
      </p:pic>
      <p:sp>
        <p:nvSpPr>
          <p:cNvPr id="14" name="TextBox 13">
            <a:extLst>
              <a:ext uri="{FF2B5EF4-FFF2-40B4-BE49-F238E27FC236}">
                <a16:creationId xmlns:a16="http://schemas.microsoft.com/office/drawing/2014/main" id="{FA85ECFE-3E23-42B3-B182-B6E39E232CFC}"/>
              </a:ext>
            </a:extLst>
          </p:cNvPr>
          <p:cNvSpPr txBox="1"/>
          <p:nvPr/>
        </p:nvSpPr>
        <p:spPr>
          <a:xfrm>
            <a:off x="289176" y="213821"/>
            <a:ext cx="317221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InVEST Hack</a:t>
            </a:r>
            <a:endParaRPr lang="en-US" b="1" dirty="0">
              <a:solidFill>
                <a:srgbClr val="5372B3"/>
              </a:solidFill>
            </a:endParaRPr>
          </a:p>
        </p:txBody>
      </p:sp>
    </p:spTree>
    <p:extLst>
      <p:ext uri="{BB962C8B-B14F-4D97-AF65-F5344CB8AC3E}">
        <p14:creationId xmlns:p14="http://schemas.microsoft.com/office/powerpoint/2010/main" val="2592033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EC5EA-9CD0-F645-A477-F5D2363705C5}"/>
              </a:ext>
            </a:extLst>
          </p:cNvPr>
          <p:cNvSpPr txBox="1"/>
          <p:nvPr/>
        </p:nvSpPr>
        <p:spPr>
          <a:xfrm>
            <a:off x="303464" y="195003"/>
            <a:ext cx="664665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Biophysical Table: Albedo</a:t>
            </a:r>
            <a:endParaRPr lang="en-US" b="1" dirty="0">
              <a:solidFill>
                <a:srgbClr val="5372B3"/>
              </a:solidFill>
            </a:endParaRPr>
          </a:p>
        </p:txBody>
      </p:sp>
      <p:graphicFrame>
        <p:nvGraphicFramePr>
          <p:cNvPr id="10" name="Diagram 9">
            <a:extLst>
              <a:ext uri="{FF2B5EF4-FFF2-40B4-BE49-F238E27FC236}">
                <a16:creationId xmlns:a16="http://schemas.microsoft.com/office/drawing/2014/main" id="{1B0555C7-4C39-A046-8CB5-4CC8890786E1}"/>
              </a:ext>
            </a:extLst>
          </p:cNvPr>
          <p:cNvGraphicFramePr/>
          <p:nvPr>
            <p:extLst>
              <p:ext uri="{D42A27DB-BD31-4B8C-83A1-F6EECF244321}">
                <p14:modId xmlns:p14="http://schemas.microsoft.com/office/powerpoint/2010/main" val="3379329241"/>
              </p:ext>
            </p:extLst>
          </p:nvPr>
        </p:nvGraphicFramePr>
        <p:xfrm>
          <a:off x="5656617" y="1197596"/>
          <a:ext cx="6389509" cy="4976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447DBC5-D662-D341-A63D-6819B5946162}"/>
              </a:ext>
            </a:extLst>
          </p:cNvPr>
          <p:cNvPicPr>
            <a:picLocks noChangeAspect="1"/>
          </p:cNvPicPr>
          <p:nvPr/>
        </p:nvPicPr>
        <p:blipFill rotWithShape="1">
          <a:blip r:embed="rId8">
            <a:extLst>
              <a:ext uri="{28A0092B-C50C-407E-A947-70E740481C1C}">
                <a14:useLocalDpi xmlns:a14="http://schemas.microsoft.com/office/drawing/2010/main" val="0"/>
              </a:ext>
            </a:extLst>
          </a:blip>
          <a:srcRect l="1841" t="22498" r="4724" b="20853"/>
          <a:stretch/>
        </p:blipFill>
        <p:spPr>
          <a:xfrm>
            <a:off x="45020" y="1322560"/>
            <a:ext cx="5809371" cy="4535252"/>
          </a:xfrm>
          <a:prstGeom prst="rect">
            <a:avLst/>
          </a:prstGeom>
        </p:spPr>
      </p:pic>
      <p:pic>
        <p:nvPicPr>
          <p:cNvPr id="8" name="Picture 7" descr="Shape&#10;&#10;Description automatically generated">
            <a:extLst>
              <a:ext uri="{FF2B5EF4-FFF2-40B4-BE49-F238E27FC236}">
                <a16:creationId xmlns:a16="http://schemas.microsoft.com/office/drawing/2014/main" id="{48A1391E-C64E-8E4C-B4B8-BADECE5544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677" y="1184335"/>
            <a:ext cx="549045" cy="705042"/>
          </a:xfrm>
          <a:prstGeom prst="rect">
            <a:avLst/>
          </a:prstGeom>
        </p:spPr>
      </p:pic>
      <p:sp>
        <p:nvSpPr>
          <p:cNvPr id="11" name="TextBox 10">
            <a:extLst>
              <a:ext uri="{FF2B5EF4-FFF2-40B4-BE49-F238E27FC236}">
                <a16:creationId xmlns:a16="http://schemas.microsoft.com/office/drawing/2014/main" id="{CA7E5FAC-8754-F840-940B-51BD2B22A74A}"/>
              </a:ext>
            </a:extLst>
          </p:cNvPr>
          <p:cNvSpPr txBox="1"/>
          <p:nvPr/>
        </p:nvSpPr>
        <p:spPr>
          <a:xfrm>
            <a:off x="4221480" y="4732871"/>
            <a:ext cx="781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  2.98</a:t>
            </a:r>
          </a:p>
          <a:p>
            <a:endParaRPr lang="en-US" dirty="0">
              <a:solidFill>
                <a:schemeClr val="tx1">
                  <a:lumMod val="75000"/>
                  <a:lumOff val="25000"/>
                </a:schemeClr>
              </a:solidFill>
              <a:latin typeface="Century Gothic"/>
              <a:cs typeface="Calibri"/>
            </a:endParaRPr>
          </a:p>
          <a:p>
            <a:endParaRPr lang="en-US" dirty="0">
              <a:solidFill>
                <a:schemeClr val="tx1">
                  <a:lumMod val="75000"/>
                  <a:lumOff val="25000"/>
                </a:schemeClr>
              </a:solidFill>
              <a:latin typeface="Century Gothic"/>
              <a:cs typeface="Calibri"/>
            </a:endParaRPr>
          </a:p>
          <a:p>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cs typeface="Calibri"/>
              </a:rPr>
              <a:t>    0.0</a:t>
            </a:r>
          </a:p>
        </p:txBody>
      </p:sp>
      <p:pic>
        <p:nvPicPr>
          <p:cNvPr id="5" name="Picture 4">
            <a:extLst>
              <a:ext uri="{FF2B5EF4-FFF2-40B4-BE49-F238E27FC236}">
                <a16:creationId xmlns:a16="http://schemas.microsoft.com/office/drawing/2014/main" id="{81E94AC8-4AF8-AD47-9A4F-1240CC7F8BFA}"/>
              </a:ext>
            </a:extLst>
          </p:cNvPr>
          <p:cNvPicPr>
            <a:picLocks noChangeAspect="1"/>
          </p:cNvPicPr>
          <p:nvPr/>
        </p:nvPicPr>
        <p:blipFill rotWithShape="1">
          <a:blip r:embed="rId10">
            <a:extLst>
              <a:ext uri="{28A0092B-C50C-407E-A947-70E740481C1C}">
                <a14:useLocalDpi xmlns:a14="http://schemas.microsoft.com/office/drawing/2010/main" val="0"/>
              </a:ext>
            </a:extLst>
          </a:blip>
          <a:srcRect l="1328" r="3036"/>
          <a:stretch/>
        </p:blipFill>
        <p:spPr>
          <a:xfrm>
            <a:off x="4938734" y="4817739"/>
            <a:ext cx="558745" cy="1307592"/>
          </a:xfrm>
          <a:prstGeom prst="rect">
            <a:avLst/>
          </a:prstGeom>
        </p:spPr>
      </p:pic>
    </p:spTree>
    <p:extLst>
      <p:ext uri="{BB962C8B-B14F-4D97-AF65-F5344CB8AC3E}">
        <p14:creationId xmlns:p14="http://schemas.microsoft.com/office/powerpoint/2010/main" val="180139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EC5EA-9CD0-F645-A477-F5D2363705C5}"/>
              </a:ext>
            </a:extLst>
          </p:cNvPr>
          <p:cNvSpPr txBox="1"/>
          <p:nvPr/>
        </p:nvSpPr>
        <p:spPr>
          <a:xfrm>
            <a:off x="303464" y="224012"/>
            <a:ext cx="116169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Biophysical Table: Current Tree Canopy Cover</a:t>
            </a:r>
            <a:endParaRPr lang="en-US" b="1" dirty="0">
              <a:solidFill>
                <a:srgbClr val="5372B3"/>
              </a:solidFill>
            </a:endParaRPr>
          </a:p>
        </p:txBody>
      </p:sp>
      <p:graphicFrame>
        <p:nvGraphicFramePr>
          <p:cNvPr id="11" name="Diagram 10">
            <a:extLst>
              <a:ext uri="{FF2B5EF4-FFF2-40B4-BE49-F238E27FC236}">
                <a16:creationId xmlns:a16="http://schemas.microsoft.com/office/drawing/2014/main" id="{14A98916-5CC0-6947-8F71-033A9EA7F1B3}"/>
              </a:ext>
            </a:extLst>
          </p:cNvPr>
          <p:cNvGraphicFramePr/>
          <p:nvPr>
            <p:extLst>
              <p:ext uri="{D42A27DB-BD31-4B8C-83A1-F6EECF244321}">
                <p14:modId xmlns:p14="http://schemas.microsoft.com/office/powerpoint/2010/main" val="1355663358"/>
              </p:ext>
            </p:extLst>
          </p:nvPr>
        </p:nvGraphicFramePr>
        <p:xfrm>
          <a:off x="5201881" y="1158758"/>
          <a:ext cx="8616829" cy="5131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89F0191B-8F75-AB43-983C-D3E58EBD5E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73170" y="1163044"/>
            <a:ext cx="6087854" cy="4837176"/>
          </a:xfrm>
          <a:prstGeom prst="rect">
            <a:avLst/>
          </a:prstGeom>
        </p:spPr>
      </p:pic>
      <p:pic>
        <p:nvPicPr>
          <p:cNvPr id="9" name="Picture 8" descr="Shape&#10;&#10;Description automatically generated">
            <a:extLst>
              <a:ext uri="{FF2B5EF4-FFF2-40B4-BE49-F238E27FC236}">
                <a16:creationId xmlns:a16="http://schemas.microsoft.com/office/drawing/2014/main" id="{84DA3C59-D2C2-194C-9E66-D7EB9C60B3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904" y="1019530"/>
            <a:ext cx="692818" cy="877570"/>
          </a:xfrm>
          <a:prstGeom prst="rect">
            <a:avLst/>
          </a:prstGeom>
        </p:spPr>
      </p:pic>
      <p:sp>
        <p:nvSpPr>
          <p:cNvPr id="12" name="TextBox 11">
            <a:extLst>
              <a:ext uri="{FF2B5EF4-FFF2-40B4-BE49-F238E27FC236}">
                <a16:creationId xmlns:a16="http://schemas.microsoft.com/office/drawing/2014/main" id="{47B6C134-31D4-F74C-A867-894400A87E81}"/>
              </a:ext>
            </a:extLst>
          </p:cNvPr>
          <p:cNvSpPr txBox="1"/>
          <p:nvPr/>
        </p:nvSpPr>
        <p:spPr>
          <a:xfrm>
            <a:off x="4200067" y="4867900"/>
            <a:ext cx="13181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  No Trees</a:t>
            </a:r>
          </a:p>
          <a:p>
            <a:endParaRPr lang="en-US" dirty="0">
              <a:solidFill>
                <a:schemeClr val="tx1">
                  <a:lumMod val="75000"/>
                  <a:lumOff val="25000"/>
                </a:schemeClr>
              </a:solidFill>
              <a:latin typeface="Century Gothic"/>
              <a:cs typeface="Calibri"/>
            </a:endParaRPr>
          </a:p>
          <a:p>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cs typeface="Calibri"/>
              </a:rPr>
              <a:t>       Trees</a:t>
            </a:r>
          </a:p>
        </p:txBody>
      </p:sp>
      <p:sp>
        <p:nvSpPr>
          <p:cNvPr id="2" name="Rectangle 1">
            <a:extLst>
              <a:ext uri="{FF2B5EF4-FFF2-40B4-BE49-F238E27FC236}">
                <a16:creationId xmlns:a16="http://schemas.microsoft.com/office/drawing/2014/main" id="{6C6E19EA-2071-4BB8-A286-EEA0BCA9551E}"/>
              </a:ext>
            </a:extLst>
          </p:cNvPr>
          <p:cNvSpPr/>
          <p:nvPr/>
        </p:nvSpPr>
        <p:spPr>
          <a:xfrm>
            <a:off x="5479380" y="5607651"/>
            <a:ext cx="604972" cy="460578"/>
          </a:xfrm>
          <a:prstGeom prst="rect">
            <a:avLst/>
          </a:prstGeom>
          <a:solidFill>
            <a:srgbClr val="034635"/>
          </a:solidFill>
          <a:ln>
            <a:solidFill>
              <a:srgbClr val="034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B70C760-F54A-4F16-87A8-E45DE76CD32C}"/>
              </a:ext>
            </a:extLst>
          </p:cNvPr>
          <p:cNvSpPr/>
          <p:nvPr/>
        </p:nvSpPr>
        <p:spPr>
          <a:xfrm>
            <a:off x="5480346" y="4799891"/>
            <a:ext cx="604972" cy="460578"/>
          </a:xfrm>
          <a:prstGeom prst="rect">
            <a:avLst/>
          </a:prstGeom>
          <a:solidFill>
            <a:srgbClr val="BEE7FF"/>
          </a:solidFill>
          <a:ln>
            <a:solidFill>
              <a:srgbClr val="BE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921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536ECB0-8BAC-F345-9AE6-19A9D55595F3}"/>
              </a:ext>
            </a:extLst>
          </p:cNvPr>
          <p:cNvSpPr txBox="1"/>
          <p:nvPr/>
        </p:nvSpPr>
        <p:spPr>
          <a:xfrm>
            <a:off x="303464" y="194570"/>
            <a:ext cx="59037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Evapotranspiration (ET)</a:t>
            </a:r>
            <a:endParaRPr lang="en-US" b="1" dirty="0">
              <a:solidFill>
                <a:srgbClr val="5372B3"/>
              </a:solidFill>
            </a:endParaRPr>
          </a:p>
        </p:txBody>
      </p:sp>
      <p:graphicFrame>
        <p:nvGraphicFramePr>
          <p:cNvPr id="10" name="TextBox 4">
            <a:extLst>
              <a:ext uri="{FF2B5EF4-FFF2-40B4-BE49-F238E27FC236}">
                <a16:creationId xmlns:a16="http://schemas.microsoft.com/office/drawing/2014/main" id="{D5C4AA51-824D-9D55-BF9E-8CEEF6F8FC49}"/>
              </a:ext>
            </a:extLst>
          </p:cNvPr>
          <p:cNvGraphicFramePr/>
          <p:nvPr>
            <p:extLst>
              <p:ext uri="{D42A27DB-BD31-4B8C-83A1-F6EECF244321}">
                <p14:modId xmlns:p14="http://schemas.microsoft.com/office/powerpoint/2010/main" val="2939787595"/>
              </p:ext>
            </p:extLst>
          </p:nvPr>
        </p:nvGraphicFramePr>
        <p:xfrm>
          <a:off x="5072745" y="834158"/>
          <a:ext cx="7629864" cy="5334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BAF758E-8B23-7549-AB64-287257CAD78E}"/>
              </a:ext>
            </a:extLst>
          </p:cNvPr>
          <p:cNvSpPr txBox="1"/>
          <p:nvPr/>
        </p:nvSpPr>
        <p:spPr>
          <a:xfrm>
            <a:off x="5074920" y="6233160"/>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C5B5FC39-F91F-3147-A042-9269D5123D6E}"/>
              </a:ext>
            </a:extLst>
          </p:cNvPr>
          <p:cNvPicPr>
            <a:picLocks noChangeAspect="1"/>
          </p:cNvPicPr>
          <p:nvPr/>
        </p:nvPicPr>
        <p:blipFill rotWithShape="1">
          <a:blip r:embed="rId8">
            <a:extLst>
              <a:ext uri="{28A0092B-C50C-407E-A947-70E740481C1C}">
                <a14:useLocalDpi xmlns:a14="http://schemas.microsoft.com/office/drawing/2010/main" val="0"/>
              </a:ext>
            </a:extLst>
          </a:blip>
          <a:srcRect l="7438" t="20890" r="5155" b="23803"/>
          <a:stretch/>
        </p:blipFill>
        <p:spPr>
          <a:xfrm>
            <a:off x="462554" y="957474"/>
            <a:ext cx="5533352" cy="4535252"/>
          </a:xfrm>
          <a:prstGeom prst="rect">
            <a:avLst/>
          </a:prstGeom>
        </p:spPr>
      </p:pic>
      <p:pic>
        <p:nvPicPr>
          <p:cNvPr id="4" name="Picture 3" descr="Shape&#10;&#10;Description automatically generated">
            <a:extLst>
              <a:ext uri="{FF2B5EF4-FFF2-40B4-BE49-F238E27FC236}">
                <a16:creationId xmlns:a16="http://schemas.microsoft.com/office/drawing/2014/main" id="{0B29D0C6-A99E-0146-8FAC-E0A63FFDD2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904" y="1011807"/>
            <a:ext cx="692818" cy="877570"/>
          </a:xfrm>
          <a:prstGeom prst="rect">
            <a:avLst/>
          </a:prstGeom>
        </p:spPr>
      </p:pic>
      <p:pic>
        <p:nvPicPr>
          <p:cNvPr id="13" name="Picture 12">
            <a:extLst>
              <a:ext uri="{FF2B5EF4-FFF2-40B4-BE49-F238E27FC236}">
                <a16:creationId xmlns:a16="http://schemas.microsoft.com/office/drawing/2014/main" id="{BAF75745-6AC6-8B46-8A01-D4264D9A8B41}"/>
              </a:ext>
            </a:extLst>
          </p:cNvPr>
          <p:cNvPicPr>
            <a:picLocks noChangeAspect="1"/>
          </p:cNvPicPr>
          <p:nvPr/>
        </p:nvPicPr>
        <p:blipFill rotWithShape="1">
          <a:blip r:embed="rId10">
            <a:extLst>
              <a:ext uri="{28A0092B-C50C-407E-A947-70E740481C1C}">
                <a14:useLocalDpi xmlns:a14="http://schemas.microsoft.com/office/drawing/2010/main" val="0"/>
              </a:ext>
            </a:extLst>
          </a:blip>
          <a:srcRect l="4192" r="7085" b="2370"/>
          <a:stretch/>
        </p:blipFill>
        <p:spPr>
          <a:xfrm>
            <a:off x="4980112" y="4812814"/>
            <a:ext cx="557777" cy="1307592"/>
          </a:xfrm>
          <a:prstGeom prst="rect">
            <a:avLst/>
          </a:prstGeom>
        </p:spPr>
      </p:pic>
      <p:sp>
        <p:nvSpPr>
          <p:cNvPr id="14" name="TextBox 13">
            <a:extLst>
              <a:ext uri="{FF2B5EF4-FFF2-40B4-BE49-F238E27FC236}">
                <a16:creationId xmlns:a16="http://schemas.microsoft.com/office/drawing/2014/main" id="{E6749C50-01A6-354D-9ECC-8F3C6DFD0C2D}"/>
              </a:ext>
            </a:extLst>
          </p:cNvPr>
          <p:cNvSpPr txBox="1"/>
          <p:nvPr/>
        </p:nvSpPr>
        <p:spPr>
          <a:xfrm>
            <a:off x="4209935" y="4813689"/>
            <a:ext cx="781199"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13.17</a:t>
            </a:r>
          </a:p>
          <a:p>
            <a:endParaRPr lang="en-US" sz="1400" dirty="0">
              <a:solidFill>
                <a:schemeClr val="tx1">
                  <a:lumMod val="75000"/>
                  <a:lumOff val="25000"/>
                </a:schemeClr>
              </a:solidFill>
              <a:latin typeface="Century Gothic"/>
              <a:cs typeface="Calibri"/>
            </a:endParaRPr>
          </a:p>
          <a:p>
            <a:endParaRPr lang="en-US" sz="1400" dirty="0">
              <a:solidFill>
                <a:schemeClr val="tx1">
                  <a:lumMod val="75000"/>
                  <a:lumOff val="25000"/>
                </a:schemeClr>
              </a:solidFill>
              <a:latin typeface="Century Gothic"/>
              <a:cs typeface="Calibri"/>
            </a:endParaRPr>
          </a:p>
          <a:p>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cs typeface="Calibri"/>
              </a:rPr>
              <a:t>    0.0</a:t>
            </a:r>
          </a:p>
        </p:txBody>
      </p:sp>
    </p:spTree>
    <p:extLst>
      <p:ext uri="{BB962C8B-B14F-4D97-AF65-F5344CB8AC3E}">
        <p14:creationId xmlns:p14="http://schemas.microsoft.com/office/powerpoint/2010/main" val="267159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5A54E-03D3-444B-990E-482B66334D29}"/>
              </a:ext>
            </a:extLst>
          </p:cNvPr>
          <p:cNvSpPr txBox="1"/>
          <p:nvPr/>
        </p:nvSpPr>
        <p:spPr>
          <a:xfrm>
            <a:off x="303463" y="195003"/>
            <a:ext cx="88486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Example Usage: Cooling Capacity</a:t>
            </a:r>
            <a:endParaRPr lang="en-US" b="1" dirty="0">
              <a:solidFill>
                <a:srgbClr val="5372B3"/>
              </a:solidFill>
            </a:endParaRPr>
          </a:p>
        </p:txBody>
      </p:sp>
      <p:pic>
        <p:nvPicPr>
          <p:cNvPr id="4" name="Picture 3">
            <a:extLst>
              <a:ext uri="{FF2B5EF4-FFF2-40B4-BE49-F238E27FC236}">
                <a16:creationId xmlns:a16="http://schemas.microsoft.com/office/drawing/2014/main" id="{5EDD40C4-C970-0140-AED6-9673F485038E}"/>
              </a:ext>
            </a:extLst>
          </p:cNvPr>
          <p:cNvPicPr>
            <a:picLocks noChangeAspect="1"/>
          </p:cNvPicPr>
          <p:nvPr/>
        </p:nvPicPr>
        <p:blipFill rotWithShape="1">
          <a:blip r:embed="rId3">
            <a:extLst>
              <a:ext uri="{28A0092B-C50C-407E-A947-70E740481C1C}">
                <a14:useLocalDpi xmlns:a14="http://schemas.microsoft.com/office/drawing/2010/main" val="0"/>
              </a:ext>
            </a:extLst>
          </a:blip>
          <a:srcRect l="4176" t="4185" b="10042"/>
          <a:stretch/>
        </p:blipFill>
        <p:spPr>
          <a:xfrm>
            <a:off x="400329" y="2139769"/>
            <a:ext cx="2826004" cy="3273580"/>
          </a:xfrm>
          <a:prstGeom prst="rect">
            <a:avLst/>
          </a:prstGeom>
        </p:spPr>
      </p:pic>
      <p:cxnSp>
        <p:nvCxnSpPr>
          <p:cNvPr id="8" name="Straight Connector 7">
            <a:extLst>
              <a:ext uri="{FF2B5EF4-FFF2-40B4-BE49-F238E27FC236}">
                <a16:creationId xmlns:a16="http://schemas.microsoft.com/office/drawing/2014/main" id="{53718275-8240-BB42-AEE3-00F7F748023F}"/>
              </a:ext>
            </a:extLst>
          </p:cNvPr>
          <p:cNvCxnSpPr>
            <a:cxnSpLocks/>
          </p:cNvCxnSpPr>
          <p:nvPr/>
        </p:nvCxnSpPr>
        <p:spPr>
          <a:xfrm flipV="1">
            <a:off x="1946390" y="2616076"/>
            <a:ext cx="335811" cy="9011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80290D0-8401-CB44-8A03-4D48B4D84162}"/>
              </a:ext>
            </a:extLst>
          </p:cNvPr>
          <p:cNvSpPr txBox="1"/>
          <p:nvPr/>
        </p:nvSpPr>
        <p:spPr>
          <a:xfrm>
            <a:off x="1052293" y="2289876"/>
            <a:ext cx="18559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panose="020B0502020202020204" pitchFamily="34" charset="0"/>
              </a:rPr>
              <a:t>67214 zip code</a:t>
            </a:r>
          </a:p>
        </p:txBody>
      </p:sp>
      <p:pic>
        <p:nvPicPr>
          <p:cNvPr id="15" name="Picture 14">
            <a:extLst>
              <a:ext uri="{FF2B5EF4-FFF2-40B4-BE49-F238E27FC236}">
                <a16:creationId xmlns:a16="http://schemas.microsoft.com/office/drawing/2014/main" id="{3FD93A69-00CB-624A-B761-769C10AAE2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3635" y="1257095"/>
            <a:ext cx="2849680" cy="3730752"/>
          </a:xfrm>
          <a:prstGeom prst="rect">
            <a:avLst/>
          </a:prstGeom>
        </p:spPr>
      </p:pic>
      <p:pic>
        <p:nvPicPr>
          <p:cNvPr id="17" name="Picture 16">
            <a:extLst>
              <a:ext uri="{FF2B5EF4-FFF2-40B4-BE49-F238E27FC236}">
                <a16:creationId xmlns:a16="http://schemas.microsoft.com/office/drawing/2014/main" id="{D6FE8795-5208-D74C-B89B-C6E7424B31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35233" y="1271472"/>
            <a:ext cx="2852928" cy="3758103"/>
          </a:xfrm>
          <a:prstGeom prst="rect">
            <a:avLst/>
          </a:prstGeom>
        </p:spPr>
      </p:pic>
      <p:pic>
        <p:nvPicPr>
          <p:cNvPr id="21" name="Picture 20" descr="Background pattern&#10;&#10;Description automatically generated">
            <a:extLst>
              <a:ext uri="{FF2B5EF4-FFF2-40B4-BE49-F238E27FC236}">
                <a16:creationId xmlns:a16="http://schemas.microsoft.com/office/drawing/2014/main" id="{6D2E3BA4-134E-0640-95BB-5745961D7DE6}"/>
              </a:ext>
            </a:extLst>
          </p:cNvPr>
          <p:cNvPicPr>
            <a:picLocks noChangeAspect="1"/>
          </p:cNvPicPr>
          <p:nvPr/>
        </p:nvPicPr>
        <p:blipFill rotWithShape="1">
          <a:blip r:embed="rId6">
            <a:extLst>
              <a:ext uri="{28A0092B-C50C-407E-A947-70E740481C1C}">
                <a14:useLocalDpi xmlns:a14="http://schemas.microsoft.com/office/drawing/2010/main" val="0"/>
              </a:ext>
            </a:extLst>
          </a:blip>
          <a:srcRect l="12865" t="4172" r="15811" b="2797"/>
          <a:stretch/>
        </p:blipFill>
        <p:spPr>
          <a:xfrm>
            <a:off x="4363870" y="4757552"/>
            <a:ext cx="502413" cy="1310640"/>
          </a:xfrm>
          <a:prstGeom prst="rect">
            <a:avLst/>
          </a:prstGeom>
        </p:spPr>
      </p:pic>
      <p:pic>
        <p:nvPicPr>
          <p:cNvPr id="24" name="Picture 23" descr="Background pattern&#10;&#10;Description automatically generated">
            <a:extLst>
              <a:ext uri="{FF2B5EF4-FFF2-40B4-BE49-F238E27FC236}">
                <a16:creationId xmlns:a16="http://schemas.microsoft.com/office/drawing/2014/main" id="{5D9B6727-B47C-FA4D-9335-69374BCB45FE}"/>
              </a:ext>
            </a:extLst>
          </p:cNvPr>
          <p:cNvPicPr>
            <a:picLocks noChangeAspect="1"/>
          </p:cNvPicPr>
          <p:nvPr/>
        </p:nvPicPr>
        <p:blipFill rotWithShape="1">
          <a:blip r:embed="rId6">
            <a:extLst>
              <a:ext uri="{28A0092B-C50C-407E-A947-70E740481C1C}">
                <a14:useLocalDpi xmlns:a14="http://schemas.microsoft.com/office/drawing/2010/main" val="0"/>
              </a:ext>
            </a:extLst>
          </a:blip>
          <a:srcRect l="12865" t="4172" r="15811" b="2797"/>
          <a:stretch/>
        </p:blipFill>
        <p:spPr>
          <a:xfrm>
            <a:off x="7436642" y="4757552"/>
            <a:ext cx="502413" cy="1310640"/>
          </a:xfrm>
          <a:prstGeom prst="rect">
            <a:avLst/>
          </a:prstGeom>
        </p:spPr>
      </p:pic>
      <p:sp>
        <p:nvSpPr>
          <p:cNvPr id="25" name="TextBox 24">
            <a:extLst>
              <a:ext uri="{FF2B5EF4-FFF2-40B4-BE49-F238E27FC236}">
                <a16:creationId xmlns:a16="http://schemas.microsoft.com/office/drawing/2014/main" id="{491313E7-955D-1D4B-AA73-29D62ABADD4F}"/>
              </a:ext>
            </a:extLst>
          </p:cNvPr>
          <p:cNvSpPr txBox="1"/>
          <p:nvPr/>
        </p:nvSpPr>
        <p:spPr>
          <a:xfrm>
            <a:off x="3720262" y="4647667"/>
            <a:ext cx="593272" cy="1470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.77</a:t>
            </a:r>
          </a:p>
          <a:p>
            <a:endParaRPr lang="en-US" dirty="0">
              <a:solidFill>
                <a:schemeClr val="tx1">
                  <a:lumMod val="75000"/>
                  <a:lumOff val="25000"/>
                </a:schemeClr>
              </a:solidFill>
              <a:latin typeface="Century Gothic" panose="020B0502020202020204" pitchFamily="34" charset="0"/>
              <a:cs typeface="Calibri"/>
            </a:endParaRPr>
          </a:p>
          <a:p>
            <a:endParaRPr lang="en-US" dirty="0">
              <a:solidFill>
                <a:schemeClr val="tx1">
                  <a:lumMod val="75000"/>
                  <a:lumOff val="25000"/>
                </a:schemeClr>
              </a:solidFill>
              <a:latin typeface="Century Gothic" panose="020B0502020202020204" pitchFamily="34" charset="0"/>
              <a:cs typeface="Calibri"/>
            </a:endParaRPr>
          </a:p>
          <a:p>
            <a:endParaRPr lang="en-US" dirty="0">
              <a:solidFill>
                <a:schemeClr val="tx1">
                  <a:lumMod val="75000"/>
                  <a:lumOff val="25000"/>
                </a:schemeClr>
              </a:solidFill>
              <a:latin typeface="Century Gothic" panose="020B0502020202020204" pitchFamily="34" charset="0"/>
              <a:cs typeface="Calibri"/>
            </a:endParaRPr>
          </a:p>
          <a:p>
            <a:r>
              <a:rPr lang="en-US" dirty="0">
                <a:solidFill>
                  <a:schemeClr val="tx1">
                    <a:lumMod val="75000"/>
                    <a:lumOff val="25000"/>
                  </a:schemeClr>
                </a:solidFill>
                <a:latin typeface="Century Gothic" panose="020B0502020202020204" pitchFamily="34" charset="0"/>
                <a:cs typeface="Calibri"/>
              </a:rPr>
              <a:t>.18</a:t>
            </a:r>
          </a:p>
        </p:txBody>
      </p:sp>
      <p:sp>
        <p:nvSpPr>
          <p:cNvPr id="26" name="TextBox 25">
            <a:extLst>
              <a:ext uri="{FF2B5EF4-FFF2-40B4-BE49-F238E27FC236}">
                <a16:creationId xmlns:a16="http://schemas.microsoft.com/office/drawing/2014/main" id="{BAC2D6EC-3B16-D74B-BFC7-24026BDD1041}"/>
              </a:ext>
            </a:extLst>
          </p:cNvPr>
          <p:cNvSpPr txBox="1"/>
          <p:nvPr/>
        </p:nvSpPr>
        <p:spPr>
          <a:xfrm>
            <a:off x="6858567" y="4647666"/>
            <a:ext cx="593272" cy="1470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.77</a:t>
            </a:r>
          </a:p>
          <a:p>
            <a:endParaRPr lang="en-US" dirty="0">
              <a:solidFill>
                <a:schemeClr val="tx1">
                  <a:lumMod val="75000"/>
                  <a:lumOff val="25000"/>
                </a:schemeClr>
              </a:solidFill>
              <a:latin typeface="Century Gothic" panose="020B0502020202020204" pitchFamily="34" charset="0"/>
              <a:cs typeface="Calibri"/>
            </a:endParaRPr>
          </a:p>
          <a:p>
            <a:endParaRPr lang="en-US" dirty="0">
              <a:solidFill>
                <a:schemeClr val="tx1">
                  <a:lumMod val="75000"/>
                  <a:lumOff val="25000"/>
                </a:schemeClr>
              </a:solidFill>
              <a:latin typeface="Century Gothic" panose="020B0502020202020204" pitchFamily="34" charset="0"/>
              <a:cs typeface="Calibri"/>
            </a:endParaRPr>
          </a:p>
          <a:p>
            <a:endParaRPr lang="en-US" dirty="0">
              <a:solidFill>
                <a:schemeClr val="tx1">
                  <a:lumMod val="75000"/>
                  <a:lumOff val="25000"/>
                </a:schemeClr>
              </a:solidFill>
              <a:latin typeface="Century Gothic" panose="020B0502020202020204" pitchFamily="34" charset="0"/>
              <a:cs typeface="Calibri"/>
            </a:endParaRPr>
          </a:p>
          <a:p>
            <a:r>
              <a:rPr lang="en-US" dirty="0">
                <a:solidFill>
                  <a:schemeClr val="tx1">
                    <a:lumMod val="75000"/>
                    <a:lumOff val="25000"/>
                  </a:schemeClr>
                </a:solidFill>
                <a:latin typeface="Century Gothic" panose="020B0502020202020204" pitchFamily="34" charset="0"/>
                <a:cs typeface="Calibri"/>
              </a:rPr>
              <a:t>.18</a:t>
            </a:r>
          </a:p>
        </p:txBody>
      </p:sp>
      <p:pic>
        <p:nvPicPr>
          <p:cNvPr id="28" name="Picture 27">
            <a:extLst>
              <a:ext uri="{FF2B5EF4-FFF2-40B4-BE49-F238E27FC236}">
                <a16:creationId xmlns:a16="http://schemas.microsoft.com/office/drawing/2014/main" id="{9F03BF5C-6F31-3D48-9AC0-3E746CC3A2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32972" y="1481891"/>
            <a:ext cx="3034106" cy="3845770"/>
          </a:xfrm>
          <a:prstGeom prst="rect">
            <a:avLst/>
          </a:prstGeom>
        </p:spPr>
      </p:pic>
      <p:pic>
        <p:nvPicPr>
          <p:cNvPr id="30" name="Picture 29">
            <a:extLst>
              <a:ext uri="{FF2B5EF4-FFF2-40B4-BE49-F238E27FC236}">
                <a16:creationId xmlns:a16="http://schemas.microsoft.com/office/drawing/2014/main" id="{B6D32069-8325-D940-964C-EA3119886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9069" y="4718880"/>
            <a:ext cx="557800" cy="1328096"/>
          </a:xfrm>
          <a:prstGeom prst="rect">
            <a:avLst/>
          </a:prstGeom>
        </p:spPr>
      </p:pic>
      <p:sp>
        <p:nvSpPr>
          <p:cNvPr id="31" name="TextBox 30">
            <a:extLst>
              <a:ext uri="{FF2B5EF4-FFF2-40B4-BE49-F238E27FC236}">
                <a16:creationId xmlns:a16="http://schemas.microsoft.com/office/drawing/2014/main" id="{856CEF8D-9E54-A145-97AD-29BEAC4B78F0}"/>
              </a:ext>
            </a:extLst>
          </p:cNvPr>
          <p:cNvSpPr txBox="1"/>
          <p:nvPr/>
        </p:nvSpPr>
        <p:spPr>
          <a:xfrm>
            <a:off x="9785016" y="4600403"/>
            <a:ext cx="593272" cy="1470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.13</a:t>
            </a:r>
          </a:p>
          <a:p>
            <a:endParaRPr lang="en-US" dirty="0">
              <a:solidFill>
                <a:schemeClr val="tx1">
                  <a:lumMod val="75000"/>
                  <a:lumOff val="25000"/>
                </a:schemeClr>
              </a:solidFill>
              <a:latin typeface="Century Gothic" panose="020B0502020202020204" pitchFamily="34" charset="0"/>
              <a:cs typeface="Calibri"/>
            </a:endParaRPr>
          </a:p>
          <a:p>
            <a:endParaRPr lang="en-US" dirty="0">
              <a:solidFill>
                <a:schemeClr val="tx1">
                  <a:lumMod val="75000"/>
                  <a:lumOff val="25000"/>
                </a:schemeClr>
              </a:solidFill>
              <a:latin typeface="Century Gothic" panose="020B0502020202020204" pitchFamily="34" charset="0"/>
              <a:cs typeface="Calibri"/>
            </a:endParaRPr>
          </a:p>
          <a:p>
            <a:endParaRPr lang="en-US" dirty="0">
              <a:solidFill>
                <a:schemeClr val="tx1">
                  <a:lumMod val="75000"/>
                  <a:lumOff val="25000"/>
                </a:schemeClr>
              </a:solidFill>
              <a:latin typeface="Century Gothic" panose="020B0502020202020204" pitchFamily="34" charset="0"/>
              <a:cs typeface="Calibri"/>
            </a:endParaRPr>
          </a:p>
          <a:p>
            <a:r>
              <a:rPr lang="en-US" dirty="0">
                <a:solidFill>
                  <a:schemeClr val="tx1">
                    <a:lumMod val="75000"/>
                    <a:lumOff val="25000"/>
                  </a:schemeClr>
                </a:solidFill>
                <a:latin typeface="Century Gothic" panose="020B0502020202020204" pitchFamily="34" charset="0"/>
                <a:cs typeface="Calibri"/>
              </a:rPr>
              <a:t>0.0</a:t>
            </a:r>
          </a:p>
        </p:txBody>
      </p:sp>
      <p:sp>
        <p:nvSpPr>
          <p:cNvPr id="32" name="TextBox 31">
            <a:extLst>
              <a:ext uri="{FF2B5EF4-FFF2-40B4-BE49-F238E27FC236}">
                <a16:creationId xmlns:a16="http://schemas.microsoft.com/office/drawing/2014/main" id="{963BEAAF-8B3D-4646-8858-E81AEEC60B87}"/>
              </a:ext>
            </a:extLst>
          </p:cNvPr>
          <p:cNvSpPr txBox="1"/>
          <p:nvPr/>
        </p:nvSpPr>
        <p:spPr>
          <a:xfrm>
            <a:off x="4179275" y="12128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solidFill>
                  <a:schemeClr val="tx1">
                    <a:lumMod val="75000"/>
                    <a:lumOff val="25000"/>
                  </a:schemeClr>
                </a:solidFill>
                <a:latin typeface="Century Gothic" panose="020B0502020202020204" pitchFamily="34" charset="0"/>
              </a:rPr>
              <a:t>0%</a:t>
            </a:r>
          </a:p>
        </p:txBody>
      </p:sp>
      <p:sp>
        <p:nvSpPr>
          <p:cNvPr id="33" name="TextBox 32">
            <a:extLst>
              <a:ext uri="{FF2B5EF4-FFF2-40B4-BE49-F238E27FC236}">
                <a16:creationId xmlns:a16="http://schemas.microsoft.com/office/drawing/2014/main" id="{86A585E9-3ABC-FF45-AC3A-C8AA8D88A439}"/>
              </a:ext>
            </a:extLst>
          </p:cNvPr>
          <p:cNvSpPr txBox="1"/>
          <p:nvPr/>
        </p:nvSpPr>
        <p:spPr>
          <a:xfrm>
            <a:off x="6627618" y="121882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panose="020B0502020202020204" pitchFamily="34" charset="0"/>
              </a:rPr>
              <a:t>30% Increase</a:t>
            </a:r>
          </a:p>
        </p:txBody>
      </p:sp>
      <p:sp>
        <p:nvSpPr>
          <p:cNvPr id="34" name="TextBox 33">
            <a:extLst>
              <a:ext uri="{FF2B5EF4-FFF2-40B4-BE49-F238E27FC236}">
                <a16:creationId xmlns:a16="http://schemas.microsoft.com/office/drawing/2014/main" id="{3A0113ED-E184-4145-863C-C54A1CB4331F}"/>
              </a:ext>
            </a:extLst>
          </p:cNvPr>
          <p:cNvSpPr txBox="1"/>
          <p:nvPr/>
        </p:nvSpPr>
        <p:spPr>
          <a:xfrm>
            <a:off x="9266369" y="119498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panose="020B0502020202020204" pitchFamily="34" charset="0"/>
              </a:rPr>
              <a:t>Difference (30%-0%)</a:t>
            </a:r>
          </a:p>
        </p:txBody>
      </p:sp>
      <p:pic>
        <p:nvPicPr>
          <p:cNvPr id="19" name="Picture 18" descr="Shape&#10;&#10;Description automatically generated">
            <a:extLst>
              <a:ext uri="{FF2B5EF4-FFF2-40B4-BE49-F238E27FC236}">
                <a16:creationId xmlns:a16="http://schemas.microsoft.com/office/drawing/2014/main" id="{64462BB7-CC85-D247-9561-6D72551F1D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70" y="1813183"/>
            <a:ext cx="439222" cy="556348"/>
          </a:xfrm>
          <a:prstGeom prst="rect">
            <a:avLst/>
          </a:prstGeom>
        </p:spPr>
      </p:pic>
    </p:spTree>
    <p:extLst>
      <p:ext uri="{BB962C8B-B14F-4D97-AF65-F5344CB8AC3E}">
        <p14:creationId xmlns:p14="http://schemas.microsoft.com/office/powerpoint/2010/main" val="2779087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A7F538-30DE-9345-AD72-DCB914A9CFBD}"/>
              </a:ext>
            </a:extLst>
          </p:cNvPr>
          <p:cNvSpPr txBox="1"/>
          <p:nvPr/>
        </p:nvSpPr>
        <p:spPr>
          <a:xfrm>
            <a:off x="233991" y="160917"/>
            <a:ext cx="9158289" cy="87522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r>
              <a:rPr lang="en-US" sz="3600" b="1" dirty="0">
                <a:solidFill>
                  <a:srgbClr val="5372B3"/>
                </a:solidFill>
                <a:latin typeface="Century Gothic"/>
              </a:rPr>
              <a:t>InVEST Outputs: Cooling Capacity Index </a:t>
            </a:r>
          </a:p>
        </p:txBody>
      </p:sp>
      <p:graphicFrame>
        <p:nvGraphicFramePr>
          <p:cNvPr id="9" name="TextBox 5">
            <a:extLst>
              <a:ext uri="{FF2B5EF4-FFF2-40B4-BE49-F238E27FC236}">
                <a16:creationId xmlns:a16="http://schemas.microsoft.com/office/drawing/2014/main" id="{26DE84B7-CBBC-C8D6-9D6A-EF739C3B1363}"/>
              </a:ext>
            </a:extLst>
          </p:cNvPr>
          <p:cNvGraphicFramePr/>
          <p:nvPr>
            <p:extLst>
              <p:ext uri="{D42A27DB-BD31-4B8C-83A1-F6EECF244321}">
                <p14:modId xmlns:p14="http://schemas.microsoft.com/office/powerpoint/2010/main" val="2576233276"/>
              </p:ext>
            </p:extLst>
          </p:nvPr>
        </p:nvGraphicFramePr>
        <p:xfrm>
          <a:off x="454576" y="1654287"/>
          <a:ext cx="5648962" cy="4264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F1911C61-0F82-D24F-AFFD-586E811147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52478" y="1338364"/>
            <a:ext cx="5432969" cy="4389641"/>
          </a:xfrm>
          <a:prstGeom prst="rect">
            <a:avLst/>
          </a:prstGeom>
        </p:spPr>
      </p:pic>
      <p:pic>
        <p:nvPicPr>
          <p:cNvPr id="3" name="Picture 2">
            <a:extLst>
              <a:ext uri="{FF2B5EF4-FFF2-40B4-BE49-F238E27FC236}">
                <a16:creationId xmlns:a16="http://schemas.microsoft.com/office/drawing/2014/main" id="{74282F13-194C-9741-8835-85477BFFC8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2750" y="5122862"/>
            <a:ext cx="581025" cy="1248569"/>
          </a:xfrm>
          <a:prstGeom prst="rect">
            <a:avLst/>
          </a:prstGeom>
        </p:spPr>
      </p:pic>
      <p:sp>
        <p:nvSpPr>
          <p:cNvPr id="11" name="TextBox 10">
            <a:extLst>
              <a:ext uri="{FF2B5EF4-FFF2-40B4-BE49-F238E27FC236}">
                <a16:creationId xmlns:a16="http://schemas.microsoft.com/office/drawing/2014/main" id="{771A6FF8-ACCA-E043-8D43-9EF2BE71634A}"/>
              </a:ext>
            </a:extLst>
          </p:cNvPr>
          <p:cNvSpPr txBox="1"/>
          <p:nvPr/>
        </p:nvSpPr>
        <p:spPr>
          <a:xfrm>
            <a:off x="7291387" y="5062060"/>
            <a:ext cx="1510053" cy="1369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.85 </a:t>
            </a:r>
            <a:r>
              <a:rPr lang="en-US" sz="1100" dirty="0">
                <a:solidFill>
                  <a:schemeClr val="tx1">
                    <a:lumMod val="75000"/>
                    <a:lumOff val="25000"/>
                  </a:schemeClr>
                </a:solidFill>
                <a:latin typeface="Century Gothic"/>
                <a:cs typeface="Calibri"/>
              </a:rPr>
              <a:t>(higher cooling capacity)</a:t>
            </a:r>
          </a:p>
          <a:p>
            <a:endParaRPr lang="en-US" dirty="0">
              <a:solidFill>
                <a:schemeClr val="tx1">
                  <a:lumMod val="75000"/>
                  <a:lumOff val="25000"/>
                </a:schemeClr>
              </a:solidFill>
              <a:latin typeface="Century Gothic"/>
              <a:cs typeface="Calibri"/>
            </a:endParaRPr>
          </a:p>
          <a:p>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cs typeface="Calibri"/>
              </a:rPr>
              <a:t>.07</a:t>
            </a:r>
          </a:p>
        </p:txBody>
      </p:sp>
      <p:pic>
        <p:nvPicPr>
          <p:cNvPr id="12" name="Picture 11" descr="Shape&#10;&#10;Description automatically generated">
            <a:extLst>
              <a:ext uri="{FF2B5EF4-FFF2-40B4-BE49-F238E27FC236}">
                <a16:creationId xmlns:a16="http://schemas.microsoft.com/office/drawing/2014/main" id="{1AC09447-0C35-6B42-9934-43F487DE0D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2749" y="1172678"/>
            <a:ext cx="581026" cy="735968"/>
          </a:xfrm>
          <a:prstGeom prst="rect">
            <a:avLst/>
          </a:prstGeom>
        </p:spPr>
      </p:pic>
      <p:sp>
        <p:nvSpPr>
          <p:cNvPr id="14" name="TextBox 13">
            <a:extLst>
              <a:ext uri="{FF2B5EF4-FFF2-40B4-BE49-F238E27FC236}">
                <a16:creationId xmlns:a16="http://schemas.microsoft.com/office/drawing/2014/main" id="{8C8BC620-10CA-734A-BA12-B7F1146424B2}"/>
              </a:ext>
            </a:extLst>
          </p:cNvPr>
          <p:cNvSpPr txBox="1"/>
          <p:nvPr/>
        </p:nvSpPr>
        <p:spPr>
          <a:xfrm>
            <a:off x="7477104" y="937027"/>
            <a:ext cx="3719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rPr>
              <a:t>Cooling Capacity: BAU</a:t>
            </a:r>
            <a:endParaRPr lang="en-US" sz="2000" b="1" dirty="0">
              <a:solidFill>
                <a:schemeClr val="tx1">
                  <a:lumMod val="75000"/>
                  <a:lumOff val="25000"/>
                </a:schemeClr>
              </a:solidFill>
            </a:endParaRPr>
          </a:p>
        </p:txBody>
      </p:sp>
    </p:spTree>
    <p:extLst>
      <p:ext uri="{BB962C8B-B14F-4D97-AF65-F5344CB8AC3E}">
        <p14:creationId xmlns:p14="http://schemas.microsoft.com/office/powerpoint/2010/main" val="3711154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914D5C-5427-F5C0-9C1E-1208A5CA4EFC}"/>
              </a:ext>
            </a:extLst>
          </p:cNvPr>
          <p:cNvSpPr txBox="1"/>
          <p:nvPr/>
        </p:nvSpPr>
        <p:spPr>
          <a:xfrm>
            <a:off x="289176" y="-70840"/>
            <a:ext cx="9150096"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rgbClr val="5372B3"/>
                </a:solidFill>
                <a:latin typeface="Century Gothic"/>
                <a:ea typeface="+mj-ea"/>
                <a:cs typeface="+mj-cs"/>
              </a:rPr>
              <a:t>InVEST Output: Heat Mitigation Index</a:t>
            </a:r>
          </a:p>
        </p:txBody>
      </p:sp>
      <p:sp>
        <p:nvSpPr>
          <p:cNvPr id="14" name="TextBox 13">
            <a:extLst>
              <a:ext uri="{FF2B5EF4-FFF2-40B4-BE49-F238E27FC236}">
                <a16:creationId xmlns:a16="http://schemas.microsoft.com/office/drawing/2014/main" id="{1BFECFD1-C2C6-17A6-D7D5-10BFA368D7AB}"/>
              </a:ext>
            </a:extLst>
          </p:cNvPr>
          <p:cNvSpPr txBox="1"/>
          <p:nvPr/>
        </p:nvSpPr>
        <p:spPr>
          <a:xfrm>
            <a:off x="162702" y="1480368"/>
            <a:ext cx="8553719" cy="1292662"/>
          </a:xfrm>
          <a:prstGeom prst="rect">
            <a:avLst/>
          </a:prstGeom>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5372B3"/>
              </a:solidFill>
              <a:latin typeface="Century Gothic"/>
              <a:cs typeface="Calibri"/>
            </a:endParaRPr>
          </a:p>
          <a:p>
            <a:pPr marL="457200" indent="-457200">
              <a:buClr>
                <a:srgbClr val="5372B3"/>
              </a:buClr>
              <a:buFont typeface="Webdings" panose="05030102010509060703" pitchFamily="18" charset="2"/>
              <a:buChar char="4"/>
            </a:pPr>
            <a:r>
              <a:rPr lang="en-US" sz="2200" b="1" dirty="0">
                <a:solidFill>
                  <a:schemeClr val="tx1">
                    <a:lumMod val="75000"/>
                    <a:lumOff val="25000"/>
                  </a:schemeClr>
                </a:solidFill>
                <a:latin typeface="Century Gothic"/>
                <a:ea typeface="+mn-lt"/>
                <a:cs typeface="+mn-lt"/>
              </a:rPr>
              <a:t>Zip Code 67214: Low Heat Mitigation</a:t>
            </a:r>
            <a:endParaRPr lang="en-US" sz="2200" dirty="0">
              <a:solidFill>
                <a:schemeClr val="tx1">
                  <a:lumMod val="75000"/>
                  <a:lumOff val="25000"/>
                </a:schemeClr>
              </a:solidFill>
              <a:latin typeface="Century Gothic"/>
              <a:cs typeface="Calibri"/>
            </a:endParaRPr>
          </a:p>
          <a:p>
            <a:pPr indent="-457200">
              <a:buClr>
                <a:srgbClr val="5372B3"/>
              </a:buClr>
              <a:buFont typeface="Webdings" panose="05030102010509060703" pitchFamily="18" charset="2"/>
              <a:buChar char="4"/>
            </a:pPr>
            <a:r>
              <a:rPr lang="en-US" sz="2200" dirty="0">
                <a:solidFill>
                  <a:schemeClr val="tx1">
                    <a:lumMod val="75000"/>
                    <a:lumOff val="25000"/>
                  </a:schemeClr>
                </a:solidFill>
                <a:latin typeface="Century Gothic"/>
                <a:cs typeface="Calibri"/>
              </a:rPr>
              <a:t>Sociodemographic Snapshot </a:t>
            </a:r>
            <a:endParaRPr lang="en-US" dirty="0">
              <a:solidFill>
                <a:schemeClr val="tx1">
                  <a:lumMod val="75000"/>
                  <a:lumOff val="25000"/>
                </a:schemeClr>
              </a:solidFill>
              <a:latin typeface="Calibri"/>
              <a:cs typeface="Calibri"/>
            </a:endParaRPr>
          </a:p>
          <a:p>
            <a:pPr marL="0" lvl="1">
              <a:buClr>
                <a:srgbClr val="5372B3"/>
              </a:buClr>
            </a:pPr>
            <a:r>
              <a:rPr lang="en-US" sz="1600" dirty="0">
                <a:solidFill>
                  <a:schemeClr val="tx1">
                    <a:lumMod val="75000"/>
                    <a:lumOff val="25000"/>
                  </a:schemeClr>
                </a:solidFill>
                <a:latin typeface="Century Gothic"/>
                <a:cs typeface="Calibri"/>
              </a:rPr>
              <a:t>        (compared to National Averages)</a:t>
            </a:r>
            <a:endParaRPr lang="en-US" dirty="0">
              <a:solidFill>
                <a:schemeClr val="tx1">
                  <a:lumMod val="75000"/>
                  <a:lumOff val="25000"/>
                </a:schemeClr>
              </a:solidFill>
              <a:cs typeface="Calibri" panose="020F0502020204030204"/>
            </a:endParaRPr>
          </a:p>
        </p:txBody>
      </p:sp>
      <p:grpSp>
        <p:nvGrpSpPr>
          <p:cNvPr id="15" name="Group 14">
            <a:extLst>
              <a:ext uri="{FF2B5EF4-FFF2-40B4-BE49-F238E27FC236}">
                <a16:creationId xmlns:a16="http://schemas.microsoft.com/office/drawing/2014/main" id="{C28EED1A-DFC5-1448-9FD1-813A948782E9}"/>
              </a:ext>
            </a:extLst>
          </p:cNvPr>
          <p:cNvGrpSpPr/>
          <p:nvPr/>
        </p:nvGrpSpPr>
        <p:grpSpPr>
          <a:xfrm>
            <a:off x="6826567" y="407991"/>
            <a:ext cx="5386114" cy="6082698"/>
            <a:chOff x="6438378" y="508633"/>
            <a:chExt cx="5386114" cy="6082698"/>
          </a:xfrm>
        </p:grpSpPr>
        <p:pic>
          <p:nvPicPr>
            <p:cNvPr id="8" name="Picture 7">
              <a:extLst>
                <a:ext uri="{FF2B5EF4-FFF2-40B4-BE49-F238E27FC236}">
                  <a16:creationId xmlns:a16="http://schemas.microsoft.com/office/drawing/2014/main" id="{1C72204E-0C4E-044A-A949-4E65614E0AB8}"/>
                </a:ext>
              </a:extLst>
            </p:cNvPr>
            <p:cNvPicPr>
              <a:picLocks noChangeAspect="1"/>
            </p:cNvPicPr>
            <p:nvPr/>
          </p:nvPicPr>
          <p:blipFill rotWithShape="1">
            <a:blip r:embed="rId3">
              <a:extLst>
                <a:ext uri="{28A0092B-C50C-407E-A947-70E740481C1C}">
                  <a14:useLocalDpi xmlns:a14="http://schemas.microsoft.com/office/drawing/2010/main" val="0"/>
                </a:ext>
              </a:extLst>
            </a:blip>
            <a:srcRect l="3969" t="21907" r="-3970" b="22292"/>
            <a:stretch/>
          </p:blipFill>
          <p:spPr>
            <a:xfrm>
              <a:off x="6525128" y="1806555"/>
              <a:ext cx="5299364" cy="3826721"/>
            </a:xfrm>
            <a:prstGeom prst="rect">
              <a:avLst/>
            </a:prstGeom>
          </p:spPr>
        </p:pic>
        <p:pic>
          <p:nvPicPr>
            <p:cNvPr id="12" name="Picture 11">
              <a:extLst>
                <a:ext uri="{FF2B5EF4-FFF2-40B4-BE49-F238E27FC236}">
                  <a16:creationId xmlns:a16="http://schemas.microsoft.com/office/drawing/2014/main" id="{A6F5B9E7-D5D7-C54F-B226-9683CBC17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7212" y="508633"/>
              <a:ext cx="1173023" cy="1518030"/>
            </a:xfrm>
            <a:prstGeom prst="rect">
              <a:avLst/>
            </a:prstGeom>
          </p:spPr>
        </p:pic>
        <p:cxnSp>
          <p:nvCxnSpPr>
            <p:cNvPr id="7" name="Straight Connector 6">
              <a:extLst>
                <a:ext uri="{FF2B5EF4-FFF2-40B4-BE49-F238E27FC236}">
                  <a16:creationId xmlns:a16="http://schemas.microsoft.com/office/drawing/2014/main" id="{D740CA97-2999-624A-BC90-2739D154E904}"/>
                </a:ext>
              </a:extLst>
            </p:cNvPr>
            <p:cNvCxnSpPr>
              <a:cxnSpLocks/>
            </p:cNvCxnSpPr>
            <p:nvPr/>
          </p:nvCxnSpPr>
          <p:spPr>
            <a:xfrm flipH="1">
              <a:off x="9114503" y="1616467"/>
              <a:ext cx="806908" cy="14189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888D3CF-CF45-FE48-98F7-DF198010B4A6}"/>
                </a:ext>
              </a:extLst>
            </p:cNvPr>
            <p:cNvCxnSpPr>
              <a:cxnSpLocks/>
            </p:cNvCxnSpPr>
            <p:nvPr/>
          </p:nvCxnSpPr>
          <p:spPr>
            <a:xfrm flipH="1">
              <a:off x="9623323" y="1806555"/>
              <a:ext cx="1102897" cy="15065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19C42E4-68B6-0345-B307-435746364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997" y="5519907"/>
              <a:ext cx="434492" cy="1013815"/>
            </a:xfrm>
            <a:prstGeom prst="rect">
              <a:avLst/>
            </a:prstGeom>
          </p:spPr>
        </p:pic>
        <p:sp>
          <p:nvSpPr>
            <p:cNvPr id="27" name="TextBox 26">
              <a:extLst>
                <a:ext uri="{FF2B5EF4-FFF2-40B4-BE49-F238E27FC236}">
                  <a16:creationId xmlns:a16="http://schemas.microsoft.com/office/drawing/2014/main" id="{42C12489-D12B-5B49-8126-CF1984318AA2}"/>
                </a:ext>
              </a:extLst>
            </p:cNvPr>
            <p:cNvSpPr txBox="1"/>
            <p:nvPr/>
          </p:nvSpPr>
          <p:spPr>
            <a:xfrm>
              <a:off x="9741618" y="5575668"/>
              <a:ext cx="182314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0.98 (higher ability to mitigate heat)</a:t>
              </a: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Calibri"/>
              </a:endParaRPr>
            </a:p>
            <a:p>
              <a:r>
                <a:rPr lang="en-US" sz="1200" dirty="0">
                  <a:solidFill>
                    <a:schemeClr val="tx1">
                      <a:lumMod val="75000"/>
                      <a:lumOff val="25000"/>
                    </a:schemeClr>
                  </a:solidFill>
                  <a:latin typeface="Century Gothic"/>
                  <a:cs typeface="Calibri"/>
                </a:rPr>
                <a:t>0.07</a:t>
              </a:r>
            </a:p>
          </p:txBody>
        </p:sp>
        <p:pic>
          <p:nvPicPr>
            <p:cNvPr id="28" name="Picture 27" descr="Shape&#10;&#10;Description automatically generated">
              <a:extLst>
                <a:ext uri="{FF2B5EF4-FFF2-40B4-BE49-F238E27FC236}">
                  <a16:creationId xmlns:a16="http://schemas.microsoft.com/office/drawing/2014/main" id="{718A7367-AAD8-B34B-B72A-CCA9134726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6476" y="1722117"/>
              <a:ext cx="513588" cy="650546"/>
            </a:xfrm>
            <a:prstGeom prst="rect">
              <a:avLst/>
            </a:prstGeom>
          </p:spPr>
        </p:pic>
        <p:pic>
          <p:nvPicPr>
            <p:cNvPr id="3" name="Picture 2">
              <a:extLst>
                <a:ext uri="{FF2B5EF4-FFF2-40B4-BE49-F238E27FC236}">
                  <a16:creationId xmlns:a16="http://schemas.microsoft.com/office/drawing/2014/main" id="{0A7E946F-0DF7-934D-8334-0F37EDF24D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131" b="21150"/>
            <a:stretch/>
          </p:blipFill>
          <p:spPr>
            <a:xfrm>
              <a:off x="6438378" y="5158275"/>
              <a:ext cx="1923154" cy="1386719"/>
            </a:xfrm>
            <a:prstGeom prst="rect">
              <a:avLst/>
            </a:prstGeom>
          </p:spPr>
        </p:pic>
        <p:cxnSp>
          <p:nvCxnSpPr>
            <p:cNvPr id="19" name="Straight Connector 18">
              <a:extLst>
                <a:ext uri="{FF2B5EF4-FFF2-40B4-BE49-F238E27FC236}">
                  <a16:creationId xmlns:a16="http://schemas.microsoft.com/office/drawing/2014/main" id="{79B36DF7-92AD-3548-A183-FC1AE77E92BB}"/>
                </a:ext>
              </a:extLst>
            </p:cNvPr>
            <p:cNvCxnSpPr>
              <a:cxnSpLocks/>
            </p:cNvCxnSpPr>
            <p:nvPr/>
          </p:nvCxnSpPr>
          <p:spPr>
            <a:xfrm flipH="1">
              <a:off x="6582637" y="3578831"/>
              <a:ext cx="3417543" cy="17123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F1B27D-92FF-9341-B9A6-B3AFD90BE9B7}"/>
                </a:ext>
              </a:extLst>
            </p:cNvPr>
            <p:cNvCxnSpPr>
              <a:cxnSpLocks/>
            </p:cNvCxnSpPr>
            <p:nvPr/>
          </p:nvCxnSpPr>
          <p:spPr>
            <a:xfrm flipH="1">
              <a:off x="8236449" y="3630854"/>
              <a:ext cx="2629671" cy="21945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8F42FAE-728F-B413-8A3B-6A9C0E3D692F}"/>
              </a:ext>
            </a:extLst>
          </p:cNvPr>
          <p:cNvSpPr txBox="1"/>
          <p:nvPr/>
        </p:nvSpPr>
        <p:spPr>
          <a:xfrm>
            <a:off x="368060" y="1090062"/>
            <a:ext cx="89787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solidFill>
                  <a:srgbClr val="5372B3"/>
                </a:solidFill>
                <a:latin typeface="Century Gothic"/>
              </a:rPr>
              <a:t>Sociodemographic Characteristics as a Potential Predictor of Heat Mitigation:</a:t>
            </a:r>
            <a:endParaRPr lang="en-US" u="sng" dirty="0"/>
          </a:p>
        </p:txBody>
      </p:sp>
      <p:sp>
        <p:nvSpPr>
          <p:cNvPr id="18" name="TextBox 17">
            <a:extLst>
              <a:ext uri="{FF2B5EF4-FFF2-40B4-BE49-F238E27FC236}">
                <a16:creationId xmlns:a16="http://schemas.microsoft.com/office/drawing/2014/main" id="{9A535D4D-CE54-424D-8BAA-70FEE6CD89CD}"/>
              </a:ext>
            </a:extLst>
          </p:cNvPr>
          <p:cNvSpPr txBox="1"/>
          <p:nvPr/>
        </p:nvSpPr>
        <p:spPr>
          <a:xfrm>
            <a:off x="156950" y="3969051"/>
            <a:ext cx="6103088" cy="1107996"/>
          </a:xfrm>
          <a:prstGeom prst="rect">
            <a:avLst/>
          </a:prstGeom>
          <a:noFill/>
        </p:spPr>
        <p:txBody>
          <a:bodyPr wrap="square" lIns="91440" tIns="45720" rIns="91440" bIns="45720" anchor="t">
            <a:spAutoFit/>
          </a:bodyPr>
          <a:lstStyle/>
          <a:p>
            <a:pPr>
              <a:buClr>
                <a:srgbClr val="5372B3"/>
              </a:buClr>
            </a:pPr>
            <a:endParaRPr lang="en-US" sz="2200" dirty="0">
              <a:solidFill>
                <a:schemeClr val="tx1">
                  <a:lumMod val="75000"/>
                  <a:lumOff val="25000"/>
                </a:schemeClr>
              </a:solidFill>
              <a:latin typeface="Century Gothic" panose="020B0502020202020204" pitchFamily="34" charset="0"/>
              <a:cs typeface="Calibri"/>
            </a:endParaRPr>
          </a:p>
          <a:p>
            <a:pPr marL="457200" indent="-457200">
              <a:buClr>
                <a:srgbClr val="5372B3"/>
              </a:buClr>
              <a:buFont typeface="Webdings" panose="05030102010509060703" pitchFamily="18" charset="2"/>
              <a:buChar char="4"/>
            </a:pPr>
            <a:r>
              <a:rPr lang="en-US" sz="2200" b="1" dirty="0">
                <a:solidFill>
                  <a:schemeClr val="tx1">
                    <a:lumMod val="75000"/>
                    <a:lumOff val="25000"/>
                  </a:schemeClr>
                </a:solidFill>
                <a:latin typeface="Century Gothic" panose="020B0502020202020204" pitchFamily="34" charset="0"/>
                <a:ea typeface="+mn-lt"/>
                <a:cs typeface="+mn-lt"/>
              </a:rPr>
              <a:t>Zip Code 67204: High Heat Mitigation</a:t>
            </a:r>
            <a:endParaRPr lang="en-US" sz="2200" dirty="0">
              <a:solidFill>
                <a:schemeClr val="tx1">
                  <a:lumMod val="75000"/>
                  <a:lumOff val="25000"/>
                </a:schemeClr>
              </a:solidFill>
              <a:latin typeface="Century Gothic" panose="020B0502020202020204" pitchFamily="34" charset="0"/>
              <a:cs typeface="Calibri"/>
            </a:endParaRPr>
          </a:p>
          <a:p>
            <a:pPr marL="285750" indent="-457200">
              <a:buClr>
                <a:srgbClr val="5372B3"/>
              </a:buClr>
              <a:buFont typeface="Webdings,Sans-Serif" panose="05030102010509060703" pitchFamily="18" charset="2"/>
              <a:buChar char="4"/>
            </a:pPr>
            <a:r>
              <a:rPr lang="en-US" sz="2200" dirty="0">
                <a:solidFill>
                  <a:schemeClr val="tx1">
                    <a:lumMod val="75000"/>
                    <a:lumOff val="25000"/>
                  </a:schemeClr>
                </a:solidFill>
                <a:latin typeface="Century Gothic" panose="020B0502020202020204" pitchFamily="34" charset="0"/>
                <a:ea typeface="+mn-lt"/>
                <a:cs typeface="+mn-lt"/>
              </a:rPr>
              <a:t>Sociodemographic Snapshot    </a:t>
            </a:r>
            <a:endParaRPr lang="en-US" sz="1600" dirty="0">
              <a:solidFill>
                <a:schemeClr val="tx1">
                  <a:lumMod val="75000"/>
                  <a:lumOff val="25000"/>
                </a:schemeClr>
              </a:solidFill>
              <a:latin typeface="Century Gothic" panose="020B0502020202020204" pitchFamily="34" charset="0"/>
              <a:cs typeface="Calibri" panose="020F0502020204030204"/>
            </a:endParaRPr>
          </a:p>
        </p:txBody>
      </p:sp>
      <p:grpSp>
        <p:nvGrpSpPr>
          <p:cNvPr id="29" name="Group 28">
            <a:extLst>
              <a:ext uri="{FF2B5EF4-FFF2-40B4-BE49-F238E27FC236}">
                <a16:creationId xmlns:a16="http://schemas.microsoft.com/office/drawing/2014/main" id="{EDE42C4A-54A1-CCFA-5641-85F9D4A90728}"/>
              </a:ext>
            </a:extLst>
          </p:cNvPr>
          <p:cNvGrpSpPr/>
          <p:nvPr/>
        </p:nvGrpSpPr>
        <p:grpSpPr>
          <a:xfrm>
            <a:off x="365998" y="2792020"/>
            <a:ext cx="6250711" cy="1075629"/>
            <a:chOff x="365998" y="2648246"/>
            <a:chExt cx="6250711" cy="1075629"/>
          </a:xfrm>
        </p:grpSpPr>
        <p:sp>
          <p:nvSpPr>
            <p:cNvPr id="9" name="TextBox 8">
              <a:extLst>
                <a:ext uri="{FF2B5EF4-FFF2-40B4-BE49-F238E27FC236}">
                  <a16:creationId xmlns:a16="http://schemas.microsoft.com/office/drawing/2014/main" id="{99FFB384-159F-54D2-3E29-8600D4FAE957}"/>
                </a:ext>
              </a:extLst>
            </p:cNvPr>
            <p:cNvSpPr txBox="1"/>
            <p:nvPr/>
          </p:nvSpPr>
          <p:spPr>
            <a:xfrm>
              <a:off x="365998" y="2648246"/>
              <a:ext cx="16068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dirty="0">
                  <a:solidFill>
                    <a:schemeClr val="tx1">
                      <a:lumMod val="75000"/>
                      <a:lumOff val="25000"/>
                    </a:schemeClr>
                  </a:solidFill>
                  <a:latin typeface="Century Gothic" panose="020B0502020202020204" pitchFamily="34" charset="0"/>
                  <a:cs typeface="Calibri"/>
                </a:rPr>
                <a:t>% Low Income</a:t>
              </a:r>
            </a:p>
          </p:txBody>
        </p:sp>
        <p:sp>
          <p:nvSpPr>
            <p:cNvPr id="11" name="TextBox 10">
              <a:extLst>
                <a:ext uri="{FF2B5EF4-FFF2-40B4-BE49-F238E27FC236}">
                  <a16:creationId xmlns:a16="http://schemas.microsoft.com/office/drawing/2014/main" id="{EDD8A9FA-06A2-29EF-1711-57A8DFA6A6B6}"/>
                </a:ext>
              </a:extLst>
            </p:cNvPr>
            <p:cNvSpPr txBox="1"/>
            <p:nvPr/>
          </p:nvSpPr>
          <p:spPr>
            <a:xfrm>
              <a:off x="1947506" y="2648246"/>
              <a:ext cx="205252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dirty="0">
                  <a:solidFill>
                    <a:schemeClr val="tx1">
                      <a:lumMod val="75000"/>
                      <a:lumOff val="25000"/>
                    </a:schemeClr>
                  </a:solidFill>
                  <a:latin typeface="Century Gothic" panose="020B0502020202020204" pitchFamily="34" charset="0"/>
                  <a:cs typeface="Calibri"/>
                </a:rPr>
                <a:t>% People of Color</a:t>
              </a:r>
            </a:p>
          </p:txBody>
        </p:sp>
        <p:sp>
          <p:nvSpPr>
            <p:cNvPr id="13" name="TextBox 12">
              <a:extLst>
                <a:ext uri="{FF2B5EF4-FFF2-40B4-BE49-F238E27FC236}">
                  <a16:creationId xmlns:a16="http://schemas.microsoft.com/office/drawing/2014/main" id="{A9954458-AAD1-027C-9C33-FBAF2DB32B58}"/>
                </a:ext>
              </a:extLst>
            </p:cNvPr>
            <p:cNvSpPr txBox="1"/>
            <p:nvPr/>
          </p:nvSpPr>
          <p:spPr>
            <a:xfrm>
              <a:off x="3557770" y="2648246"/>
              <a:ext cx="3058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dirty="0">
                  <a:solidFill>
                    <a:schemeClr val="tx1">
                      <a:lumMod val="75000"/>
                      <a:lumOff val="25000"/>
                    </a:schemeClr>
                  </a:solidFill>
                  <a:latin typeface="Century Gothic" panose="020B0502020202020204" pitchFamily="34" charset="0"/>
                  <a:cs typeface="Calibri"/>
                </a:rPr>
                <a:t>% Less than High School Education</a:t>
              </a:r>
            </a:p>
          </p:txBody>
        </p:sp>
        <p:sp>
          <p:nvSpPr>
            <p:cNvPr id="17" name="TextBox 16">
              <a:extLst>
                <a:ext uri="{FF2B5EF4-FFF2-40B4-BE49-F238E27FC236}">
                  <a16:creationId xmlns:a16="http://schemas.microsoft.com/office/drawing/2014/main" id="{8206422A-4DD5-4B49-33E5-FF6E0702161F}"/>
                </a:ext>
              </a:extLst>
            </p:cNvPr>
            <p:cNvSpPr txBox="1"/>
            <p:nvPr/>
          </p:nvSpPr>
          <p:spPr>
            <a:xfrm>
              <a:off x="466639" y="3108322"/>
              <a:ext cx="173736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solidFill>
                    <a:srgbClr val="E37405"/>
                  </a:solidFill>
                  <a:latin typeface="Century Gothic" panose="020B0502020202020204" pitchFamily="34" charset="0"/>
                  <a:cs typeface="Calibri"/>
                </a:rPr>
                <a:t>92 %ile</a:t>
              </a:r>
            </a:p>
          </p:txBody>
        </p:sp>
        <p:sp>
          <p:nvSpPr>
            <p:cNvPr id="21" name="TextBox 20">
              <a:extLst>
                <a:ext uri="{FF2B5EF4-FFF2-40B4-BE49-F238E27FC236}">
                  <a16:creationId xmlns:a16="http://schemas.microsoft.com/office/drawing/2014/main" id="{DDF727F5-136B-033F-398F-9F20EF2D9C54}"/>
                </a:ext>
              </a:extLst>
            </p:cNvPr>
            <p:cNvSpPr txBox="1"/>
            <p:nvPr/>
          </p:nvSpPr>
          <p:spPr>
            <a:xfrm>
              <a:off x="2235054" y="3108322"/>
              <a:ext cx="173736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solidFill>
                    <a:srgbClr val="E37405"/>
                  </a:solidFill>
                  <a:latin typeface="Century Gothic" panose="020B0502020202020204" pitchFamily="34" charset="0"/>
                  <a:cs typeface="Calibri"/>
                </a:rPr>
                <a:t>86 %ile</a:t>
              </a:r>
            </a:p>
          </p:txBody>
        </p:sp>
        <p:sp>
          <p:nvSpPr>
            <p:cNvPr id="23" name="TextBox 22">
              <a:extLst>
                <a:ext uri="{FF2B5EF4-FFF2-40B4-BE49-F238E27FC236}">
                  <a16:creationId xmlns:a16="http://schemas.microsoft.com/office/drawing/2014/main" id="{AB8899C5-CE59-9A17-9DCE-4EA407BBE0F3}"/>
                </a:ext>
              </a:extLst>
            </p:cNvPr>
            <p:cNvSpPr txBox="1"/>
            <p:nvPr/>
          </p:nvSpPr>
          <p:spPr>
            <a:xfrm>
              <a:off x="4233506" y="3108321"/>
              <a:ext cx="173736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solidFill>
                    <a:srgbClr val="E37405"/>
                  </a:solidFill>
                  <a:latin typeface="Century Gothic" panose="020B0502020202020204" pitchFamily="34" charset="0"/>
                  <a:cs typeface="Calibri"/>
                </a:rPr>
                <a:t>70 %ile</a:t>
              </a:r>
            </a:p>
          </p:txBody>
        </p:sp>
      </p:grpSp>
      <p:cxnSp>
        <p:nvCxnSpPr>
          <p:cNvPr id="24" name="Straight Arrow Connector 23">
            <a:extLst>
              <a:ext uri="{FF2B5EF4-FFF2-40B4-BE49-F238E27FC236}">
                <a16:creationId xmlns:a16="http://schemas.microsoft.com/office/drawing/2014/main" id="{5C17E8B0-D620-E365-3E12-1ACCB7F65ABF}"/>
              </a:ext>
            </a:extLst>
          </p:cNvPr>
          <p:cNvCxnSpPr/>
          <p:nvPr/>
        </p:nvCxnSpPr>
        <p:spPr>
          <a:xfrm>
            <a:off x="5781674" y="2036373"/>
            <a:ext cx="3717985" cy="943155"/>
          </a:xfrm>
          <a:prstGeom prst="straightConnector1">
            <a:avLst/>
          </a:prstGeom>
          <a:ln w="28575">
            <a:solidFill>
              <a:srgbClr val="E3740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06726A7-CD2E-32E5-4F47-2937E2B15FFE}"/>
              </a:ext>
            </a:extLst>
          </p:cNvPr>
          <p:cNvCxnSpPr>
            <a:cxnSpLocks/>
          </p:cNvCxnSpPr>
          <p:nvPr/>
        </p:nvCxnSpPr>
        <p:spPr>
          <a:xfrm flipV="1">
            <a:off x="5781674" y="3439603"/>
            <a:ext cx="4623758" cy="810882"/>
          </a:xfrm>
          <a:prstGeom prst="straightConnector1">
            <a:avLst/>
          </a:prstGeom>
          <a:ln w="28575">
            <a:solidFill>
              <a:srgbClr val="5372B3"/>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FF4052AD-19C4-17F9-A7C9-CD033299FB88}"/>
              </a:ext>
            </a:extLst>
          </p:cNvPr>
          <p:cNvGrpSpPr/>
          <p:nvPr/>
        </p:nvGrpSpPr>
        <p:grpSpPr>
          <a:xfrm>
            <a:off x="365997" y="5076410"/>
            <a:ext cx="6250711" cy="1598849"/>
            <a:chOff x="365998" y="2648246"/>
            <a:chExt cx="6250711" cy="1598849"/>
          </a:xfrm>
        </p:grpSpPr>
        <p:sp>
          <p:nvSpPr>
            <p:cNvPr id="31" name="TextBox 30">
              <a:extLst>
                <a:ext uri="{FF2B5EF4-FFF2-40B4-BE49-F238E27FC236}">
                  <a16:creationId xmlns:a16="http://schemas.microsoft.com/office/drawing/2014/main" id="{DD2258D5-9C98-48F4-4BFF-A6C6DE3DCC00}"/>
                </a:ext>
              </a:extLst>
            </p:cNvPr>
            <p:cNvSpPr txBox="1"/>
            <p:nvPr/>
          </p:nvSpPr>
          <p:spPr>
            <a:xfrm>
              <a:off x="365998" y="2648246"/>
              <a:ext cx="16068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dirty="0">
                  <a:solidFill>
                    <a:schemeClr val="tx1">
                      <a:lumMod val="75000"/>
                      <a:lumOff val="25000"/>
                    </a:schemeClr>
                  </a:solidFill>
                  <a:latin typeface="Century Gothic" panose="020B0502020202020204" pitchFamily="34" charset="0"/>
                  <a:cs typeface="Calibri"/>
                </a:rPr>
                <a:t>% Low Income</a:t>
              </a:r>
            </a:p>
          </p:txBody>
        </p:sp>
        <p:sp>
          <p:nvSpPr>
            <p:cNvPr id="32" name="TextBox 31">
              <a:extLst>
                <a:ext uri="{FF2B5EF4-FFF2-40B4-BE49-F238E27FC236}">
                  <a16:creationId xmlns:a16="http://schemas.microsoft.com/office/drawing/2014/main" id="{2167EFCE-69A8-E31F-C401-80E6A6A96D8C}"/>
                </a:ext>
              </a:extLst>
            </p:cNvPr>
            <p:cNvSpPr txBox="1"/>
            <p:nvPr/>
          </p:nvSpPr>
          <p:spPr>
            <a:xfrm>
              <a:off x="1947506" y="2648246"/>
              <a:ext cx="205252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dirty="0">
                  <a:solidFill>
                    <a:schemeClr val="tx1">
                      <a:lumMod val="75000"/>
                      <a:lumOff val="25000"/>
                    </a:schemeClr>
                  </a:solidFill>
                  <a:latin typeface="Century Gothic" panose="020B0502020202020204" pitchFamily="34" charset="0"/>
                  <a:cs typeface="Calibri"/>
                </a:rPr>
                <a:t>% People of Color</a:t>
              </a:r>
            </a:p>
          </p:txBody>
        </p:sp>
        <p:sp>
          <p:nvSpPr>
            <p:cNvPr id="33" name="TextBox 32">
              <a:extLst>
                <a:ext uri="{FF2B5EF4-FFF2-40B4-BE49-F238E27FC236}">
                  <a16:creationId xmlns:a16="http://schemas.microsoft.com/office/drawing/2014/main" id="{C56687A8-E2CD-5152-2D44-54C426175757}"/>
                </a:ext>
              </a:extLst>
            </p:cNvPr>
            <p:cNvSpPr txBox="1"/>
            <p:nvPr/>
          </p:nvSpPr>
          <p:spPr>
            <a:xfrm>
              <a:off x="3557770" y="2648246"/>
              <a:ext cx="30589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u="sng" dirty="0">
                  <a:solidFill>
                    <a:schemeClr val="tx1">
                      <a:lumMod val="75000"/>
                      <a:lumOff val="25000"/>
                    </a:schemeClr>
                  </a:solidFill>
                  <a:latin typeface="Century Gothic" panose="020B0502020202020204" pitchFamily="34" charset="0"/>
                  <a:cs typeface="Calibri"/>
                </a:rPr>
                <a:t>% Less than High School Education</a:t>
              </a:r>
            </a:p>
          </p:txBody>
        </p:sp>
        <p:sp>
          <p:nvSpPr>
            <p:cNvPr id="34" name="TextBox 33">
              <a:extLst>
                <a:ext uri="{FF2B5EF4-FFF2-40B4-BE49-F238E27FC236}">
                  <a16:creationId xmlns:a16="http://schemas.microsoft.com/office/drawing/2014/main" id="{A317AC61-8AE2-58C2-01BE-CF67A6EBEAF0}"/>
                </a:ext>
              </a:extLst>
            </p:cNvPr>
            <p:cNvSpPr txBox="1"/>
            <p:nvPr/>
          </p:nvSpPr>
          <p:spPr>
            <a:xfrm>
              <a:off x="466639" y="3108322"/>
              <a:ext cx="164592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solidFill>
                    <a:srgbClr val="5372B3"/>
                  </a:solidFill>
                  <a:latin typeface="Century Gothic" panose="020B0502020202020204" pitchFamily="34" charset="0"/>
                  <a:cs typeface="Calibri"/>
                </a:rPr>
                <a:t>4 %ile</a:t>
              </a:r>
            </a:p>
          </p:txBody>
        </p:sp>
        <p:sp>
          <p:nvSpPr>
            <p:cNvPr id="35" name="TextBox 34">
              <a:extLst>
                <a:ext uri="{FF2B5EF4-FFF2-40B4-BE49-F238E27FC236}">
                  <a16:creationId xmlns:a16="http://schemas.microsoft.com/office/drawing/2014/main" id="{68E8104B-B6E8-84A2-577E-55CC6250071B}"/>
                </a:ext>
              </a:extLst>
            </p:cNvPr>
            <p:cNvSpPr txBox="1"/>
            <p:nvPr/>
          </p:nvSpPr>
          <p:spPr>
            <a:xfrm>
              <a:off x="2235054" y="3108322"/>
              <a:ext cx="164592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solidFill>
                    <a:srgbClr val="5372B3"/>
                  </a:solidFill>
                  <a:latin typeface="Century Gothic" panose="020B0502020202020204" pitchFamily="34" charset="0"/>
                  <a:cs typeface="Calibri"/>
                </a:rPr>
                <a:t>23 %ile</a:t>
              </a:r>
            </a:p>
          </p:txBody>
        </p:sp>
        <p:sp>
          <p:nvSpPr>
            <p:cNvPr id="36" name="TextBox 35">
              <a:extLst>
                <a:ext uri="{FF2B5EF4-FFF2-40B4-BE49-F238E27FC236}">
                  <a16:creationId xmlns:a16="http://schemas.microsoft.com/office/drawing/2014/main" id="{9C8F2E0D-9454-2426-A203-B6E17DFE73D6}"/>
                </a:ext>
              </a:extLst>
            </p:cNvPr>
            <p:cNvSpPr txBox="1"/>
            <p:nvPr/>
          </p:nvSpPr>
          <p:spPr>
            <a:xfrm>
              <a:off x="4219129" y="3108321"/>
              <a:ext cx="1645920"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400" b="1" dirty="0">
                  <a:solidFill>
                    <a:srgbClr val="5372B3"/>
                  </a:solidFill>
                  <a:latin typeface="Century Gothic" panose="020B0502020202020204" pitchFamily="34" charset="0"/>
                  <a:cs typeface="Calibri"/>
                </a:rPr>
                <a:t>11 %ile</a:t>
              </a:r>
            </a:p>
          </p:txBody>
        </p:sp>
      </p:grpSp>
    </p:spTree>
    <p:extLst>
      <p:ext uri="{BB962C8B-B14F-4D97-AF65-F5344CB8AC3E}">
        <p14:creationId xmlns:p14="http://schemas.microsoft.com/office/powerpoint/2010/main" val="292102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4CD53-17AD-5903-8594-3FAF5E2011AE}"/>
              </a:ext>
            </a:extLst>
          </p:cNvPr>
          <p:cNvSpPr txBox="1"/>
          <p:nvPr/>
        </p:nvSpPr>
        <p:spPr>
          <a:xfrm>
            <a:off x="305232" y="180822"/>
            <a:ext cx="115413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rPr>
              <a:t>Tree Canopy Manipulation</a:t>
            </a:r>
          </a:p>
        </p:txBody>
      </p:sp>
      <p:sp>
        <p:nvSpPr>
          <p:cNvPr id="774" name="TextBox 773">
            <a:extLst>
              <a:ext uri="{FF2B5EF4-FFF2-40B4-BE49-F238E27FC236}">
                <a16:creationId xmlns:a16="http://schemas.microsoft.com/office/drawing/2014/main" id="{73354242-86EB-39ED-FDBA-892E5D9DE268}"/>
              </a:ext>
            </a:extLst>
          </p:cNvPr>
          <p:cNvSpPr txBox="1"/>
          <p:nvPr/>
        </p:nvSpPr>
        <p:spPr>
          <a:xfrm>
            <a:off x="2312776" y="1007519"/>
            <a:ext cx="766562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solidFill>
                  <a:srgbClr val="3F3F3F"/>
                </a:solidFill>
                <a:latin typeface="Century Gothic"/>
                <a:cs typeface="Calibri"/>
              </a:rPr>
              <a:t>Scenarios Generated: Heat Mitigation Index</a:t>
            </a:r>
            <a:endParaRPr lang="en-US" sz="2600" b="1" dirty="0">
              <a:solidFill>
                <a:srgbClr val="3F3F3F"/>
              </a:solidFill>
              <a:latin typeface="Century Gothic"/>
            </a:endParaRPr>
          </a:p>
        </p:txBody>
      </p:sp>
      <p:graphicFrame>
        <p:nvGraphicFramePr>
          <p:cNvPr id="781" name="Table 781">
            <a:extLst>
              <a:ext uri="{FF2B5EF4-FFF2-40B4-BE49-F238E27FC236}">
                <a16:creationId xmlns:a16="http://schemas.microsoft.com/office/drawing/2014/main" id="{8F0D5547-C1BF-1252-E837-FF82148D41BB}"/>
              </a:ext>
            </a:extLst>
          </p:cNvPr>
          <p:cNvGraphicFramePr>
            <a:graphicFrameLocks noGrp="1"/>
          </p:cNvGraphicFramePr>
          <p:nvPr>
            <p:extLst>
              <p:ext uri="{D42A27DB-BD31-4B8C-83A1-F6EECF244321}">
                <p14:modId xmlns:p14="http://schemas.microsoft.com/office/powerpoint/2010/main" val="1043747600"/>
              </p:ext>
            </p:extLst>
          </p:nvPr>
        </p:nvGraphicFramePr>
        <p:xfrm>
          <a:off x="431320" y="1653396"/>
          <a:ext cx="11388921" cy="4730785"/>
        </p:xfrm>
        <a:graphic>
          <a:graphicData uri="http://schemas.openxmlformats.org/drawingml/2006/table">
            <a:tbl>
              <a:tblPr firstRow="1" bandRow="1">
                <a:tableStyleId>{2D5ABB26-0587-4C30-8999-92F81FD0307C}</a:tableStyleId>
              </a:tblPr>
              <a:tblGrid>
                <a:gridCol w="3796307">
                  <a:extLst>
                    <a:ext uri="{9D8B030D-6E8A-4147-A177-3AD203B41FA5}">
                      <a16:colId xmlns:a16="http://schemas.microsoft.com/office/drawing/2014/main" val="323699951"/>
                    </a:ext>
                  </a:extLst>
                </a:gridCol>
                <a:gridCol w="3796307">
                  <a:extLst>
                    <a:ext uri="{9D8B030D-6E8A-4147-A177-3AD203B41FA5}">
                      <a16:colId xmlns:a16="http://schemas.microsoft.com/office/drawing/2014/main" val="3822386465"/>
                    </a:ext>
                  </a:extLst>
                </a:gridCol>
                <a:gridCol w="3796307">
                  <a:extLst>
                    <a:ext uri="{9D8B030D-6E8A-4147-A177-3AD203B41FA5}">
                      <a16:colId xmlns:a16="http://schemas.microsoft.com/office/drawing/2014/main" val="2903977730"/>
                    </a:ext>
                  </a:extLst>
                </a:gridCol>
              </a:tblGrid>
              <a:tr h="1052285">
                <a:tc>
                  <a:txBody>
                    <a:bodyPr/>
                    <a:lstStyle/>
                    <a:p>
                      <a:pPr algn="ctr"/>
                      <a:r>
                        <a:rPr lang="en-US" sz="2200" b="1" dirty="0">
                          <a:solidFill>
                            <a:schemeClr val="tx1">
                              <a:lumMod val="75000"/>
                              <a:lumOff val="25000"/>
                            </a:schemeClr>
                          </a:solidFill>
                          <a:latin typeface="Century Gothic"/>
                        </a:rPr>
                        <a:t>Worst-Case Scenario</a:t>
                      </a:r>
                      <a:r>
                        <a:rPr lang="en-US" sz="2200" dirty="0">
                          <a:solidFill>
                            <a:schemeClr val="tx1">
                              <a:lumMod val="75000"/>
                              <a:lumOff val="25000"/>
                            </a:schemeClr>
                          </a:solidFill>
                          <a:latin typeface="Century Gothic"/>
                        </a:rPr>
                        <a:t>:</a:t>
                      </a:r>
                      <a:br>
                        <a:rPr lang="en-US" sz="2200" dirty="0">
                          <a:solidFill>
                            <a:schemeClr val="tx1">
                              <a:lumMod val="75000"/>
                              <a:lumOff val="25000"/>
                            </a:schemeClr>
                          </a:solidFill>
                          <a:latin typeface="Century Gothic"/>
                        </a:rPr>
                      </a:br>
                      <a:r>
                        <a:rPr lang="en-US" sz="1800" dirty="0">
                          <a:solidFill>
                            <a:schemeClr val="tx1">
                              <a:lumMod val="75000"/>
                              <a:lumOff val="25000"/>
                            </a:schemeClr>
                          </a:solidFill>
                          <a:latin typeface="Century Gothic"/>
                        </a:rPr>
                        <a:t>Rapidly Decreasing Tree Canopy</a:t>
                      </a:r>
                    </a:p>
                  </a:txBody>
                  <a:tcPr>
                    <a:lnL w="0">
                      <a:noFill/>
                    </a:lnL>
                    <a:lnR w="12700">
                      <a:solidFill>
                        <a:schemeClr val="tx1"/>
                      </a:solidFill>
                    </a:lnR>
                    <a:lnT w="0">
                      <a:noFill/>
                    </a:lnT>
                    <a:lnB w="12700">
                      <a:solidFill>
                        <a:schemeClr val="tx1"/>
                      </a:solidFill>
                    </a:lnB>
                    <a:solidFill>
                      <a:schemeClr val="accent1">
                        <a:lumMod val="20000"/>
                        <a:lumOff val="80000"/>
                      </a:schemeClr>
                    </a:solidFill>
                  </a:tcPr>
                </a:tc>
                <a:tc>
                  <a:txBody>
                    <a:bodyPr/>
                    <a:lstStyle/>
                    <a:p>
                      <a:pPr algn="ctr"/>
                      <a:r>
                        <a:rPr lang="en-US" sz="2200" b="1" dirty="0">
                          <a:solidFill>
                            <a:schemeClr val="tx1">
                              <a:lumMod val="75000"/>
                              <a:lumOff val="25000"/>
                            </a:schemeClr>
                          </a:solidFill>
                          <a:latin typeface="Century Gothic"/>
                        </a:rPr>
                        <a:t>Business-as-Usual</a:t>
                      </a:r>
                      <a:r>
                        <a:rPr lang="en-US" sz="2200" dirty="0">
                          <a:solidFill>
                            <a:schemeClr val="tx1">
                              <a:lumMod val="75000"/>
                              <a:lumOff val="25000"/>
                            </a:schemeClr>
                          </a:solidFill>
                          <a:latin typeface="Century Gothic"/>
                        </a:rPr>
                        <a:t>:</a:t>
                      </a:r>
                      <a:br>
                        <a:rPr lang="en-US" sz="2200" dirty="0">
                          <a:solidFill>
                            <a:schemeClr val="tx1">
                              <a:lumMod val="75000"/>
                              <a:lumOff val="25000"/>
                            </a:schemeClr>
                          </a:solidFill>
                          <a:latin typeface="Century Gothic"/>
                        </a:rPr>
                      </a:br>
                      <a:r>
                        <a:rPr lang="en-US" sz="1800" dirty="0">
                          <a:solidFill>
                            <a:schemeClr val="tx1">
                              <a:lumMod val="75000"/>
                              <a:lumOff val="25000"/>
                            </a:schemeClr>
                          </a:solidFill>
                          <a:latin typeface="Century Gothic"/>
                        </a:rPr>
                        <a:t>No Change in Rates of Increase or Decrease</a:t>
                      </a:r>
                      <a:endParaRPr lang="en-US" sz="2200" b="1" dirty="0">
                        <a:solidFill>
                          <a:schemeClr val="tx1">
                            <a:lumMod val="75000"/>
                            <a:lumOff val="25000"/>
                          </a:schemeClr>
                        </a:solidFill>
                        <a:latin typeface="Century Gothic"/>
                      </a:endParaRPr>
                    </a:p>
                  </a:txBody>
                  <a:tcPr>
                    <a:lnL w="12700">
                      <a:solidFill>
                        <a:schemeClr val="tx1"/>
                      </a:solidFill>
                    </a:lnL>
                    <a:lnR w="12700">
                      <a:solidFill>
                        <a:schemeClr val="tx1"/>
                      </a:solidFill>
                    </a:lnR>
                    <a:lnT w="0">
                      <a:noFill/>
                    </a:lnT>
                    <a:lnB w="12700">
                      <a:solidFill>
                        <a:schemeClr val="tx1"/>
                      </a:solidFill>
                    </a:lnB>
                    <a:solidFill>
                      <a:schemeClr val="accent1">
                        <a:lumMod val="20000"/>
                        <a:lumOff val="80000"/>
                      </a:schemeClr>
                    </a:solidFill>
                  </a:tcPr>
                </a:tc>
                <a:tc>
                  <a:txBody>
                    <a:bodyPr/>
                    <a:lstStyle/>
                    <a:p>
                      <a:pPr algn="ctr"/>
                      <a:r>
                        <a:rPr lang="en-US" sz="2200" b="1" dirty="0">
                          <a:solidFill>
                            <a:schemeClr val="tx1">
                              <a:lumMod val="75000"/>
                              <a:lumOff val="25000"/>
                            </a:schemeClr>
                          </a:solidFill>
                          <a:latin typeface="Century Gothic"/>
                        </a:rPr>
                        <a:t>Best-Case Scenario</a:t>
                      </a:r>
                      <a:r>
                        <a:rPr lang="en-US" sz="2200" dirty="0">
                          <a:solidFill>
                            <a:schemeClr val="tx1">
                              <a:lumMod val="75000"/>
                              <a:lumOff val="25000"/>
                            </a:schemeClr>
                          </a:solidFill>
                          <a:latin typeface="Century Gothic"/>
                        </a:rPr>
                        <a:t>:</a:t>
                      </a:r>
                    </a:p>
                    <a:p>
                      <a:pPr lvl="0" algn="ctr">
                        <a:buNone/>
                      </a:pPr>
                      <a:r>
                        <a:rPr lang="en-US" sz="1800" dirty="0">
                          <a:solidFill>
                            <a:schemeClr val="tx1">
                              <a:lumMod val="75000"/>
                              <a:lumOff val="25000"/>
                            </a:schemeClr>
                          </a:solidFill>
                          <a:latin typeface="Century Gothic"/>
                        </a:rPr>
                        <a:t>Increasing Tree Canopy</a:t>
                      </a:r>
                    </a:p>
                  </a:txBody>
                  <a:tcPr>
                    <a:lnL w="12700">
                      <a:solidFill>
                        <a:schemeClr val="tx1"/>
                      </a:solidFill>
                    </a:lnL>
                    <a:lnR w="0">
                      <a:noFill/>
                    </a:lnR>
                    <a:lnT w="0">
                      <a:noFill/>
                    </a:lnT>
                    <a:lnB w="12700">
                      <a:solidFill>
                        <a:schemeClr val="tx1"/>
                      </a:solidFill>
                    </a:lnB>
                    <a:solidFill>
                      <a:schemeClr val="accent1">
                        <a:lumMod val="20000"/>
                        <a:lumOff val="80000"/>
                      </a:schemeClr>
                    </a:solidFill>
                  </a:tcPr>
                </a:tc>
                <a:extLst>
                  <a:ext uri="{0D108BD9-81ED-4DB2-BD59-A6C34878D82A}">
                    <a16:rowId xmlns:a16="http://schemas.microsoft.com/office/drawing/2014/main" val="1614383462"/>
                  </a:ext>
                </a:extLst>
              </a:tr>
              <a:tr h="3678500">
                <a:tc>
                  <a:txBody>
                    <a:bodyPr/>
                    <a:lstStyle/>
                    <a:p>
                      <a:endParaRPr lang="en-US" dirty="0">
                        <a:latin typeface="Century Gothic" panose="020B0502020202020204" pitchFamily="34" charset="0"/>
                      </a:endParaRPr>
                    </a:p>
                  </a:txBody>
                  <a:tcPr>
                    <a:lnL w="0">
                      <a:noFill/>
                    </a:lnL>
                    <a:lnR w="12700">
                      <a:solidFill>
                        <a:schemeClr val="tx1"/>
                      </a:solidFill>
                    </a:lnR>
                    <a:lnT w="12700">
                      <a:solidFill>
                        <a:schemeClr val="tx1"/>
                      </a:solidFill>
                    </a:lnT>
                    <a:lnB w="0">
                      <a:noFill/>
                    </a:lnB>
                  </a:tcPr>
                </a:tc>
                <a:tc>
                  <a:txBody>
                    <a:bodyPr/>
                    <a:lstStyle/>
                    <a:p>
                      <a:endParaRPr lang="en-US" dirty="0">
                        <a:latin typeface="Century Gothic" panose="020B0502020202020204" pitchFamily="34" charset="0"/>
                      </a:endParaRPr>
                    </a:p>
                  </a:txBody>
                  <a:tcPr>
                    <a:lnL w="12700">
                      <a:solidFill>
                        <a:schemeClr val="tx1"/>
                      </a:solidFill>
                    </a:lnL>
                    <a:lnR w="12700">
                      <a:solidFill>
                        <a:schemeClr val="tx1"/>
                      </a:solidFill>
                    </a:lnR>
                    <a:lnT w="12700">
                      <a:solidFill>
                        <a:schemeClr val="tx1"/>
                      </a:solidFill>
                    </a:lnT>
                    <a:lnB w="0">
                      <a:noFill/>
                    </a:lnB>
                  </a:tcPr>
                </a:tc>
                <a:tc>
                  <a:txBody>
                    <a:bodyPr/>
                    <a:lstStyle/>
                    <a:p>
                      <a:endParaRPr lang="en-US" dirty="0">
                        <a:latin typeface="Century Gothic" panose="020B0502020202020204" pitchFamily="34" charset="0"/>
                      </a:endParaRPr>
                    </a:p>
                  </a:txBody>
                  <a:tcPr>
                    <a:lnL w="12700">
                      <a:solidFill>
                        <a:schemeClr val="tx1"/>
                      </a:solidFill>
                    </a:lnL>
                    <a:lnR w="0">
                      <a:noFill/>
                    </a:lnR>
                    <a:lnT w="12700">
                      <a:solidFill>
                        <a:schemeClr val="tx1"/>
                      </a:solidFill>
                    </a:lnT>
                    <a:lnB w="0">
                      <a:noFill/>
                    </a:lnB>
                  </a:tcPr>
                </a:tc>
                <a:extLst>
                  <a:ext uri="{0D108BD9-81ED-4DB2-BD59-A6C34878D82A}">
                    <a16:rowId xmlns:a16="http://schemas.microsoft.com/office/drawing/2014/main" val="3645965634"/>
                  </a:ext>
                </a:extLst>
              </a:tr>
            </a:tbl>
          </a:graphicData>
        </a:graphic>
      </p:graphicFrame>
      <p:pic>
        <p:nvPicPr>
          <p:cNvPr id="4" name="Picture 3">
            <a:extLst>
              <a:ext uri="{FF2B5EF4-FFF2-40B4-BE49-F238E27FC236}">
                <a16:creationId xmlns:a16="http://schemas.microsoft.com/office/drawing/2014/main" id="{F14719B4-6BAA-4745-B533-6782FC11F8EF}"/>
              </a:ext>
            </a:extLst>
          </p:cNvPr>
          <p:cNvPicPr>
            <a:picLocks noChangeAspect="1"/>
          </p:cNvPicPr>
          <p:nvPr/>
        </p:nvPicPr>
        <p:blipFill rotWithShape="1">
          <a:blip r:embed="rId3">
            <a:extLst>
              <a:ext uri="{28A0092B-C50C-407E-A947-70E740481C1C}">
                <a14:useLocalDpi xmlns:a14="http://schemas.microsoft.com/office/drawing/2010/main" val="0"/>
              </a:ext>
            </a:extLst>
          </a:blip>
          <a:srcRect l="1931" t="18413" r="1522" b="19206"/>
          <a:stretch/>
        </p:blipFill>
        <p:spPr>
          <a:xfrm>
            <a:off x="491959" y="2982841"/>
            <a:ext cx="3655092" cy="3056279"/>
          </a:xfrm>
          <a:prstGeom prst="rect">
            <a:avLst/>
          </a:prstGeom>
        </p:spPr>
      </p:pic>
      <p:pic>
        <p:nvPicPr>
          <p:cNvPr id="6" name="Picture 5">
            <a:extLst>
              <a:ext uri="{FF2B5EF4-FFF2-40B4-BE49-F238E27FC236}">
                <a16:creationId xmlns:a16="http://schemas.microsoft.com/office/drawing/2014/main" id="{1944394D-1E44-1846-9D7F-3F2FF9977B14}"/>
              </a:ext>
            </a:extLst>
          </p:cNvPr>
          <p:cNvPicPr>
            <a:picLocks noChangeAspect="1"/>
          </p:cNvPicPr>
          <p:nvPr/>
        </p:nvPicPr>
        <p:blipFill rotWithShape="1">
          <a:blip r:embed="rId4">
            <a:extLst>
              <a:ext uri="{28A0092B-C50C-407E-A947-70E740481C1C}">
                <a14:useLocalDpi xmlns:a14="http://schemas.microsoft.com/office/drawing/2010/main" val="0"/>
              </a:ext>
            </a:extLst>
          </a:blip>
          <a:srcRect l="1729" t="17877" r="1729" b="19583"/>
          <a:stretch/>
        </p:blipFill>
        <p:spPr>
          <a:xfrm>
            <a:off x="4337056" y="3025972"/>
            <a:ext cx="3559552" cy="2970015"/>
          </a:xfrm>
          <a:prstGeom prst="rect">
            <a:avLst/>
          </a:prstGeom>
        </p:spPr>
      </p:pic>
      <p:pic>
        <p:nvPicPr>
          <p:cNvPr id="8" name="Picture 7">
            <a:extLst>
              <a:ext uri="{FF2B5EF4-FFF2-40B4-BE49-F238E27FC236}">
                <a16:creationId xmlns:a16="http://schemas.microsoft.com/office/drawing/2014/main" id="{0A0AFD26-278A-214C-ADCC-0838E0EEC53E}"/>
              </a:ext>
            </a:extLst>
          </p:cNvPr>
          <p:cNvPicPr>
            <a:picLocks noChangeAspect="1"/>
          </p:cNvPicPr>
          <p:nvPr/>
        </p:nvPicPr>
        <p:blipFill rotWithShape="1">
          <a:blip r:embed="rId5">
            <a:extLst>
              <a:ext uri="{28A0092B-C50C-407E-A947-70E740481C1C}">
                <a14:useLocalDpi xmlns:a14="http://schemas.microsoft.com/office/drawing/2010/main" val="0"/>
              </a:ext>
            </a:extLst>
          </a:blip>
          <a:srcRect l="1727" t="18254" r="1316" b="18730"/>
          <a:stretch/>
        </p:blipFill>
        <p:spPr>
          <a:xfrm>
            <a:off x="8152644" y="2896578"/>
            <a:ext cx="3633661" cy="3056279"/>
          </a:xfrm>
          <a:prstGeom prst="rect">
            <a:avLst/>
          </a:prstGeom>
        </p:spPr>
      </p:pic>
      <p:pic>
        <p:nvPicPr>
          <p:cNvPr id="14" name="Picture 13">
            <a:extLst>
              <a:ext uri="{FF2B5EF4-FFF2-40B4-BE49-F238E27FC236}">
                <a16:creationId xmlns:a16="http://schemas.microsoft.com/office/drawing/2014/main" id="{B1B1AC6C-3D10-AA46-A22F-499CF6201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25" y="5402904"/>
            <a:ext cx="447879" cy="1045051"/>
          </a:xfrm>
          <a:prstGeom prst="rect">
            <a:avLst/>
          </a:prstGeom>
        </p:spPr>
      </p:pic>
      <p:pic>
        <p:nvPicPr>
          <p:cNvPr id="15" name="Picture 14">
            <a:extLst>
              <a:ext uri="{FF2B5EF4-FFF2-40B4-BE49-F238E27FC236}">
                <a16:creationId xmlns:a16="http://schemas.microsoft.com/office/drawing/2014/main" id="{8584E4BA-D6C9-7D4E-B51E-47653E35F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9350" y="5402904"/>
            <a:ext cx="434492" cy="1013815"/>
          </a:xfrm>
          <a:prstGeom prst="rect">
            <a:avLst/>
          </a:prstGeom>
        </p:spPr>
      </p:pic>
      <p:pic>
        <p:nvPicPr>
          <p:cNvPr id="16" name="Picture 15">
            <a:extLst>
              <a:ext uri="{FF2B5EF4-FFF2-40B4-BE49-F238E27FC236}">
                <a16:creationId xmlns:a16="http://schemas.microsoft.com/office/drawing/2014/main" id="{C576BD33-E8B6-9A4C-8AA1-D4254F0CA4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974" y="5402904"/>
            <a:ext cx="447878" cy="1045050"/>
          </a:xfrm>
          <a:prstGeom prst="rect">
            <a:avLst/>
          </a:prstGeom>
        </p:spPr>
      </p:pic>
      <p:sp>
        <p:nvSpPr>
          <p:cNvPr id="17" name="TextBox 16">
            <a:extLst>
              <a:ext uri="{FF2B5EF4-FFF2-40B4-BE49-F238E27FC236}">
                <a16:creationId xmlns:a16="http://schemas.microsoft.com/office/drawing/2014/main" id="{003753BA-7413-3F45-BF27-9658FC6AA53A}"/>
              </a:ext>
            </a:extLst>
          </p:cNvPr>
          <p:cNvSpPr txBox="1"/>
          <p:nvPr/>
        </p:nvSpPr>
        <p:spPr>
          <a:xfrm>
            <a:off x="1054747" y="5405756"/>
            <a:ext cx="60870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0.98</a:t>
            </a: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Calibri"/>
            </a:endParaRPr>
          </a:p>
          <a:p>
            <a:r>
              <a:rPr lang="en-US" sz="1200" dirty="0">
                <a:solidFill>
                  <a:schemeClr val="tx1">
                    <a:lumMod val="75000"/>
                    <a:lumOff val="25000"/>
                  </a:schemeClr>
                </a:solidFill>
                <a:latin typeface="Century Gothic"/>
                <a:cs typeface="Calibri"/>
              </a:rPr>
              <a:t>0.07</a:t>
            </a:r>
          </a:p>
        </p:txBody>
      </p:sp>
      <p:sp>
        <p:nvSpPr>
          <p:cNvPr id="18" name="TextBox 17">
            <a:extLst>
              <a:ext uri="{FF2B5EF4-FFF2-40B4-BE49-F238E27FC236}">
                <a16:creationId xmlns:a16="http://schemas.microsoft.com/office/drawing/2014/main" id="{0D16C0D0-130D-E343-A85E-AB9183916D5E}"/>
              </a:ext>
            </a:extLst>
          </p:cNvPr>
          <p:cNvSpPr txBox="1"/>
          <p:nvPr/>
        </p:nvSpPr>
        <p:spPr>
          <a:xfrm>
            <a:off x="4964240" y="5384054"/>
            <a:ext cx="60870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0.98</a:t>
            </a: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Calibri"/>
            </a:endParaRPr>
          </a:p>
          <a:p>
            <a:r>
              <a:rPr lang="en-US" sz="1200" dirty="0">
                <a:solidFill>
                  <a:schemeClr val="tx1">
                    <a:lumMod val="75000"/>
                    <a:lumOff val="25000"/>
                  </a:schemeClr>
                </a:solidFill>
                <a:latin typeface="Century Gothic"/>
                <a:cs typeface="Calibri"/>
              </a:rPr>
              <a:t>0.07</a:t>
            </a:r>
          </a:p>
        </p:txBody>
      </p:sp>
      <p:sp>
        <p:nvSpPr>
          <p:cNvPr id="19" name="TextBox 18">
            <a:extLst>
              <a:ext uri="{FF2B5EF4-FFF2-40B4-BE49-F238E27FC236}">
                <a16:creationId xmlns:a16="http://schemas.microsoft.com/office/drawing/2014/main" id="{323533B6-274B-B14E-AAE8-1A7717DEF7E6}"/>
              </a:ext>
            </a:extLst>
          </p:cNvPr>
          <p:cNvSpPr txBox="1"/>
          <p:nvPr/>
        </p:nvSpPr>
        <p:spPr>
          <a:xfrm>
            <a:off x="8820534" y="5387113"/>
            <a:ext cx="60870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tx1">
                    <a:lumMod val="75000"/>
                    <a:lumOff val="25000"/>
                  </a:schemeClr>
                </a:solidFill>
                <a:latin typeface="Century Gothic"/>
                <a:cs typeface="Calibri"/>
              </a:rPr>
              <a:t>0.98</a:t>
            </a: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Calibri"/>
            </a:endParaRPr>
          </a:p>
          <a:p>
            <a:endParaRPr lang="en-US" sz="1200" dirty="0">
              <a:solidFill>
                <a:schemeClr val="tx1">
                  <a:lumMod val="75000"/>
                  <a:lumOff val="25000"/>
                </a:schemeClr>
              </a:solidFill>
              <a:latin typeface="Century Gothic"/>
              <a:cs typeface="Calibri"/>
            </a:endParaRPr>
          </a:p>
          <a:p>
            <a:r>
              <a:rPr lang="en-US" sz="1200" dirty="0">
                <a:solidFill>
                  <a:schemeClr val="tx1">
                    <a:lumMod val="75000"/>
                    <a:lumOff val="25000"/>
                  </a:schemeClr>
                </a:solidFill>
                <a:latin typeface="Century Gothic"/>
                <a:cs typeface="Calibri"/>
              </a:rPr>
              <a:t>0.07</a:t>
            </a:r>
          </a:p>
        </p:txBody>
      </p:sp>
      <p:pic>
        <p:nvPicPr>
          <p:cNvPr id="20" name="Picture 19" descr="Shape&#10;&#10;Description automatically generated">
            <a:extLst>
              <a:ext uri="{FF2B5EF4-FFF2-40B4-BE49-F238E27FC236}">
                <a16:creationId xmlns:a16="http://schemas.microsoft.com/office/drawing/2014/main" id="{F697FD23-55B1-9D47-9DC4-A5F025DCD9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478" y="2852258"/>
            <a:ext cx="458397" cy="580637"/>
          </a:xfrm>
          <a:prstGeom prst="rect">
            <a:avLst/>
          </a:prstGeom>
        </p:spPr>
      </p:pic>
      <p:pic>
        <p:nvPicPr>
          <p:cNvPr id="21" name="Picture 20" descr="Shape&#10;&#10;Description automatically generated">
            <a:extLst>
              <a:ext uri="{FF2B5EF4-FFF2-40B4-BE49-F238E27FC236}">
                <a16:creationId xmlns:a16="http://schemas.microsoft.com/office/drawing/2014/main" id="{64AB26B6-14D0-A54D-AFC4-479601C1A9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839" y="2841373"/>
            <a:ext cx="458397" cy="580637"/>
          </a:xfrm>
          <a:prstGeom prst="rect">
            <a:avLst/>
          </a:prstGeom>
        </p:spPr>
      </p:pic>
      <p:pic>
        <p:nvPicPr>
          <p:cNvPr id="22" name="Picture 21" descr="Shape&#10;&#10;Description automatically generated">
            <a:extLst>
              <a:ext uri="{FF2B5EF4-FFF2-40B4-BE49-F238E27FC236}">
                <a16:creationId xmlns:a16="http://schemas.microsoft.com/office/drawing/2014/main" id="{E4C423FF-1E75-DF48-8503-0A1227DFF2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9525" y="2848363"/>
            <a:ext cx="458397" cy="580637"/>
          </a:xfrm>
          <a:prstGeom prst="rect">
            <a:avLst/>
          </a:prstGeom>
        </p:spPr>
      </p:pic>
    </p:spTree>
    <p:extLst>
      <p:ext uri="{BB962C8B-B14F-4D97-AF65-F5344CB8AC3E}">
        <p14:creationId xmlns:p14="http://schemas.microsoft.com/office/powerpoint/2010/main" val="2091468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E78B78-103D-52C0-1166-8DEE7B0D7FAB}"/>
              </a:ext>
            </a:extLst>
          </p:cNvPr>
          <p:cNvSpPr txBox="1"/>
          <p:nvPr/>
        </p:nvSpPr>
        <p:spPr>
          <a:xfrm>
            <a:off x="289176" y="197168"/>
            <a:ext cx="10999710" cy="707886"/>
          </a:xfrm>
          <a:prstGeom prst="rect">
            <a:avLst/>
          </a:prstGeom>
          <a:noFill/>
        </p:spPr>
        <p:txBody>
          <a:bodyPr wrap="square" lIns="91440" tIns="45720" rIns="91440" bIns="45720" rtlCol="0" anchor="t">
            <a:spAutoFit/>
          </a:bodyPr>
          <a:lstStyle/>
          <a:p>
            <a:r>
              <a:rPr lang="en-US" sz="4000" b="1" dirty="0">
                <a:solidFill>
                  <a:srgbClr val="5372B3"/>
                </a:solidFill>
                <a:latin typeface="Century Gothic"/>
              </a:rPr>
              <a:t>Study Area &amp; Period</a:t>
            </a:r>
          </a:p>
        </p:txBody>
      </p:sp>
      <p:sp>
        <p:nvSpPr>
          <p:cNvPr id="7" name="TextBox 6">
            <a:extLst>
              <a:ext uri="{FF2B5EF4-FFF2-40B4-BE49-F238E27FC236}">
                <a16:creationId xmlns:a16="http://schemas.microsoft.com/office/drawing/2014/main" id="{EED83A53-6FC0-6B4E-3682-9AE0752A2DEA}"/>
              </a:ext>
            </a:extLst>
          </p:cNvPr>
          <p:cNvSpPr txBox="1"/>
          <p:nvPr/>
        </p:nvSpPr>
        <p:spPr>
          <a:xfrm>
            <a:off x="7419413" y="1523798"/>
            <a:ext cx="4066155" cy="4093428"/>
          </a:xfrm>
          <a:prstGeom prst="rect">
            <a:avLst/>
          </a:prstGeom>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rgbClr val="5372B3"/>
                </a:solidFill>
                <a:latin typeface="Century Gothic"/>
                <a:cs typeface="Calibri"/>
              </a:rPr>
              <a:t>Populated Area:</a:t>
            </a:r>
            <a:r>
              <a:rPr lang="en-US" sz="2800" b="1" dirty="0">
                <a:solidFill>
                  <a:srgbClr val="5372B3"/>
                </a:solidFill>
                <a:latin typeface="Century Gothic"/>
                <a:cs typeface="Calibri"/>
              </a:rPr>
              <a:t> </a:t>
            </a:r>
            <a:endParaRPr lang="en-US" dirty="0">
              <a:solidFill>
                <a:srgbClr val="5372B3"/>
              </a:solidFill>
              <a:latin typeface="Century Gothic"/>
              <a:cs typeface="Calibri"/>
            </a:endParaRPr>
          </a:p>
          <a:p>
            <a:r>
              <a:rPr lang="en-US" sz="2800" b="1" dirty="0">
                <a:solidFill>
                  <a:srgbClr val="5372B3"/>
                </a:solidFill>
                <a:latin typeface="Century Gothic"/>
                <a:cs typeface="Calibri"/>
              </a:rPr>
              <a:t>Wichita, Kansas, USA</a:t>
            </a:r>
            <a:endParaRPr lang="en-US" u="sng" dirty="0">
              <a:solidFill>
                <a:srgbClr val="5372B3"/>
              </a:solidFill>
              <a:latin typeface="Century Gothic"/>
              <a:cs typeface="Calibri"/>
            </a:endParaRPr>
          </a:p>
          <a:p>
            <a:pPr marL="457200" indent="-4572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Population ~ 395,699</a:t>
            </a:r>
          </a:p>
          <a:p>
            <a:pPr marL="457200" indent="-457200">
              <a:buClr>
                <a:srgbClr val="5372B3"/>
              </a:buClr>
              <a:buFont typeface="Webdings" panose="05030102010509060703" pitchFamily="18" charset="2"/>
              <a:buChar char="4"/>
            </a:pPr>
            <a:r>
              <a:rPr lang="en-US" sz="2000" dirty="0">
                <a:solidFill>
                  <a:schemeClr val="tx1">
                    <a:lumMod val="75000"/>
                    <a:lumOff val="25000"/>
                  </a:schemeClr>
                </a:solidFill>
                <a:latin typeface="Century Gothic"/>
                <a:cs typeface="Calibri"/>
              </a:rPr>
              <a:t>Predominately White population, with large Black/African American, Asian and Latino/Hispanic populations</a:t>
            </a:r>
            <a:br>
              <a:rPr lang="en-US" sz="2800" b="1" dirty="0">
                <a:solidFill>
                  <a:schemeClr val="tx1">
                    <a:lumMod val="75000"/>
                    <a:lumOff val="25000"/>
                  </a:schemeClr>
                </a:solidFill>
                <a:latin typeface="Century Gothic"/>
              </a:rPr>
            </a:br>
            <a:endParaRPr lang="en-US" sz="2800" b="1" dirty="0">
              <a:solidFill>
                <a:schemeClr val="tx1">
                  <a:lumMod val="75000"/>
                  <a:lumOff val="25000"/>
                </a:schemeClr>
              </a:solidFill>
              <a:latin typeface="Century Gothic"/>
            </a:endParaRPr>
          </a:p>
          <a:p>
            <a:r>
              <a:rPr lang="en-US" sz="2800" b="1" u="sng" dirty="0">
                <a:solidFill>
                  <a:srgbClr val="5372B3"/>
                </a:solidFill>
                <a:latin typeface="Century Gothic"/>
                <a:cs typeface="Calibri"/>
              </a:rPr>
              <a:t>Study Period: </a:t>
            </a:r>
            <a:endParaRPr lang="en-US" u="sng" dirty="0">
              <a:solidFill>
                <a:srgbClr val="5372B3"/>
              </a:solidFill>
              <a:latin typeface="Century Gothic"/>
              <a:cs typeface="Calibri"/>
            </a:endParaRPr>
          </a:p>
          <a:p>
            <a:r>
              <a:rPr lang="en-US" sz="2800" b="1" dirty="0">
                <a:solidFill>
                  <a:srgbClr val="5372B3"/>
                </a:solidFill>
                <a:latin typeface="Century Gothic"/>
                <a:cs typeface="Calibri"/>
              </a:rPr>
              <a:t>2017 - 2022</a:t>
            </a:r>
            <a:endParaRPr lang="en-US" dirty="0">
              <a:solidFill>
                <a:srgbClr val="5372B3"/>
              </a:solidFill>
              <a:latin typeface="Century Gothic"/>
            </a:endParaRPr>
          </a:p>
        </p:txBody>
      </p:sp>
      <p:pic>
        <p:nvPicPr>
          <p:cNvPr id="9" name="Picture 9" descr="Map&#10;&#10;Description automatically generated">
            <a:extLst>
              <a:ext uri="{FF2B5EF4-FFF2-40B4-BE49-F238E27FC236}">
                <a16:creationId xmlns:a16="http://schemas.microsoft.com/office/drawing/2014/main" id="{3F97A6C2-1AE2-A588-B2FB-0EC452E0C74A}"/>
              </a:ext>
            </a:extLst>
          </p:cNvPr>
          <p:cNvPicPr>
            <a:picLocks noChangeAspect="1"/>
          </p:cNvPicPr>
          <p:nvPr/>
        </p:nvPicPr>
        <p:blipFill>
          <a:blip r:embed="rId3"/>
          <a:stretch>
            <a:fillRect/>
          </a:stretch>
        </p:blipFill>
        <p:spPr>
          <a:xfrm>
            <a:off x="304032" y="1388039"/>
            <a:ext cx="6581954" cy="4948000"/>
          </a:xfrm>
          <a:prstGeom prst="rect">
            <a:avLst/>
          </a:prstGeom>
        </p:spPr>
      </p:pic>
      <p:pic>
        <p:nvPicPr>
          <p:cNvPr id="11" name="Picture 11">
            <a:extLst>
              <a:ext uri="{FF2B5EF4-FFF2-40B4-BE49-F238E27FC236}">
                <a16:creationId xmlns:a16="http://schemas.microsoft.com/office/drawing/2014/main" id="{A98ACE4C-54CF-C9A1-64FA-B5C16B7D4F8D}"/>
              </a:ext>
            </a:extLst>
          </p:cNvPr>
          <p:cNvPicPr>
            <a:picLocks noChangeAspect="1"/>
          </p:cNvPicPr>
          <p:nvPr/>
        </p:nvPicPr>
        <p:blipFill rotWithShape="1">
          <a:blip r:embed="rId4"/>
          <a:srcRect l="1416" t="2613" r="2478" b="3088"/>
          <a:stretch/>
        </p:blipFill>
        <p:spPr>
          <a:xfrm>
            <a:off x="5424993" y="5098933"/>
            <a:ext cx="1240723" cy="889695"/>
          </a:xfrm>
          <a:prstGeom prst="rect">
            <a:avLst/>
          </a:prstGeom>
        </p:spPr>
      </p:pic>
      <p:sp>
        <p:nvSpPr>
          <p:cNvPr id="4" name="TextBox 3">
            <a:extLst>
              <a:ext uri="{FF2B5EF4-FFF2-40B4-BE49-F238E27FC236}">
                <a16:creationId xmlns:a16="http://schemas.microsoft.com/office/drawing/2014/main" id="{C0816581-BC5B-E5C9-5DB0-3CC23711B550}"/>
              </a:ext>
            </a:extLst>
          </p:cNvPr>
          <p:cNvSpPr txBox="1"/>
          <p:nvPr/>
        </p:nvSpPr>
        <p:spPr>
          <a:xfrm>
            <a:off x="2383604" y="6141738"/>
            <a:ext cx="454339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solidFill>
                  <a:schemeClr val="tx1">
                    <a:lumMod val="75000"/>
                    <a:lumOff val="25000"/>
                  </a:schemeClr>
                </a:solidFill>
                <a:latin typeface="Century Gothic"/>
                <a:cs typeface="Calibri"/>
              </a:rPr>
              <a:t>Base map credits: </a:t>
            </a:r>
            <a:r>
              <a:rPr lang="en-US" sz="800" dirty="0">
                <a:solidFill>
                  <a:schemeClr val="tx1">
                    <a:lumMod val="75000"/>
                    <a:lumOff val="25000"/>
                  </a:schemeClr>
                </a:solidFill>
                <a:latin typeface="Century Gothic"/>
                <a:ea typeface="+mn-lt"/>
                <a:cs typeface="+mn-lt"/>
              </a:rPr>
              <a:t>Esri, HERE, Garmin, SafeGraph, FAO, Meti/NASA, USGS, EPA, NPS, NGA</a:t>
            </a:r>
            <a:endParaRPr lang="en-US" sz="800" dirty="0">
              <a:solidFill>
                <a:schemeClr val="tx1">
                  <a:lumMod val="75000"/>
                  <a:lumOff val="25000"/>
                </a:schemeClr>
              </a:solidFill>
              <a:latin typeface="Century Gothic"/>
            </a:endParaRPr>
          </a:p>
        </p:txBody>
      </p:sp>
      <p:grpSp>
        <p:nvGrpSpPr>
          <p:cNvPr id="3" name="Group 2">
            <a:extLst>
              <a:ext uri="{FF2B5EF4-FFF2-40B4-BE49-F238E27FC236}">
                <a16:creationId xmlns:a16="http://schemas.microsoft.com/office/drawing/2014/main" id="{503758DB-B65D-7280-59CE-28E221052450}"/>
              </a:ext>
            </a:extLst>
          </p:cNvPr>
          <p:cNvGrpSpPr/>
          <p:nvPr/>
        </p:nvGrpSpPr>
        <p:grpSpPr>
          <a:xfrm>
            <a:off x="377649" y="1582416"/>
            <a:ext cx="2371188" cy="646331"/>
            <a:chOff x="1023108" y="1394157"/>
            <a:chExt cx="2371188" cy="646331"/>
          </a:xfrm>
        </p:grpSpPr>
        <p:sp>
          <p:nvSpPr>
            <p:cNvPr id="2" name="TextBox 1">
              <a:extLst>
                <a:ext uri="{FF2B5EF4-FFF2-40B4-BE49-F238E27FC236}">
                  <a16:creationId xmlns:a16="http://schemas.microsoft.com/office/drawing/2014/main" id="{AA958184-8A5A-1371-A6B7-362863FA4D96}"/>
                </a:ext>
              </a:extLst>
            </p:cNvPr>
            <p:cNvSpPr txBox="1"/>
            <p:nvPr/>
          </p:nvSpPr>
          <p:spPr>
            <a:xfrm>
              <a:off x="1023108" y="1394157"/>
              <a:ext cx="2371188" cy="6463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solidFill>
                    <a:schemeClr val="tx1">
                      <a:lumMod val="75000"/>
                      <a:lumOff val="25000"/>
                    </a:schemeClr>
                  </a:solidFill>
                  <a:latin typeface="Century Gothic"/>
                  <a:cs typeface="Calibri"/>
                </a:rPr>
                <a:t>Wichita, Kansas City Boundary</a:t>
              </a:r>
              <a:endParaRPr lang="en-US" b="1" dirty="0">
                <a:solidFill>
                  <a:schemeClr val="tx1">
                    <a:lumMod val="75000"/>
                    <a:lumOff val="25000"/>
                  </a:schemeClr>
                </a:solidFill>
                <a:latin typeface="Century Gothic"/>
              </a:endParaRPr>
            </a:p>
          </p:txBody>
        </p:sp>
        <p:pic>
          <p:nvPicPr>
            <p:cNvPr id="10" name="Picture 10" descr="A picture containing text&#10;&#10;Description automatically generated">
              <a:extLst>
                <a:ext uri="{FF2B5EF4-FFF2-40B4-BE49-F238E27FC236}">
                  <a16:creationId xmlns:a16="http://schemas.microsoft.com/office/drawing/2014/main" id="{BEBD3F66-B6D8-5662-7328-9B32EA6B1D28}"/>
                </a:ext>
              </a:extLst>
            </p:cNvPr>
            <p:cNvPicPr>
              <a:picLocks noChangeAspect="1"/>
            </p:cNvPicPr>
            <p:nvPr/>
          </p:nvPicPr>
          <p:blipFill rotWithShape="1">
            <a:blip r:embed="rId5"/>
            <a:srcRect l="9763" t="31524" r="68722" b="34375"/>
            <a:stretch/>
          </p:blipFill>
          <p:spPr>
            <a:xfrm>
              <a:off x="1095867" y="1467010"/>
              <a:ext cx="489777" cy="328066"/>
            </a:xfrm>
            <a:prstGeom prst="rect">
              <a:avLst/>
            </a:prstGeom>
            <a:solidFill>
              <a:schemeClr val="bg1"/>
            </a:solidFill>
            <a:ln>
              <a:noFill/>
            </a:ln>
          </p:spPr>
        </p:pic>
      </p:grpSp>
      <p:grpSp>
        <p:nvGrpSpPr>
          <p:cNvPr id="12" name="Group 11">
            <a:extLst>
              <a:ext uri="{FF2B5EF4-FFF2-40B4-BE49-F238E27FC236}">
                <a16:creationId xmlns:a16="http://schemas.microsoft.com/office/drawing/2014/main" id="{F1BFE626-12D9-F4C3-85DB-B8116226236F}"/>
              </a:ext>
            </a:extLst>
          </p:cNvPr>
          <p:cNvGrpSpPr/>
          <p:nvPr/>
        </p:nvGrpSpPr>
        <p:grpSpPr>
          <a:xfrm>
            <a:off x="376518" y="4772549"/>
            <a:ext cx="2151531" cy="1400806"/>
            <a:chOff x="376518" y="4772549"/>
            <a:chExt cx="2214283" cy="1481489"/>
          </a:xfrm>
        </p:grpSpPr>
        <p:pic>
          <p:nvPicPr>
            <p:cNvPr id="5" name="Picture 7" descr="Chart&#10;&#10;Description automatically generated">
              <a:extLst>
                <a:ext uri="{FF2B5EF4-FFF2-40B4-BE49-F238E27FC236}">
                  <a16:creationId xmlns:a16="http://schemas.microsoft.com/office/drawing/2014/main" id="{5876F569-F340-D01E-2AA0-A4C1C2517766}"/>
                </a:ext>
              </a:extLst>
            </p:cNvPr>
            <p:cNvPicPr>
              <a:picLocks noChangeAspect="1"/>
            </p:cNvPicPr>
            <p:nvPr/>
          </p:nvPicPr>
          <p:blipFill>
            <a:blip r:embed="rId6"/>
            <a:stretch>
              <a:fillRect/>
            </a:stretch>
          </p:blipFill>
          <p:spPr>
            <a:xfrm>
              <a:off x="376518" y="4772549"/>
              <a:ext cx="2214283" cy="1481489"/>
            </a:xfrm>
            <a:prstGeom prst="rect">
              <a:avLst/>
            </a:prstGeom>
            <a:ln>
              <a:solidFill>
                <a:schemeClr val="tx1">
                  <a:lumMod val="75000"/>
                  <a:lumOff val="25000"/>
                </a:schemeClr>
              </a:solidFill>
            </a:ln>
          </p:spPr>
        </p:pic>
        <p:sp>
          <p:nvSpPr>
            <p:cNvPr id="8" name="TextBox 7">
              <a:extLst>
                <a:ext uri="{FF2B5EF4-FFF2-40B4-BE49-F238E27FC236}">
                  <a16:creationId xmlns:a16="http://schemas.microsoft.com/office/drawing/2014/main" id="{7C65D8C5-45C0-255C-D449-B907FE04335A}"/>
                </a:ext>
              </a:extLst>
            </p:cNvPr>
            <p:cNvSpPr txBox="1"/>
            <p:nvPr/>
          </p:nvSpPr>
          <p:spPr>
            <a:xfrm>
              <a:off x="1563134" y="5788269"/>
              <a:ext cx="527538"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dirty="0">
                  <a:solidFill>
                    <a:schemeClr val="tx1">
                      <a:lumMod val="75000"/>
                      <a:lumOff val="25000"/>
                    </a:schemeClr>
                  </a:solidFill>
                  <a:latin typeface="Century Gothic"/>
                  <a:cs typeface="Calibri"/>
                </a:rPr>
                <a:t>Wichita</a:t>
              </a:r>
              <a:endParaRPr lang="en-US" sz="700" dirty="0">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1793614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EC5EA-9CD0-F645-A477-F5D2363705C5}"/>
              </a:ext>
            </a:extLst>
          </p:cNvPr>
          <p:cNvSpPr txBox="1"/>
          <p:nvPr/>
        </p:nvSpPr>
        <p:spPr>
          <a:xfrm>
            <a:off x="303464" y="208425"/>
            <a:ext cx="92222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Land Surface Temperature - Daytime</a:t>
            </a:r>
            <a:endParaRPr lang="en-US" sz="4000" b="1" dirty="0">
              <a:solidFill>
                <a:srgbClr val="5372B3"/>
              </a:solidFill>
            </a:endParaRPr>
          </a:p>
        </p:txBody>
      </p:sp>
      <p:sp>
        <p:nvSpPr>
          <p:cNvPr id="40" name="TextBox 39">
            <a:extLst>
              <a:ext uri="{FF2B5EF4-FFF2-40B4-BE49-F238E27FC236}">
                <a16:creationId xmlns:a16="http://schemas.microsoft.com/office/drawing/2014/main" id="{4A360D0C-2806-ACCE-C506-68E500E5B96B}"/>
              </a:ext>
            </a:extLst>
          </p:cNvPr>
          <p:cNvSpPr txBox="1"/>
          <p:nvPr/>
        </p:nvSpPr>
        <p:spPr>
          <a:xfrm>
            <a:off x="6002908" y="1063352"/>
            <a:ext cx="5530337"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Mean Daytime Land Surface Temperature (°F)</a:t>
            </a:r>
            <a:endParaRPr lang="en-US" sz="1600" b="1" dirty="0">
              <a:solidFill>
                <a:schemeClr val="tx1">
                  <a:lumMod val="75000"/>
                  <a:lumOff val="25000"/>
                </a:schemeClr>
              </a:solidFill>
              <a:latin typeface="Century Gothic"/>
            </a:endParaRPr>
          </a:p>
        </p:txBody>
      </p:sp>
      <p:graphicFrame>
        <p:nvGraphicFramePr>
          <p:cNvPr id="28" name="Diagram 27">
            <a:extLst>
              <a:ext uri="{FF2B5EF4-FFF2-40B4-BE49-F238E27FC236}">
                <a16:creationId xmlns:a16="http://schemas.microsoft.com/office/drawing/2014/main" id="{34B51EFD-9A07-2D40-9BF5-F4C350C42D22}"/>
              </a:ext>
            </a:extLst>
          </p:cNvPr>
          <p:cNvGraphicFramePr/>
          <p:nvPr>
            <p:extLst>
              <p:ext uri="{D42A27DB-BD31-4B8C-83A1-F6EECF244321}">
                <p14:modId xmlns:p14="http://schemas.microsoft.com/office/powerpoint/2010/main" val="1552598422"/>
              </p:ext>
            </p:extLst>
          </p:nvPr>
        </p:nvGraphicFramePr>
        <p:xfrm>
          <a:off x="771932" y="1368243"/>
          <a:ext cx="5275213" cy="3880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14">
            <a:extLst>
              <a:ext uri="{FF2B5EF4-FFF2-40B4-BE49-F238E27FC236}">
                <a16:creationId xmlns:a16="http://schemas.microsoft.com/office/drawing/2014/main" id="{483A9F17-B088-2B64-E696-CB6DD97ED02D}"/>
              </a:ext>
            </a:extLst>
          </p:cNvPr>
          <p:cNvGrpSpPr/>
          <p:nvPr/>
        </p:nvGrpSpPr>
        <p:grpSpPr>
          <a:xfrm>
            <a:off x="5628913" y="6094565"/>
            <a:ext cx="5660940" cy="296291"/>
            <a:chOff x="5676600" y="6114618"/>
            <a:chExt cx="5660940" cy="296291"/>
          </a:xfrm>
        </p:grpSpPr>
        <p:pic>
          <p:nvPicPr>
            <p:cNvPr id="16" name="Picture 15" descr="Shape, rectangle&#10;&#10;Description automatically generated">
              <a:extLst>
                <a:ext uri="{FF2B5EF4-FFF2-40B4-BE49-F238E27FC236}">
                  <a16:creationId xmlns:a16="http://schemas.microsoft.com/office/drawing/2014/main" id="{E8FDD9A1-EB7E-4CA6-2370-ED76681C3F38}"/>
                </a:ext>
              </a:extLst>
            </p:cNvPr>
            <p:cNvPicPr>
              <a:picLocks noChangeAspect="1"/>
            </p:cNvPicPr>
            <p:nvPr/>
          </p:nvPicPr>
          <p:blipFill rotWithShape="1">
            <a:blip r:embed="rId8"/>
            <a:srcRect l="16285" t="25911" r="16285" b="29960"/>
            <a:stretch/>
          </p:blipFill>
          <p:spPr>
            <a:xfrm>
              <a:off x="10154042" y="6138095"/>
              <a:ext cx="454593" cy="230196"/>
            </a:xfrm>
            <a:prstGeom prst="rect">
              <a:avLst/>
            </a:prstGeom>
          </p:spPr>
        </p:pic>
        <p:pic>
          <p:nvPicPr>
            <p:cNvPr id="17" name="Picture 16" descr="Shape, rectangle&#10;&#10;Description automatically generated">
              <a:extLst>
                <a:ext uri="{FF2B5EF4-FFF2-40B4-BE49-F238E27FC236}">
                  <a16:creationId xmlns:a16="http://schemas.microsoft.com/office/drawing/2014/main" id="{A95989D5-4A57-9585-8355-DAAA6D1EB42E}"/>
                </a:ext>
              </a:extLst>
            </p:cNvPr>
            <p:cNvPicPr>
              <a:picLocks noChangeAspect="1"/>
            </p:cNvPicPr>
            <p:nvPr/>
          </p:nvPicPr>
          <p:blipFill rotWithShape="1">
            <a:blip r:embed="rId9"/>
            <a:srcRect l="12467" t="24255" r="14589" b="21277"/>
            <a:stretch/>
          </p:blipFill>
          <p:spPr>
            <a:xfrm>
              <a:off x="9034681" y="6136631"/>
              <a:ext cx="453039" cy="232123"/>
            </a:xfrm>
            <a:prstGeom prst="rect">
              <a:avLst/>
            </a:prstGeom>
          </p:spPr>
        </p:pic>
        <p:pic>
          <p:nvPicPr>
            <p:cNvPr id="18" name="Picture 17" descr="Shape, rectangle&#10;&#10;Description automatically generated">
              <a:extLst>
                <a:ext uri="{FF2B5EF4-FFF2-40B4-BE49-F238E27FC236}">
                  <a16:creationId xmlns:a16="http://schemas.microsoft.com/office/drawing/2014/main" id="{26657F9A-73E2-D474-23F5-1F60D4F5951A}"/>
                </a:ext>
              </a:extLst>
            </p:cNvPr>
            <p:cNvPicPr>
              <a:picLocks noChangeAspect="1"/>
            </p:cNvPicPr>
            <p:nvPr/>
          </p:nvPicPr>
          <p:blipFill rotWithShape="1">
            <a:blip r:embed="rId10"/>
            <a:srcRect l="11610" t="20049" r="14607" b="26471"/>
            <a:stretch/>
          </p:blipFill>
          <p:spPr>
            <a:xfrm>
              <a:off x="7915321" y="6137696"/>
              <a:ext cx="456053" cy="238339"/>
            </a:xfrm>
            <a:prstGeom prst="rect">
              <a:avLst/>
            </a:prstGeom>
          </p:spPr>
        </p:pic>
        <p:pic>
          <p:nvPicPr>
            <p:cNvPr id="19" name="Picture 18" descr="Shape, rectangle&#10;&#10;Description automatically generated">
              <a:extLst>
                <a:ext uri="{FF2B5EF4-FFF2-40B4-BE49-F238E27FC236}">
                  <a16:creationId xmlns:a16="http://schemas.microsoft.com/office/drawing/2014/main" id="{1F9B30E8-7BAD-BC7C-A5DB-5A66D044F9FB}"/>
                </a:ext>
              </a:extLst>
            </p:cNvPr>
            <p:cNvPicPr>
              <a:picLocks noChangeAspect="1"/>
            </p:cNvPicPr>
            <p:nvPr/>
          </p:nvPicPr>
          <p:blipFill rotWithShape="1">
            <a:blip r:embed="rId11"/>
            <a:srcRect l="15285" t="26939" r="15285" b="24490"/>
            <a:stretch/>
          </p:blipFill>
          <p:spPr>
            <a:xfrm>
              <a:off x="6795960" y="6137493"/>
              <a:ext cx="452796" cy="230060"/>
            </a:xfrm>
            <a:prstGeom prst="rect">
              <a:avLst/>
            </a:prstGeom>
          </p:spPr>
        </p:pic>
        <p:pic>
          <p:nvPicPr>
            <p:cNvPr id="21" name="Picture 20" descr="Shape, rectangle&#10;&#10;Description automatically generated">
              <a:extLst>
                <a:ext uri="{FF2B5EF4-FFF2-40B4-BE49-F238E27FC236}">
                  <a16:creationId xmlns:a16="http://schemas.microsoft.com/office/drawing/2014/main" id="{0DAA4326-BD67-4BDE-9884-3D73F1424B47}"/>
                </a:ext>
              </a:extLst>
            </p:cNvPr>
            <p:cNvPicPr>
              <a:picLocks noChangeAspect="1"/>
            </p:cNvPicPr>
            <p:nvPr/>
          </p:nvPicPr>
          <p:blipFill rotWithShape="1">
            <a:blip r:embed="rId12"/>
            <a:srcRect l="16923" t="21545" r="12564" b="21951"/>
            <a:stretch/>
          </p:blipFill>
          <p:spPr>
            <a:xfrm>
              <a:off x="5676600" y="6160461"/>
              <a:ext cx="462736" cy="225837"/>
            </a:xfrm>
            <a:prstGeom prst="rect">
              <a:avLst/>
            </a:prstGeom>
          </p:spPr>
        </p:pic>
        <p:sp>
          <p:nvSpPr>
            <p:cNvPr id="22" name="TextBox 7">
              <a:extLst>
                <a:ext uri="{FF2B5EF4-FFF2-40B4-BE49-F238E27FC236}">
                  <a16:creationId xmlns:a16="http://schemas.microsoft.com/office/drawing/2014/main" id="{19FE5CBF-959F-D894-9D33-EED8DD284F37}"/>
                </a:ext>
              </a:extLst>
            </p:cNvPr>
            <p:cNvSpPr txBox="1"/>
            <p:nvPr/>
          </p:nvSpPr>
          <p:spPr>
            <a:xfrm>
              <a:off x="6072306" y="6133910"/>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98-100</a:t>
              </a:r>
              <a:endParaRPr lang="en-US" sz="1200" dirty="0">
                <a:solidFill>
                  <a:schemeClr val="tx1">
                    <a:lumMod val="75000"/>
                    <a:lumOff val="25000"/>
                  </a:schemeClr>
                </a:solidFill>
                <a:latin typeface="Century Gothic"/>
              </a:endParaRPr>
            </a:p>
          </p:txBody>
        </p:sp>
        <p:sp>
          <p:nvSpPr>
            <p:cNvPr id="23" name="TextBox 8">
              <a:extLst>
                <a:ext uri="{FF2B5EF4-FFF2-40B4-BE49-F238E27FC236}">
                  <a16:creationId xmlns:a16="http://schemas.microsoft.com/office/drawing/2014/main" id="{29C18016-1EE8-E868-7B15-C9CD825BCE0D}"/>
                </a:ext>
              </a:extLst>
            </p:cNvPr>
            <p:cNvSpPr txBox="1"/>
            <p:nvPr/>
          </p:nvSpPr>
          <p:spPr>
            <a:xfrm>
              <a:off x="7191666" y="6114618"/>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100-104</a:t>
              </a:r>
            </a:p>
          </p:txBody>
        </p:sp>
        <p:sp>
          <p:nvSpPr>
            <p:cNvPr id="24" name="TextBox 9">
              <a:extLst>
                <a:ext uri="{FF2B5EF4-FFF2-40B4-BE49-F238E27FC236}">
                  <a16:creationId xmlns:a16="http://schemas.microsoft.com/office/drawing/2014/main" id="{B688E918-700B-DF9A-9770-97C518D51C29}"/>
                </a:ext>
              </a:extLst>
            </p:cNvPr>
            <p:cNvSpPr txBox="1"/>
            <p:nvPr/>
          </p:nvSpPr>
          <p:spPr>
            <a:xfrm>
              <a:off x="8311026" y="6133910"/>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104-107</a:t>
              </a:r>
            </a:p>
          </p:txBody>
        </p:sp>
        <p:sp>
          <p:nvSpPr>
            <p:cNvPr id="25" name="TextBox 10">
              <a:extLst>
                <a:ext uri="{FF2B5EF4-FFF2-40B4-BE49-F238E27FC236}">
                  <a16:creationId xmlns:a16="http://schemas.microsoft.com/office/drawing/2014/main" id="{9119B1BF-5E5D-F898-64C3-199358EFC6D8}"/>
                </a:ext>
              </a:extLst>
            </p:cNvPr>
            <p:cNvSpPr txBox="1"/>
            <p:nvPr/>
          </p:nvSpPr>
          <p:spPr>
            <a:xfrm>
              <a:off x="9430387" y="6133909"/>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107-111</a:t>
              </a:r>
            </a:p>
          </p:txBody>
        </p:sp>
        <p:sp>
          <p:nvSpPr>
            <p:cNvPr id="26" name="TextBox 11">
              <a:extLst>
                <a:ext uri="{FF2B5EF4-FFF2-40B4-BE49-F238E27FC236}">
                  <a16:creationId xmlns:a16="http://schemas.microsoft.com/office/drawing/2014/main" id="{1F6C7837-3BCF-133B-2370-F280FF2B9C88}"/>
                </a:ext>
              </a:extLst>
            </p:cNvPr>
            <p:cNvSpPr txBox="1"/>
            <p:nvPr/>
          </p:nvSpPr>
          <p:spPr>
            <a:xfrm>
              <a:off x="10549747" y="6133910"/>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111-118</a:t>
              </a:r>
            </a:p>
          </p:txBody>
        </p:sp>
      </p:grpSp>
      <p:pic>
        <p:nvPicPr>
          <p:cNvPr id="33" name="Picture 33" descr="A picture containing toy&#10;&#10;Description automatically generated">
            <a:extLst>
              <a:ext uri="{FF2B5EF4-FFF2-40B4-BE49-F238E27FC236}">
                <a16:creationId xmlns:a16="http://schemas.microsoft.com/office/drawing/2014/main" id="{68FF5B9D-9D25-7B1F-BC8E-2836DC104651}"/>
              </a:ext>
            </a:extLst>
          </p:cNvPr>
          <p:cNvPicPr>
            <a:picLocks noChangeAspect="1"/>
          </p:cNvPicPr>
          <p:nvPr/>
        </p:nvPicPr>
        <p:blipFill rotWithShape="1">
          <a:blip r:embed="rId13"/>
          <a:srcRect l="12731" t="16418" r="12731" b="8657"/>
          <a:stretch/>
        </p:blipFill>
        <p:spPr>
          <a:xfrm>
            <a:off x="6438901" y="1466759"/>
            <a:ext cx="5398649" cy="4514983"/>
          </a:xfrm>
          <a:prstGeom prst="rect">
            <a:avLst/>
          </a:prstGeom>
        </p:spPr>
      </p:pic>
      <p:pic>
        <p:nvPicPr>
          <p:cNvPr id="54" name="Picture 54" descr="Shape, arrow&#10;&#10;Description automatically generated">
            <a:extLst>
              <a:ext uri="{FF2B5EF4-FFF2-40B4-BE49-F238E27FC236}">
                <a16:creationId xmlns:a16="http://schemas.microsoft.com/office/drawing/2014/main" id="{8BAA2B71-703D-E918-18F1-1DCE079B19B2}"/>
              </a:ext>
            </a:extLst>
          </p:cNvPr>
          <p:cNvPicPr>
            <a:picLocks noChangeAspect="1"/>
          </p:cNvPicPr>
          <p:nvPr/>
        </p:nvPicPr>
        <p:blipFill>
          <a:blip r:embed="rId14"/>
          <a:stretch>
            <a:fillRect/>
          </a:stretch>
        </p:blipFill>
        <p:spPr>
          <a:xfrm>
            <a:off x="10763440" y="4726900"/>
            <a:ext cx="243262" cy="475488"/>
          </a:xfrm>
          <a:prstGeom prst="rect">
            <a:avLst/>
          </a:prstGeom>
        </p:spPr>
      </p:pic>
      <p:grpSp>
        <p:nvGrpSpPr>
          <p:cNvPr id="1049" name="Group 1048">
            <a:extLst>
              <a:ext uri="{FF2B5EF4-FFF2-40B4-BE49-F238E27FC236}">
                <a16:creationId xmlns:a16="http://schemas.microsoft.com/office/drawing/2014/main" id="{D79F02BD-F573-1894-2F90-8DFA7670B57F}"/>
              </a:ext>
            </a:extLst>
          </p:cNvPr>
          <p:cNvGrpSpPr/>
          <p:nvPr/>
        </p:nvGrpSpPr>
        <p:grpSpPr>
          <a:xfrm>
            <a:off x="10021303" y="5431756"/>
            <a:ext cx="2113042" cy="397315"/>
            <a:chOff x="9820777" y="5481888"/>
            <a:chExt cx="2082963" cy="397315"/>
          </a:xfrm>
        </p:grpSpPr>
        <p:pic>
          <p:nvPicPr>
            <p:cNvPr id="20" name="Picture 20" descr="Shape, rectangle&#10;&#10;Description automatically generated">
              <a:extLst>
                <a:ext uri="{FF2B5EF4-FFF2-40B4-BE49-F238E27FC236}">
                  <a16:creationId xmlns:a16="http://schemas.microsoft.com/office/drawing/2014/main" id="{16623B6B-3EA8-0BB8-0337-A23D3D60595E}"/>
                </a:ext>
              </a:extLst>
            </p:cNvPr>
            <p:cNvPicPr>
              <a:picLocks noChangeAspect="1"/>
            </p:cNvPicPr>
            <p:nvPr/>
          </p:nvPicPr>
          <p:blipFill>
            <a:blip r:embed="rId15"/>
            <a:stretch>
              <a:fillRect/>
            </a:stretch>
          </p:blipFill>
          <p:spPr>
            <a:xfrm>
              <a:off x="9887953" y="5661057"/>
              <a:ext cx="1530016" cy="147991"/>
            </a:xfrm>
            <a:prstGeom prst="rect">
              <a:avLst/>
            </a:prstGeom>
          </p:spPr>
        </p:pic>
        <p:sp>
          <p:nvSpPr>
            <p:cNvPr id="62" name="TextBox 61">
              <a:extLst>
                <a:ext uri="{FF2B5EF4-FFF2-40B4-BE49-F238E27FC236}">
                  <a16:creationId xmlns:a16="http://schemas.microsoft.com/office/drawing/2014/main" id="{45307B01-5C6F-3C99-8A8D-5EE0642CCBD7}"/>
                </a:ext>
              </a:extLst>
            </p:cNvPr>
            <p:cNvSpPr txBox="1"/>
            <p:nvPr/>
          </p:nvSpPr>
          <p:spPr>
            <a:xfrm>
              <a:off x="9820777" y="5481888"/>
              <a:ext cx="147887"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0</a:t>
              </a:r>
              <a:endParaRPr lang="en-US" sz="1200" b="1" dirty="0">
                <a:solidFill>
                  <a:schemeClr val="tx1">
                    <a:lumMod val="75000"/>
                    <a:lumOff val="25000"/>
                  </a:schemeClr>
                </a:solidFill>
                <a:latin typeface="Century Gothic"/>
              </a:endParaRPr>
            </a:p>
          </p:txBody>
        </p:sp>
        <p:sp>
          <p:nvSpPr>
            <p:cNvPr id="1024" name="TextBox 1023">
              <a:extLst>
                <a:ext uri="{FF2B5EF4-FFF2-40B4-BE49-F238E27FC236}">
                  <a16:creationId xmlns:a16="http://schemas.microsoft.com/office/drawing/2014/main" id="{4A40F0CC-3110-DDF7-9EC0-C89388A9A692}"/>
                </a:ext>
              </a:extLst>
            </p:cNvPr>
            <p:cNvSpPr txBox="1"/>
            <p:nvPr/>
          </p:nvSpPr>
          <p:spPr>
            <a:xfrm>
              <a:off x="10264439" y="5481889"/>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2</a:t>
              </a:r>
            </a:p>
          </p:txBody>
        </p:sp>
        <p:sp>
          <p:nvSpPr>
            <p:cNvPr id="63" name="TextBox 62">
              <a:extLst>
                <a:ext uri="{FF2B5EF4-FFF2-40B4-BE49-F238E27FC236}">
                  <a16:creationId xmlns:a16="http://schemas.microsoft.com/office/drawing/2014/main" id="{27598CAF-96A4-04D4-C60F-339900B574DB}"/>
                </a:ext>
              </a:extLst>
            </p:cNvPr>
            <p:cNvSpPr txBox="1"/>
            <p:nvPr/>
          </p:nvSpPr>
          <p:spPr>
            <a:xfrm>
              <a:off x="10795834" y="5481889"/>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4</a:t>
              </a:r>
            </a:p>
          </p:txBody>
        </p:sp>
        <p:sp>
          <p:nvSpPr>
            <p:cNvPr id="1025" name="TextBox 1024">
              <a:extLst>
                <a:ext uri="{FF2B5EF4-FFF2-40B4-BE49-F238E27FC236}">
                  <a16:creationId xmlns:a16="http://schemas.microsoft.com/office/drawing/2014/main" id="{A0D3933F-04A3-ABE2-D91C-65781FFA9478}"/>
                </a:ext>
              </a:extLst>
            </p:cNvPr>
            <p:cNvSpPr txBox="1"/>
            <p:nvPr/>
          </p:nvSpPr>
          <p:spPr>
            <a:xfrm>
              <a:off x="11250044" y="5481888"/>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6</a:t>
              </a:r>
            </a:p>
          </p:txBody>
        </p:sp>
        <p:sp>
          <p:nvSpPr>
            <p:cNvPr id="1033" name="TextBox 1032">
              <a:extLst>
                <a:ext uri="{FF2B5EF4-FFF2-40B4-BE49-F238E27FC236}">
                  <a16:creationId xmlns:a16="http://schemas.microsoft.com/office/drawing/2014/main" id="{9177480D-48C9-0E29-1BBA-C10F50113690}"/>
                </a:ext>
              </a:extLst>
            </p:cNvPr>
            <p:cNvSpPr txBox="1"/>
            <p:nvPr/>
          </p:nvSpPr>
          <p:spPr>
            <a:xfrm>
              <a:off x="11347280" y="5602204"/>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Miles</a:t>
              </a:r>
            </a:p>
          </p:txBody>
        </p:sp>
      </p:grpSp>
    </p:spTree>
    <p:extLst>
      <p:ext uri="{BB962C8B-B14F-4D97-AF65-F5344CB8AC3E}">
        <p14:creationId xmlns:p14="http://schemas.microsoft.com/office/powerpoint/2010/main" val="1016335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2D424FB-3501-9913-181F-BD95A7219EAB}"/>
              </a:ext>
            </a:extLst>
          </p:cNvPr>
          <p:cNvGraphicFramePr/>
          <p:nvPr>
            <p:extLst>
              <p:ext uri="{D42A27DB-BD31-4B8C-83A1-F6EECF244321}">
                <p14:modId xmlns:p14="http://schemas.microsoft.com/office/powerpoint/2010/main" val="4188375787"/>
              </p:ext>
            </p:extLst>
          </p:nvPr>
        </p:nvGraphicFramePr>
        <p:xfrm>
          <a:off x="741602" y="1216900"/>
          <a:ext cx="5405298" cy="3924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TextBox 38">
            <a:extLst>
              <a:ext uri="{FF2B5EF4-FFF2-40B4-BE49-F238E27FC236}">
                <a16:creationId xmlns:a16="http://schemas.microsoft.com/office/drawing/2014/main" id="{A450074C-92E4-D8FC-B225-2B30EDFAA305}"/>
              </a:ext>
            </a:extLst>
          </p:cNvPr>
          <p:cNvSpPr txBox="1"/>
          <p:nvPr/>
        </p:nvSpPr>
        <p:spPr>
          <a:xfrm>
            <a:off x="303464" y="208425"/>
            <a:ext cx="95574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5372B3"/>
                </a:solidFill>
                <a:latin typeface="Century Gothic"/>
              </a:rPr>
              <a:t>Land Surface Temperature – Nighttime </a:t>
            </a:r>
            <a:endParaRPr lang="en-US" sz="4000" b="1" dirty="0">
              <a:solidFill>
                <a:srgbClr val="5372B3"/>
              </a:solidFill>
            </a:endParaRPr>
          </a:p>
        </p:txBody>
      </p:sp>
      <p:sp>
        <p:nvSpPr>
          <p:cNvPr id="14" name="TextBox 13">
            <a:extLst>
              <a:ext uri="{FF2B5EF4-FFF2-40B4-BE49-F238E27FC236}">
                <a16:creationId xmlns:a16="http://schemas.microsoft.com/office/drawing/2014/main" id="{2874C858-3289-816E-E02B-2B8A3532BABC}"/>
              </a:ext>
            </a:extLst>
          </p:cNvPr>
          <p:cNvSpPr txBox="1"/>
          <p:nvPr/>
        </p:nvSpPr>
        <p:spPr>
          <a:xfrm>
            <a:off x="6247323" y="1020220"/>
            <a:ext cx="5530337" cy="33855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dirty="0">
                <a:solidFill>
                  <a:schemeClr val="tx1">
                    <a:lumMod val="75000"/>
                    <a:lumOff val="25000"/>
                  </a:schemeClr>
                </a:solidFill>
                <a:latin typeface="Century Gothic"/>
                <a:cs typeface="Calibri"/>
              </a:rPr>
              <a:t>Mean Nighttime Land Surface Temperature (°F)</a:t>
            </a:r>
            <a:endParaRPr lang="en-US" sz="1600" b="1" dirty="0">
              <a:solidFill>
                <a:schemeClr val="tx1">
                  <a:lumMod val="75000"/>
                  <a:lumOff val="25000"/>
                </a:schemeClr>
              </a:solidFill>
              <a:latin typeface="Century Gothic"/>
            </a:endParaRPr>
          </a:p>
        </p:txBody>
      </p:sp>
      <p:pic>
        <p:nvPicPr>
          <p:cNvPr id="8" name="Picture 8" descr="Map&#10;&#10;Description automatically generated">
            <a:extLst>
              <a:ext uri="{FF2B5EF4-FFF2-40B4-BE49-F238E27FC236}">
                <a16:creationId xmlns:a16="http://schemas.microsoft.com/office/drawing/2014/main" id="{AB51B07A-0101-CA85-AF4B-C3FE4EB568BC}"/>
              </a:ext>
            </a:extLst>
          </p:cNvPr>
          <p:cNvPicPr>
            <a:picLocks noChangeAspect="1"/>
          </p:cNvPicPr>
          <p:nvPr/>
        </p:nvPicPr>
        <p:blipFill>
          <a:blip r:embed="rId8"/>
          <a:stretch>
            <a:fillRect/>
          </a:stretch>
        </p:blipFill>
        <p:spPr>
          <a:xfrm>
            <a:off x="5983743" y="569369"/>
            <a:ext cx="6281436" cy="6286765"/>
          </a:xfrm>
          <a:prstGeom prst="rect">
            <a:avLst/>
          </a:prstGeom>
        </p:spPr>
      </p:pic>
      <p:sp>
        <p:nvSpPr>
          <p:cNvPr id="34" name="TextBox 7">
            <a:extLst>
              <a:ext uri="{FF2B5EF4-FFF2-40B4-BE49-F238E27FC236}">
                <a16:creationId xmlns:a16="http://schemas.microsoft.com/office/drawing/2014/main" id="{64A46018-D033-F8EA-06A1-F52CDFC1F0C3}"/>
              </a:ext>
            </a:extLst>
          </p:cNvPr>
          <p:cNvSpPr txBox="1"/>
          <p:nvPr/>
        </p:nvSpPr>
        <p:spPr>
          <a:xfrm>
            <a:off x="5354342" y="6149135"/>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46-47</a:t>
            </a:r>
            <a:endParaRPr lang="en-US" sz="1200" dirty="0">
              <a:solidFill>
                <a:schemeClr val="tx1">
                  <a:lumMod val="75000"/>
                  <a:lumOff val="25000"/>
                </a:schemeClr>
              </a:solidFill>
              <a:latin typeface="Century Gothic"/>
            </a:endParaRPr>
          </a:p>
        </p:txBody>
      </p:sp>
      <p:sp>
        <p:nvSpPr>
          <p:cNvPr id="35" name="TextBox 7">
            <a:extLst>
              <a:ext uri="{FF2B5EF4-FFF2-40B4-BE49-F238E27FC236}">
                <a16:creationId xmlns:a16="http://schemas.microsoft.com/office/drawing/2014/main" id="{E1F8CE95-1F43-EB85-CD97-4400D54383BE}"/>
              </a:ext>
            </a:extLst>
          </p:cNvPr>
          <p:cNvSpPr txBox="1"/>
          <p:nvPr/>
        </p:nvSpPr>
        <p:spPr>
          <a:xfrm>
            <a:off x="6659621" y="6149136"/>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47-48</a:t>
            </a:r>
            <a:endParaRPr lang="en-US" sz="1200" dirty="0">
              <a:solidFill>
                <a:schemeClr val="tx1">
                  <a:lumMod val="75000"/>
                  <a:lumOff val="25000"/>
                </a:schemeClr>
              </a:solidFill>
              <a:latin typeface="Century Gothic"/>
            </a:endParaRPr>
          </a:p>
        </p:txBody>
      </p:sp>
      <p:sp>
        <p:nvSpPr>
          <p:cNvPr id="36" name="TextBox 7">
            <a:extLst>
              <a:ext uri="{FF2B5EF4-FFF2-40B4-BE49-F238E27FC236}">
                <a16:creationId xmlns:a16="http://schemas.microsoft.com/office/drawing/2014/main" id="{195145D7-D5BC-12BE-554A-A85EA42D3AED}"/>
              </a:ext>
            </a:extLst>
          </p:cNvPr>
          <p:cNvSpPr txBox="1"/>
          <p:nvPr/>
        </p:nvSpPr>
        <p:spPr>
          <a:xfrm>
            <a:off x="7971952" y="6149136"/>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49-50</a:t>
            </a:r>
            <a:endParaRPr lang="en-US" sz="1200" dirty="0">
              <a:solidFill>
                <a:schemeClr val="tx1">
                  <a:lumMod val="75000"/>
                  <a:lumOff val="25000"/>
                </a:schemeClr>
              </a:solidFill>
              <a:latin typeface="Century Gothic"/>
            </a:endParaRPr>
          </a:p>
        </p:txBody>
      </p:sp>
      <p:pic>
        <p:nvPicPr>
          <p:cNvPr id="38" name="Picture 39">
            <a:extLst>
              <a:ext uri="{FF2B5EF4-FFF2-40B4-BE49-F238E27FC236}">
                <a16:creationId xmlns:a16="http://schemas.microsoft.com/office/drawing/2014/main" id="{9D9D0275-E7D9-A144-DDCC-937F16B288F7}"/>
              </a:ext>
            </a:extLst>
          </p:cNvPr>
          <p:cNvPicPr>
            <a:picLocks noChangeAspect="1"/>
          </p:cNvPicPr>
          <p:nvPr/>
        </p:nvPicPr>
        <p:blipFill>
          <a:blip r:embed="rId9"/>
          <a:stretch>
            <a:fillRect/>
          </a:stretch>
        </p:blipFill>
        <p:spPr>
          <a:xfrm>
            <a:off x="10851797" y="4572352"/>
            <a:ext cx="232130" cy="472019"/>
          </a:xfrm>
          <a:prstGeom prst="rect">
            <a:avLst/>
          </a:prstGeom>
        </p:spPr>
      </p:pic>
      <p:pic>
        <p:nvPicPr>
          <p:cNvPr id="42" name="Picture 42" descr="A picture containing text, clock&#10;&#10;Description automatically generated">
            <a:extLst>
              <a:ext uri="{FF2B5EF4-FFF2-40B4-BE49-F238E27FC236}">
                <a16:creationId xmlns:a16="http://schemas.microsoft.com/office/drawing/2014/main" id="{C9C7FE70-59C7-2599-C9B5-DF94A3557CA7}"/>
              </a:ext>
            </a:extLst>
          </p:cNvPr>
          <p:cNvPicPr>
            <a:picLocks noChangeAspect="1"/>
          </p:cNvPicPr>
          <p:nvPr/>
        </p:nvPicPr>
        <p:blipFill rotWithShape="1">
          <a:blip r:embed="rId10"/>
          <a:srcRect r="257" b="83195"/>
          <a:stretch/>
        </p:blipFill>
        <p:spPr>
          <a:xfrm>
            <a:off x="5020734" y="6151010"/>
            <a:ext cx="6066372" cy="955324"/>
          </a:xfrm>
          <a:prstGeom prst="rect">
            <a:avLst/>
          </a:prstGeom>
        </p:spPr>
      </p:pic>
      <p:sp>
        <p:nvSpPr>
          <p:cNvPr id="43" name="TextBox 7">
            <a:extLst>
              <a:ext uri="{FF2B5EF4-FFF2-40B4-BE49-F238E27FC236}">
                <a16:creationId xmlns:a16="http://schemas.microsoft.com/office/drawing/2014/main" id="{D0376087-C24E-5BAD-BC08-EBA2D2A6E09B}"/>
              </a:ext>
            </a:extLst>
          </p:cNvPr>
          <p:cNvSpPr txBox="1"/>
          <p:nvPr/>
        </p:nvSpPr>
        <p:spPr>
          <a:xfrm>
            <a:off x="9249007" y="6143104"/>
            <a:ext cx="78779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51-52</a:t>
            </a:r>
            <a:endParaRPr lang="en-US" sz="1200" dirty="0">
              <a:solidFill>
                <a:schemeClr val="tx1">
                  <a:lumMod val="75000"/>
                  <a:lumOff val="25000"/>
                </a:schemeClr>
              </a:solidFill>
              <a:latin typeface="Century Gothic"/>
            </a:endParaRPr>
          </a:p>
        </p:txBody>
      </p:sp>
      <p:sp>
        <p:nvSpPr>
          <p:cNvPr id="44" name="TextBox 7">
            <a:extLst>
              <a:ext uri="{FF2B5EF4-FFF2-40B4-BE49-F238E27FC236}">
                <a16:creationId xmlns:a16="http://schemas.microsoft.com/office/drawing/2014/main" id="{44E9C5C2-4D01-36C6-4141-FEBFD02614C1}"/>
              </a:ext>
            </a:extLst>
          </p:cNvPr>
          <p:cNvSpPr txBox="1"/>
          <p:nvPr/>
        </p:nvSpPr>
        <p:spPr>
          <a:xfrm>
            <a:off x="10533118" y="6114882"/>
            <a:ext cx="78779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a:cs typeface="Calibri"/>
              </a:rPr>
              <a:t>53-56</a:t>
            </a:r>
          </a:p>
          <a:p>
            <a:endParaRPr lang="en-US" sz="1200" dirty="0">
              <a:solidFill>
                <a:schemeClr val="tx1">
                  <a:lumMod val="75000"/>
                  <a:lumOff val="25000"/>
                </a:schemeClr>
              </a:solidFill>
              <a:latin typeface="Century Gothic"/>
              <a:cs typeface="Calibri"/>
            </a:endParaRPr>
          </a:p>
        </p:txBody>
      </p:sp>
      <p:grpSp>
        <p:nvGrpSpPr>
          <p:cNvPr id="15" name="Group 14">
            <a:extLst>
              <a:ext uri="{FF2B5EF4-FFF2-40B4-BE49-F238E27FC236}">
                <a16:creationId xmlns:a16="http://schemas.microsoft.com/office/drawing/2014/main" id="{D159775C-107B-4C1C-A510-4080D2BD16E0}"/>
              </a:ext>
            </a:extLst>
          </p:cNvPr>
          <p:cNvGrpSpPr/>
          <p:nvPr/>
        </p:nvGrpSpPr>
        <p:grpSpPr>
          <a:xfrm>
            <a:off x="10021303" y="5431756"/>
            <a:ext cx="2113042" cy="397315"/>
            <a:chOff x="9820777" y="5481888"/>
            <a:chExt cx="2082963" cy="397315"/>
          </a:xfrm>
        </p:grpSpPr>
        <p:pic>
          <p:nvPicPr>
            <p:cNvPr id="16" name="Picture 20" descr="Shape, rectangle&#10;&#10;Description automatically generated">
              <a:extLst>
                <a:ext uri="{FF2B5EF4-FFF2-40B4-BE49-F238E27FC236}">
                  <a16:creationId xmlns:a16="http://schemas.microsoft.com/office/drawing/2014/main" id="{37EEB9A6-2900-4F0F-A8E1-E5C8F4D0AB18}"/>
                </a:ext>
              </a:extLst>
            </p:cNvPr>
            <p:cNvPicPr>
              <a:picLocks noChangeAspect="1"/>
            </p:cNvPicPr>
            <p:nvPr/>
          </p:nvPicPr>
          <p:blipFill>
            <a:blip r:embed="rId11"/>
            <a:stretch>
              <a:fillRect/>
            </a:stretch>
          </p:blipFill>
          <p:spPr>
            <a:xfrm>
              <a:off x="9887953" y="5661057"/>
              <a:ext cx="1530016" cy="147991"/>
            </a:xfrm>
            <a:prstGeom prst="rect">
              <a:avLst/>
            </a:prstGeom>
          </p:spPr>
        </p:pic>
        <p:sp>
          <p:nvSpPr>
            <p:cNvPr id="17" name="TextBox 16">
              <a:extLst>
                <a:ext uri="{FF2B5EF4-FFF2-40B4-BE49-F238E27FC236}">
                  <a16:creationId xmlns:a16="http://schemas.microsoft.com/office/drawing/2014/main" id="{B6464FC0-4C3F-45D2-92C3-0F73AE3B296F}"/>
                </a:ext>
              </a:extLst>
            </p:cNvPr>
            <p:cNvSpPr txBox="1"/>
            <p:nvPr/>
          </p:nvSpPr>
          <p:spPr>
            <a:xfrm>
              <a:off x="9820777" y="5481888"/>
              <a:ext cx="147887"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0</a:t>
              </a:r>
              <a:endParaRPr lang="en-US" sz="1200" b="1"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4AF499F7-C5B6-4C37-A5F8-229F1F3EFCD6}"/>
                </a:ext>
              </a:extLst>
            </p:cNvPr>
            <p:cNvSpPr txBox="1"/>
            <p:nvPr/>
          </p:nvSpPr>
          <p:spPr>
            <a:xfrm>
              <a:off x="10264439" y="5481889"/>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2</a:t>
              </a:r>
            </a:p>
          </p:txBody>
        </p:sp>
        <p:sp>
          <p:nvSpPr>
            <p:cNvPr id="19" name="TextBox 18">
              <a:extLst>
                <a:ext uri="{FF2B5EF4-FFF2-40B4-BE49-F238E27FC236}">
                  <a16:creationId xmlns:a16="http://schemas.microsoft.com/office/drawing/2014/main" id="{A7C6B94C-3466-4F67-84EA-050291A072DD}"/>
                </a:ext>
              </a:extLst>
            </p:cNvPr>
            <p:cNvSpPr txBox="1"/>
            <p:nvPr/>
          </p:nvSpPr>
          <p:spPr>
            <a:xfrm>
              <a:off x="10795834" y="5481889"/>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4</a:t>
              </a:r>
            </a:p>
          </p:txBody>
        </p:sp>
        <p:sp>
          <p:nvSpPr>
            <p:cNvPr id="20" name="TextBox 19">
              <a:extLst>
                <a:ext uri="{FF2B5EF4-FFF2-40B4-BE49-F238E27FC236}">
                  <a16:creationId xmlns:a16="http://schemas.microsoft.com/office/drawing/2014/main" id="{B8420686-1A98-4583-BA65-CD1621D8ED18}"/>
                </a:ext>
              </a:extLst>
            </p:cNvPr>
            <p:cNvSpPr txBox="1"/>
            <p:nvPr/>
          </p:nvSpPr>
          <p:spPr>
            <a:xfrm>
              <a:off x="11250044" y="5481888"/>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6</a:t>
              </a:r>
            </a:p>
          </p:txBody>
        </p:sp>
        <p:sp>
          <p:nvSpPr>
            <p:cNvPr id="21" name="TextBox 20">
              <a:extLst>
                <a:ext uri="{FF2B5EF4-FFF2-40B4-BE49-F238E27FC236}">
                  <a16:creationId xmlns:a16="http://schemas.microsoft.com/office/drawing/2014/main" id="{CD6437E5-0362-456A-A0BF-2CC1157BCD63}"/>
                </a:ext>
              </a:extLst>
            </p:cNvPr>
            <p:cNvSpPr txBox="1"/>
            <p:nvPr/>
          </p:nvSpPr>
          <p:spPr>
            <a:xfrm>
              <a:off x="11347280" y="5602204"/>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Miles</a:t>
              </a:r>
            </a:p>
          </p:txBody>
        </p:sp>
      </p:grpSp>
    </p:spTree>
    <p:extLst>
      <p:ext uri="{BB962C8B-B14F-4D97-AF65-F5344CB8AC3E}">
        <p14:creationId xmlns:p14="http://schemas.microsoft.com/office/powerpoint/2010/main" val="207926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EC5EA-9CD0-F645-A477-F5D2363705C5}"/>
              </a:ext>
            </a:extLst>
          </p:cNvPr>
          <p:cNvSpPr txBox="1"/>
          <p:nvPr/>
        </p:nvSpPr>
        <p:spPr>
          <a:xfrm>
            <a:off x="274263" y="229880"/>
            <a:ext cx="116508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rPr>
              <a:t>Heat Vulnerability Index (HVI) </a:t>
            </a:r>
            <a:endParaRPr lang="en-US" sz="2400" b="1" dirty="0">
              <a:solidFill>
                <a:srgbClr val="5372B3"/>
              </a:solidFill>
              <a:latin typeface="Calibri" panose="020F0502020204030204"/>
              <a:cs typeface="Calibri"/>
            </a:endParaRPr>
          </a:p>
          <a:p>
            <a:r>
              <a:rPr lang="en-US" sz="2400" b="1" dirty="0">
                <a:solidFill>
                  <a:srgbClr val="C00000"/>
                </a:solidFill>
                <a:latin typeface="Century Gothic"/>
              </a:rPr>
              <a:t>How does Heat Vulnerability align among other Census Tracts?</a:t>
            </a:r>
            <a:endParaRPr lang="en-US" sz="2400" b="1" dirty="0">
              <a:solidFill>
                <a:srgbClr val="C00000"/>
              </a:solidFill>
              <a:cs typeface="Calibri"/>
            </a:endParaRPr>
          </a:p>
        </p:txBody>
      </p:sp>
      <p:graphicFrame>
        <p:nvGraphicFramePr>
          <p:cNvPr id="5" name="Diagram 4">
            <a:extLst>
              <a:ext uri="{FF2B5EF4-FFF2-40B4-BE49-F238E27FC236}">
                <a16:creationId xmlns:a16="http://schemas.microsoft.com/office/drawing/2014/main" id="{916846F9-18B2-AFA1-2018-F6D485B255E2}"/>
              </a:ext>
            </a:extLst>
          </p:cNvPr>
          <p:cNvGraphicFramePr/>
          <p:nvPr>
            <p:extLst>
              <p:ext uri="{D42A27DB-BD31-4B8C-83A1-F6EECF244321}">
                <p14:modId xmlns:p14="http://schemas.microsoft.com/office/powerpoint/2010/main" val="3867814850"/>
              </p:ext>
            </p:extLst>
          </p:nvPr>
        </p:nvGraphicFramePr>
        <p:xfrm>
          <a:off x="704954" y="1976303"/>
          <a:ext cx="9165651" cy="38686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5C0B3CA-6AC7-00F1-847D-F723BA16CACF}"/>
              </a:ext>
            </a:extLst>
          </p:cNvPr>
          <p:cNvSpPr txBox="1"/>
          <p:nvPr/>
        </p:nvSpPr>
        <p:spPr>
          <a:xfrm>
            <a:off x="3521578" y="3679826"/>
            <a:ext cx="400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000"/>
                </a:solidFill>
                <a:latin typeface="Century Gothic"/>
              </a:rPr>
              <a:t>+</a:t>
            </a:r>
          </a:p>
        </p:txBody>
      </p:sp>
      <p:sp>
        <p:nvSpPr>
          <p:cNvPr id="9" name="TextBox 8">
            <a:extLst>
              <a:ext uri="{FF2B5EF4-FFF2-40B4-BE49-F238E27FC236}">
                <a16:creationId xmlns:a16="http://schemas.microsoft.com/office/drawing/2014/main" id="{239E61C3-641D-6A4D-F325-DBAD1315E962}"/>
              </a:ext>
            </a:extLst>
          </p:cNvPr>
          <p:cNvSpPr txBox="1"/>
          <p:nvPr/>
        </p:nvSpPr>
        <p:spPr>
          <a:xfrm>
            <a:off x="6695160" y="3679826"/>
            <a:ext cx="400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000"/>
                </a:solidFill>
                <a:latin typeface="Century Gothic"/>
              </a:rPr>
              <a:t>+</a:t>
            </a:r>
          </a:p>
        </p:txBody>
      </p:sp>
      <p:sp>
        <p:nvSpPr>
          <p:cNvPr id="10" name="TextBox 9">
            <a:extLst>
              <a:ext uri="{FF2B5EF4-FFF2-40B4-BE49-F238E27FC236}">
                <a16:creationId xmlns:a16="http://schemas.microsoft.com/office/drawing/2014/main" id="{07F4F327-A12E-5580-8A89-D4D123AD6EDD}"/>
              </a:ext>
            </a:extLst>
          </p:cNvPr>
          <p:cNvSpPr txBox="1"/>
          <p:nvPr/>
        </p:nvSpPr>
        <p:spPr>
          <a:xfrm>
            <a:off x="10313234" y="3402827"/>
            <a:ext cx="16319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C00000"/>
                </a:solidFill>
                <a:latin typeface="Century Gothic"/>
              </a:rPr>
              <a:t>Heat Vulnerability Index</a:t>
            </a:r>
          </a:p>
        </p:txBody>
      </p:sp>
      <p:sp>
        <p:nvSpPr>
          <p:cNvPr id="11" name="TextBox 10">
            <a:extLst>
              <a:ext uri="{FF2B5EF4-FFF2-40B4-BE49-F238E27FC236}">
                <a16:creationId xmlns:a16="http://schemas.microsoft.com/office/drawing/2014/main" id="{CF9C60B9-572E-7E7E-E8B3-AAD002014B46}"/>
              </a:ext>
            </a:extLst>
          </p:cNvPr>
          <p:cNvSpPr txBox="1"/>
          <p:nvPr/>
        </p:nvSpPr>
        <p:spPr>
          <a:xfrm>
            <a:off x="10018148" y="3679826"/>
            <a:ext cx="400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C00000"/>
                </a:solidFill>
                <a:latin typeface="Century Gothic"/>
              </a:rPr>
              <a:t>=</a:t>
            </a:r>
          </a:p>
        </p:txBody>
      </p:sp>
    </p:spTree>
    <p:extLst>
      <p:ext uri="{BB962C8B-B14F-4D97-AF65-F5344CB8AC3E}">
        <p14:creationId xmlns:p14="http://schemas.microsoft.com/office/powerpoint/2010/main" val="63955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EC5EA-9CD0-F645-A477-F5D2363705C5}"/>
              </a:ext>
            </a:extLst>
          </p:cNvPr>
          <p:cNvSpPr txBox="1"/>
          <p:nvPr/>
        </p:nvSpPr>
        <p:spPr>
          <a:xfrm>
            <a:off x="274263" y="226370"/>
            <a:ext cx="116508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rPr>
              <a:t>Heat Vulnerability Index </a:t>
            </a:r>
            <a:endParaRPr lang="en-US" sz="2400" b="1" dirty="0">
              <a:solidFill>
                <a:srgbClr val="5372B3"/>
              </a:solidFill>
              <a:latin typeface="Calibri" panose="020F0502020204030204"/>
              <a:cs typeface="Calibri"/>
            </a:endParaRPr>
          </a:p>
          <a:p>
            <a:r>
              <a:rPr lang="en-US" sz="2400" b="1" dirty="0">
                <a:solidFill>
                  <a:srgbClr val="AE5A20"/>
                </a:solidFill>
                <a:latin typeface="Century Gothic"/>
              </a:rPr>
              <a:t>Principal Component Analysis – Dimension Reduction</a:t>
            </a:r>
            <a:endParaRPr lang="en-US" dirty="0">
              <a:solidFill>
                <a:srgbClr val="AE5A20"/>
              </a:solidFill>
            </a:endParaRPr>
          </a:p>
        </p:txBody>
      </p:sp>
      <p:grpSp>
        <p:nvGrpSpPr>
          <p:cNvPr id="36" name="Group 35">
            <a:extLst>
              <a:ext uri="{FF2B5EF4-FFF2-40B4-BE49-F238E27FC236}">
                <a16:creationId xmlns:a16="http://schemas.microsoft.com/office/drawing/2014/main" id="{53FD275C-2C18-386A-32E0-48CD5AFEA1AD}"/>
              </a:ext>
            </a:extLst>
          </p:cNvPr>
          <p:cNvGrpSpPr/>
          <p:nvPr/>
        </p:nvGrpSpPr>
        <p:grpSpPr>
          <a:xfrm>
            <a:off x="346839" y="1307000"/>
            <a:ext cx="11492068" cy="4940090"/>
            <a:chOff x="854765" y="1192696"/>
            <a:chExt cx="10674626" cy="3972157"/>
          </a:xfrm>
        </p:grpSpPr>
        <p:graphicFrame>
          <p:nvGraphicFramePr>
            <p:cNvPr id="10" name="Diagram 9">
              <a:extLst>
                <a:ext uri="{FF2B5EF4-FFF2-40B4-BE49-F238E27FC236}">
                  <a16:creationId xmlns:a16="http://schemas.microsoft.com/office/drawing/2014/main" id="{48691AD0-7425-EC6C-1EC8-D0174C8C3D6B}"/>
                </a:ext>
              </a:extLst>
            </p:cNvPr>
            <p:cNvGraphicFramePr/>
            <p:nvPr>
              <p:extLst>
                <p:ext uri="{D42A27DB-BD31-4B8C-83A1-F6EECF244321}">
                  <p14:modId xmlns:p14="http://schemas.microsoft.com/office/powerpoint/2010/main" val="2346919063"/>
                </p:ext>
              </p:extLst>
            </p:nvPr>
          </p:nvGraphicFramePr>
          <p:xfrm>
            <a:off x="854765" y="1192696"/>
            <a:ext cx="10674626" cy="3972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98D0C910-5858-37F9-3AD7-874F299A4F3F}"/>
                </a:ext>
              </a:extLst>
            </p:cNvPr>
            <p:cNvSpPr/>
            <p:nvPr/>
          </p:nvSpPr>
          <p:spPr>
            <a:xfrm>
              <a:off x="925665" y="1426969"/>
              <a:ext cx="486728" cy="48672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Badge Heart with solid fill">
              <a:extLst>
                <a:ext uri="{FF2B5EF4-FFF2-40B4-BE49-F238E27FC236}">
                  <a16:creationId xmlns:a16="http://schemas.microsoft.com/office/drawing/2014/main" id="{7B5C2009-297A-6ADE-57D5-143EA87091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0785" y="1457372"/>
              <a:ext cx="486728" cy="426344"/>
            </a:xfrm>
            <a:prstGeom prst="rect">
              <a:avLst/>
            </a:prstGeom>
          </p:spPr>
        </p:pic>
        <p:sp>
          <p:nvSpPr>
            <p:cNvPr id="26" name="Rectangle 25">
              <a:extLst>
                <a:ext uri="{FF2B5EF4-FFF2-40B4-BE49-F238E27FC236}">
                  <a16:creationId xmlns:a16="http://schemas.microsoft.com/office/drawing/2014/main" id="{733E3354-44C1-58EA-D651-F730B36AE58C}"/>
                </a:ext>
              </a:extLst>
            </p:cNvPr>
            <p:cNvSpPr/>
            <p:nvPr/>
          </p:nvSpPr>
          <p:spPr>
            <a:xfrm>
              <a:off x="2713210" y="1426969"/>
              <a:ext cx="514538" cy="48672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Man with kid with solid fill">
              <a:extLst>
                <a:ext uri="{FF2B5EF4-FFF2-40B4-BE49-F238E27FC236}">
                  <a16:creationId xmlns:a16="http://schemas.microsoft.com/office/drawing/2014/main" id="{99D672BE-CA37-05E5-CA78-9A0AFFEBB49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24127" y="1457161"/>
              <a:ext cx="502628" cy="415688"/>
            </a:xfrm>
            <a:prstGeom prst="rect">
              <a:avLst/>
            </a:prstGeom>
          </p:spPr>
        </p:pic>
        <p:sp>
          <p:nvSpPr>
            <p:cNvPr id="27" name="Rectangle 26">
              <a:extLst>
                <a:ext uri="{FF2B5EF4-FFF2-40B4-BE49-F238E27FC236}">
                  <a16:creationId xmlns:a16="http://schemas.microsoft.com/office/drawing/2014/main" id="{921552AD-F0A2-5F93-659E-40F2338CC393}"/>
                </a:ext>
              </a:extLst>
            </p:cNvPr>
            <p:cNvSpPr/>
            <p:nvPr/>
          </p:nvSpPr>
          <p:spPr>
            <a:xfrm>
              <a:off x="4534760" y="1426969"/>
              <a:ext cx="504591" cy="48672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Partial sun with solid fill">
              <a:extLst>
                <a:ext uri="{FF2B5EF4-FFF2-40B4-BE49-F238E27FC236}">
                  <a16:creationId xmlns:a16="http://schemas.microsoft.com/office/drawing/2014/main" id="{1744E249-C9A7-476F-4877-4DDE7CBFA6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71160" y="1468028"/>
              <a:ext cx="433160" cy="394377"/>
            </a:xfrm>
            <a:prstGeom prst="rect">
              <a:avLst/>
            </a:prstGeom>
          </p:spPr>
        </p:pic>
        <p:sp>
          <p:nvSpPr>
            <p:cNvPr id="28" name="Rectangle 27">
              <a:extLst>
                <a:ext uri="{FF2B5EF4-FFF2-40B4-BE49-F238E27FC236}">
                  <a16:creationId xmlns:a16="http://schemas.microsoft.com/office/drawing/2014/main" id="{518882C6-8B42-3663-5B3C-B8E9BF832F95}"/>
                </a:ext>
              </a:extLst>
            </p:cNvPr>
            <p:cNvSpPr/>
            <p:nvPr/>
          </p:nvSpPr>
          <p:spPr>
            <a:xfrm>
              <a:off x="6343600" y="1426969"/>
              <a:ext cx="502876" cy="48672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Users with solid fill">
              <a:extLst>
                <a:ext uri="{FF2B5EF4-FFF2-40B4-BE49-F238E27FC236}">
                  <a16:creationId xmlns:a16="http://schemas.microsoft.com/office/drawing/2014/main" id="{964904B1-34A0-2B1B-BA2F-28B39547DA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390379" y="1478684"/>
              <a:ext cx="421280" cy="421280"/>
            </a:xfrm>
            <a:prstGeom prst="rect">
              <a:avLst/>
            </a:prstGeom>
          </p:spPr>
        </p:pic>
        <p:pic>
          <p:nvPicPr>
            <p:cNvPr id="33" name="Graphic 32" descr="Users with solid fill">
              <a:extLst>
                <a:ext uri="{FF2B5EF4-FFF2-40B4-BE49-F238E27FC236}">
                  <a16:creationId xmlns:a16="http://schemas.microsoft.com/office/drawing/2014/main" id="{ECC1268B-D03A-B607-840F-5206026D01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662586" y="1327814"/>
              <a:ext cx="421280" cy="421280"/>
            </a:xfrm>
            <a:prstGeom prst="rect">
              <a:avLst/>
            </a:prstGeom>
          </p:spPr>
        </p:pic>
      </p:grpSp>
      <p:sp>
        <p:nvSpPr>
          <p:cNvPr id="37" name="Rectangle 36">
            <a:extLst>
              <a:ext uri="{FF2B5EF4-FFF2-40B4-BE49-F238E27FC236}">
                <a16:creationId xmlns:a16="http://schemas.microsoft.com/office/drawing/2014/main" id="{57B91DAB-2B9C-EDE4-58EA-AA1BBACDEE40}"/>
              </a:ext>
            </a:extLst>
          </p:cNvPr>
          <p:cNvSpPr/>
          <p:nvPr/>
        </p:nvSpPr>
        <p:spPr>
          <a:xfrm>
            <a:off x="8184190" y="1560266"/>
            <a:ext cx="554064" cy="6053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descr="Users with solid fill">
            <a:extLst>
              <a:ext uri="{FF2B5EF4-FFF2-40B4-BE49-F238E27FC236}">
                <a16:creationId xmlns:a16="http://schemas.microsoft.com/office/drawing/2014/main" id="{76B91CAE-3C32-E0E6-923C-E0065622A2D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27307" y="1615967"/>
            <a:ext cx="453541" cy="523937"/>
          </a:xfrm>
          <a:prstGeom prst="rect">
            <a:avLst/>
          </a:prstGeom>
        </p:spPr>
      </p:pic>
      <p:sp>
        <p:nvSpPr>
          <p:cNvPr id="39" name="Rectangle 38">
            <a:extLst>
              <a:ext uri="{FF2B5EF4-FFF2-40B4-BE49-F238E27FC236}">
                <a16:creationId xmlns:a16="http://schemas.microsoft.com/office/drawing/2014/main" id="{E7E65BCE-670D-FAA8-A651-94CE3DB3B4F5}"/>
              </a:ext>
            </a:extLst>
          </p:cNvPr>
          <p:cNvSpPr/>
          <p:nvPr/>
        </p:nvSpPr>
        <p:spPr>
          <a:xfrm>
            <a:off x="10180147" y="1584432"/>
            <a:ext cx="524001" cy="6053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Hill scene with solid fill">
            <a:extLst>
              <a:ext uri="{FF2B5EF4-FFF2-40B4-BE49-F238E27FC236}">
                <a16:creationId xmlns:a16="http://schemas.microsoft.com/office/drawing/2014/main" id="{5645A1D7-EDB3-5732-03CB-B779BB1F2A4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93561" y="1649425"/>
            <a:ext cx="497171" cy="497171"/>
          </a:xfrm>
          <a:prstGeom prst="rect">
            <a:avLst/>
          </a:prstGeom>
        </p:spPr>
      </p:pic>
    </p:spTree>
    <p:extLst>
      <p:ext uri="{BB962C8B-B14F-4D97-AF65-F5344CB8AC3E}">
        <p14:creationId xmlns:p14="http://schemas.microsoft.com/office/powerpoint/2010/main" val="1410092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EC5EA-9CD0-F645-A477-F5D2363705C5}"/>
              </a:ext>
            </a:extLst>
          </p:cNvPr>
          <p:cNvSpPr txBox="1"/>
          <p:nvPr/>
        </p:nvSpPr>
        <p:spPr>
          <a:xfrm>
            <a:off x="274264" y="221606"/>
            <a:ext cx="66726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rPr>
              <a:t>Heat Vulnerability Index </a:t>
            </a:r>
            <a:endParaRPr lang="en-US" sz="2400" b="1" dirty="0">
              <a:solidFill>
                <a:srgbClr val="5372B3"/>
              </a:solidFill>
              <a:latin typeface="Calibri" panose="020F0502020204030204"/>
              <a:cs typeface="Calibri"/>
            </a:endParaRPr>
          </a:p>
          <a:p>
            <a:r>
              <a:rPr lang="en-US" sz="2400" b="1" dirty="0">
                <a:solidFill>
                  <a:srgbClr val="FD5B2E"/>
                </a:solidFill>
                <a:latin typeface="Century Gothic"/>
              </a:rPr>
              <a:t>Map</a:t>
            </a:r>
            <a:endParaRPr lang="en-US" dirty="0">
              <a:solidFill>
                <a:srgbClr val="FD5B2E"/>
              </a:solidFill>
            </a:endParaRPr>
          </a:p>
        </p:txBody>
      </p:sp>
      <p:pic>
        <p:nvPicPr>
          <p:cNvPr id="5" name="Picture 4">
            <a:extLst>
              <a:ext uri="{FF2B5EF4-FFF2-40B4-BE49-F238E27FC236}">
                <a16:creationId xmlns:a16="http://schemas.microsoft.com/office/drawing/2014/main" id="{E922C698-93FD-9AC4-2A71-CD6A57DE6945}"/>
              </a:ext>
            </a:extLst>
          </p:cNvPr>
          <p:cNvPicPr>
            <a:picLocks noChangeAspect="1"/>
          </p:cNvPicPr>
          <p:nvPr/>
        </p:nvPicPr>
        <p:blipFill rotWithShape="1">
          <a:blip r:embed="rId3">
            <a:extLst>
              <a:ext uri="{28A0092B-C50C-407E-A947-70E740481C1C}">
                <a14:useLocalDpi xmlns:a14="http://schemas.microsoft.com/office/drawing/2010/main" val="0"/>
              </a:ext>
            </a:extLst>
          </a:blip>
          <a:srcRect l="6139" t="17558" r="4405" b="10603"/>
          <a:stretch/>
        </p:blipFill>
        <p:spPr>
          <a:xfrm>
            <a:off x="1105756" y="1156490"/>
            <a:ext cx="6672696" cy="5358610"/>
          </a:xfrm>
          <a:prstGeom prst="rect">
            <a:avLst/>
          </a:prstGeom>
        </p:spPr>
      </p:pic>
      <p:grpSp>
        <p:nvGrpSpPr>
          <p:cNvPr id="19" name="Group 18">
            <a:extLst>
              <a:ext uri="{FF2B5EF4-FFF2-40B4-BE49-F238E27FC236}">
                <a16:creationId xmlns:a16="http://schemas.microsoft.com/office/drawing/2014/main" id="{C3236D74-6AEF-E181-322B-F9F3BADFB85E}"/>
              </a:ext>
            </a:extLst>
          </p:cNvPr>
          <p:cNvGrpSpPr/>
          <p:nvPr/>
        </p:nvGrpSpPr>
        <p:grpSpPr>
          <a:xfrm>
            <a:off x="7337810" y="2714994"/>
            <a:ext cx="4269651" cy="2411849"/>
            <a:chOff x="7337810" y="2714994"/>
            <a:chExt cx="4269651" cy="2411849"/>
          </a:xfrm>
        </p:grpSpPr>
        <p:pic>
          <p:nvPicPr>
            <p:cNvPr id="10" name="Picture 9" descr="A picture containing text&#10;&#10;Description automatically generated">
              <a:extLst>
                <a:ext uri="{FF2B5EF4-FFF2-40B4-BE49-F238E27FC236}">
                  <a16:creationId xmlns:a16="http://schemas.microsoft.com/office/drawing/2014/main" id="{A6B29BEC-5F7D-61FE-F6DA-3E8543792859}"/>
                </a:ext>
              </a:extLst>
            </p:cNvPr>
            <p:cNvPicPr>
              <a:picLocks noChangeAspect="1"/>
            </p:cNvPicPr>
            <p:nvPr/>
          </p:nvPicPr>
          <p:blipFill rotWithShape="1">
            <a:blip r:embed="rId4">
              <a:extLst>
                <a:ext uri="{28A0092B-C50C-407E-A947-70E740481C1C}">
                  <a14:useLocalDpi xmlns:a14="http://schemas.microsoft.com/office/drawing/2010/main" val="0"/>
                </a:ext>
              </a:extLst>
            </a:blip>
            <a:srcRect l="17833" t="50552" r="74238" b="11338"/>
            <a:stretch/>
          </p:blipFill>
          <p:spPr>
            <a:xfrm>
              <a:off x="8045783" y="2714994"/>
              <a:ext cx="501805" cy="2411849"/>
            </a:xfrm>
            <a:prstGeom prst="rect">
              <a:avLst/>
            </a:prstGeom>
          </p:spPr>
        </p:pic>
        <p:sp>
          <p:nvSpPr>
            <p:cNvPr id="13" name="TextBox 12">
              <a:extLst>
                <a:ext uri="{FF2B5EF4-FFF2-40B4-BE49-F238E27FC236}">
                  <a16:creationId xmlns:a16="http://schemas.microsoft.com/office/drawing/2014/main" id="{44181C0C-7D1A-74DD-B956-2B26D54A8B62}"/>
                </a:ext>
              </a:extLst>
            </p:cNvPr>
            <p:cNvSpPr txBox="1"/>
            <p:nvPr/>
          </p:nvSpPr>
          <p:spPr>
            <a:xfrm>
              <a:off x="8162350" y="2732063"/>
              <a:ext cx="3411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-6.1 to -4.3 (low vulnerability)</a:t>
              </a:r>
            </a:p>
          </p:txBody>
        </p:sp>
        <p:sp>
          <p:nvSpPr>
            <p:cNvPr id="14" name="TextBox 13">
              <a:extLst>
                <a:ext uri="{FF2B5EF4-FFF2-40B4-BE49-F238E27FC236}">
                  <a16:creationId xmlns:a16="http://schemas.microsoft.com/office/drawing/2014/main" id="{CD3316AC-64DC-12D0-5FC9-A084CA8C0361}"/>
                </a:ext>
              </a:extLst>
            </p:cNvPr>
            <p:cNvSpPr txBox="1"/>
            <p:nvPr/>
          </p:nvSpPr>
          <p:spPr>
            <a:xfrm>
              <a:off x="7382414" y="3098921"/>
              <a:ext cx="3411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-4.2 to -1.4</a:t>
              </a:r>
            </a:p>
          </p:txBody>
        </p:sp>
        <p:sp>
          <p:nvSpPr>
            <p:cNvPr id="15" name="TextBox 14">
              <a:extLst>
                <a:ext uri="{FF2B5EF4-FFF2-40B4-BE49-F238E27FC236}">
                  <a16:creationId xmlns:a16="http://schemas.microsoft.com/office/drawing/2014/main" id="{D38B1D1D-6955-5CAB-5476-A6A9C55CBBAC}"/>
                </a:ext>
              </a:extLst>
            </p:cNvPr>
            <p:cNvSpPr txBox="1"/>
            <p:nvPr/>
          </p:nvSpPr>
          <p:spPr>
            <a:xfrm>
              <a:off x="7337810" y="3476850"/>
              <a:ext cx="3411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-1.3 to 0.1</a:t>
              </a:r>
            </a:p>
          </p:txBody>
        </p:sp>
        <p:sp>
          <p:nvSpPr>
            <p:cNvPr id="16" name="TextBox 15">
              <a:extLst>
                <a:ext uri="{FF2B5EF4-FFF2-40B4-BE49-F238E27FC236}">
                  <a16:creationId xmlns:a16="http://schemas.microsoft.com/office/drawing/2014/main" id="{FEB30CE9-DA0C-4307-E1D4-CB23DC296316}"/>
                </a:ext>
              </a:extLst>
            </p:cNvPr>
            <p:cNvSpPr txBox="1"/>
            <p:nvPr/>
          </p:nvSpPr>
          <p:spPr>
            <a:xfrm>
              <a:off x="7371263" y="3854779"/>
              <a:ext cx="3411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0.2 to 1.8</a:t>
              </a:r>
            </a:p>
          </p:txBody>
        </p:sp>
        <p:sp>
          <p:nvSpPr>
            <p:cNvPr id="17" name="TextBox 16">
              <a:extLst>
                <a:ext uri="{FF2B5EF4-FFF2-40B4-BE49-F238E27FC236}">
                  <a16:creationId xmlns:a16="http://schemas.microsoft.com/office/drawing/2014/main" id="{BB695255-D6E2-9952-4E66-C8D8FAB445CC}"/>
                </a:ext>
              </a:extLst>
            </p:cNvPr>
            <p:cNvSpPr txBox="1"/>
            <p:nvPr/>
          </p:nvSpPr>
          <p:spPr>
            <a:xfrm>
              <a:off x="7360112" y="4232090"/>
              <a:ext cx="3411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1.9 to 4.4</a:t>
              </a:r>
            </a:p>
          </p:txBody>
        </p:sp>
        <p:sp>
          <p:nvSpPr>
            <p:cNvPr id="18" name="TextBox 17">
              <a:extLst>
                <a:ext uri="{FF2B5EF4-FFF2-40B4-BE49-F238E27FC236}">
                  <a16:creationId xmlns:a16="http://schemas.microsoft.com/office/drawing/2014/main" id="{CA3012B2-F254-C0D1-6F9B-15AE71B8904F}"/>
                </a:ext>
              </a:extLst>
            </p:cNvPr>
            <p:cNvSpPr txBox="1"/>
            <p:nvPr/>
          </p:nvSpPr>
          <p:spPr>
            <a:xfrm>
              <a:off x="8195803" y="4606280"/>
              <a:ext cx="3411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4.5 to 8.0 (high vulnerability)</a:t>
              </a:r>
            </a:p>
          </p:txBody>
        </p:sp>
      </p:grpSp>
      <p:sp>
        <p:nvSpPr>
          <p:cNvPr id="20" name="TextBox 19">
            <a:extLst>
              <a:ext uri="{FF2B5EF4-FFF2-40B4-BE49-F238E27FC236}">
                <a16:creationId xmlns:a16="http://schemas.microsoft.com/office/drawing/2014/main" id="{C3608D15-1D68-4089-BB84-D9E8474F3DA1}"/>
              </a:ext>
            </a:extLst>
          </p:cNvPr>
          <p:cNvSpPr txBox="1"/>
          <p:nvPr/>
        </p:nvSpPr>
        <p:spPr>
          <a:xfrm>
            <a:off x="8547588" y="1857317"/>
            <a:ext cx="24688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City Census Tracts</a:t>
            </a:r>
          </a:p>
        </p:txBody>
      </p:sp>
      <p:sp>
        <p:nvSpPr>
          <p:cNvPr id="21" name="TextBox 20">
            <a:extLst>
              <a:ext uri="{FF2B5EF4-FFF2-40B4-BE49-F238E27FC236}">
                <a16:creationId xmlns:a16="http://schemas.microsoft.com/office/drawing/2014/main" id="{7435ED25-CF02-4E00-BB76-0BA6198B1CB9}"/>
              </a:ext>
            </a:extLst>
          </p:cNvPr>
          <p:cNvSpPr txBox="1"/>
          <p:nvPr/>
        </p:nvSpPr>
        <p:spPr>
          <a:xfrm>
            <a:off x="8547588" y="1443307"/>
            <a:ext cx="24688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City of Wichita Boundary</a:t>
            </a:r>
          </a:p>
        </p:txBody>
      </p:sp>
      <p:sp>
        <p:nvSpPr>
          <p:cNvPr id="2" name="Rectangle 1">
            <a:extLst>
              <a:ext uri="{FF2B5EF4-FFF2-40B4-BE49-F238E27FC236}">
                <a16:creationId xmlns:a16="http://schemas.microsoft.com/office/drawing/2014/main" id="{A5914478-4045-47F9-B3C2-E51B37B2B8CF}"/>
              </a:ext>
            </a:extLst>
          </p:cNvPr>
          <p:cNvSpPr/>
          <p:nvPr/>
        </p:nvSpPr>
        <p:spPr>
          <a:xfrm>
            <a:off x="8226057" y="1456645"/>
            <a:ext cx="308863" cy="271806"/>
          </a:xfrm>
          <a:prstGeom prst="rect">
            <a:avLst/>
          </a:prstGeom>
          <a:noFill/>
          <a:ln w="28575">
            <a:solidFill>
              <a:srgbClr val="C76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DED741F-84D6-4D81-A5D0-2672FC599700}"/>
              </a:ext>
            </a:extLst>
          </p:cNvPr>
          <p:cNvSpPr/>
          <p:nvPr/>
        </p:nvSpPr>
        <p:spPr>
          <a:xfrm>
            <a:off x="8226057" y="1851135"/>
            <a:ext cx="308863" cy="271806"/>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9A24916B-2BEB-47BB-A74B-CB0D9EB3EA52}"/>
              </a:ext>
            </a:extLst>
          </p:cNvPr>
          <p:cNvGrpSpPr/>
          <p:nvPr/>
        </p:nvGrpSpPr>
        <p:grpSpPr>
          <a:xfrm>
            <a:off x="5469852" y="5276093"/>
            <a:ext cx="2113042" cy="397315"/>
            <a:chOff x="9820777" y="5481888"/>
            <a:chExt cx="2082963" cy="397315"/>
          </a:xfrm>
        </p:grpSpPr>
        <p:pic>
          <p:nvPicPr>
            <p:cNvPr id="24" name="Picture 20" descr="Shape, rectangle&#10;&#10;Description automatically generated">
              <a:extLst>
                <a:ext uri="{FF2B5EF4-FFF2-40B4-BE49-F238E27FC236}">
                  <a16:creationId xmlns:a16="http://schemas.microsoft.com/office/drawing/2014/main" id="{3C401E76-8228-4557-B84C-E04E11142EF2}"/>
                </a:ext>
              </a:extLst>
            </p:cNvPr>
            <p:cNvPicPr>
              <a:picLocks noChangeAspect="1"/>
            </p:cNvPicPr>
            <p:nvPr/>
          </p:nvPicPr>
          <p:blipFill>
            <a:blip r:embed="rId5"/>
            <a:stretch>
              <a:fillRect/>
            </a:stretch>
          </p:blipFill>
          <p:spPr>
            <a:xfrm>
              <a:off x="9887953" y="5661057"/>
              <a:ext cx="1530016" cy="147991"/>
            </a:xfrm>
            <a:prstGeom prst="rect">
              <a:avLst/>
            </a:prstGeom>
          </p:spPr>
        </p:pic>
        <p:sp>
          <p:nvSpPr>
            <p:cNvPr id="25" name="TextBox 24">
              <a:extLst>
                <a:ext uri="{FF2B5EF4-FFF2-40B4-BE49-F238E27FC236}">
                  <a16:creationId xmlns:a16="http://schemas.microsoft.com/office/drawing/2014/main" id="{FFFF898B-DE15-405F-829B-73C2BC9C1A51}"/>
                </a:ext>
              </a:extLst>
            </p:cNvPr>
            <p:cNvSpPr txBox="1"/>
            <p:nvPr/>
          </p:nvSpPr>
          <p:spPr>
            <a:xfrm>
              <a:off x="9820777" y="5481888"/>
              <a:ext cx="147887"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0</a:t>
              </a:r>
              <a:endParaRPr lang="en-US" sz="1200" b="1" dirty="0">
                <a:solidFill>
                  <a:schemeClr val="tx1">
                    <a:lumMod val="75000"/>
                    <a:lumOff val="25000"/>
                  </a:schemeClr>
                </a:solidFill>
                <a:latin typeface="Century Gothic"/>
              </a:endParaRPr>
            </a:p>
          </p:txBody>
        </p:sp>
        <p:sp>
          <p:nvSpPr>
            <p:cNvPr id="26" name="TextBox 25">
              <a:extLst>
                <a:ext uri="{FF2B5EF4-FFF2-40B4-BE49-F238E27FC236}">
                  <a16:creationId xmlns:a16="http://schemas.microsoft.com/office/drawing/2014/main" id="{3FC919FC-A0BF-4655-B60F-D126463D6FFE}"/>
                </a:ext>
              </a:extLst>
            </p:cNvPr>
            <p:cNvSpPr txBox="1"/>
            <p:nvPr/>
          </p:nvSpPr>
          <p:spPr>
            <a:xfrm>
              <a:off x="10264439" y="5481889"/>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2</a:t>
              </a:r>
            </a:p>
          </p:txBody>
        </p:sp>
        <p:sp>
          <p:nvSpPr>
            <p:cNvPr id="27" name="TextBox 26">
              <a:extLst>
                <a:ext uri="{FF2B5EF4-FFF2-40B4-BE49-F238E27FC236}">
                  <a16:creationId xmlns:a16="http://schemas.microsoft.com/office/drawing/2014/main" id="{5A4B77B8-D2A2-4D51-8C8C-3E3A711632D4}"/>
                </a:ext>
              </a:extLst>
            </p:cNvPr>
            <p:cNvSpPr txBox="1"/>
            <p:nvPr/>
          </p:nvSpPr>
          <p:spPr>
            <a:xfrm>
              <a:off x="10795834" y="5481889"/>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4</a:t>
              </a:r>
            </a:p>
          </p:txBody>
        </p:sp>
        <p:sp>
          <p:nvSpPr>
            <p:cNvPr id="28" name="TextBox 27">
              <a:extLst>
                <a:ext uri="{FF2B5EF4-FFF2-40B4-BE49-F238E27FC236}">
                  <a16:creationId xmlns:a16="http://schemas.microsoft.com/office/drawing/2014/main" id="{C287CB53-F182-4436-9230-3D00E3BB9768}"/>
                </a:ext>
              </a:extLst>
            </p:cNvPr>
            <p:cNvSpPr txBox="1"/>
            <p:nvPr/>
          </p:nvSpPr>
          <p:spPr>
            <a:xfrm>
              <a:off x="11250044" y="5481888"/>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6</a:t>
              </a:r>
            </a:p>
          </p:txBody>
        </p:sp>
        <p:sp>
          <p:nvSpPr>
            <p:cNvPr id="29" name="TextBox 28">
              <a:extLst>
                <a:ext uri="{FF2B5EF4-FFF2-40B4-BE49-F238E27FC236}">
                  <a16:creationId xmlns:a16="http://schemas.microsoft.com/office/drawing/2014/main" id="{DF8316FE-CA14-4CCA-8AB3-D191353C5C27}"/>
                </a:ext>
              </a:extLst>
            </p:cNvPr>
            <p:cNvSpPr txBox="1"/>
            <p:nvPr/>
          </p:nvSpPr>
          <p:spPr>
            <a:xfrm>
              <a:off x="11347280" y="5602204"/>
              <a:ext cx="556460" cy="276999"/>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l"/>
              <a:r>
                <a:rPr lang="en-US" sz="1200" b="1" dirty="0">
                  <a:solidFill>
                    <a:schemeClr val="tx1">
                      <a:lumMod val="75000"/>
                      <a:lumOff val="25000"/>
                    </a:schemeClr>
                  </a:solidFill>
                  <a:latin typeface="Century Gothic"/>
                  <a:cs typeface="Calibri"/>
                </a:rPr>
                <a:t>Miles</a:t>
              </a:r>
            </a:p>
          </p:txBody>
        </p:sp>
      </p:grpSp>
      <p:pic>
        <p:nvPicPr>
          <p:cNvPr id="30" name="Picture 54" descr="Shape, arrow&#10;&#10;Description automatically generated">
            <a:extLst>
              <a:ext uri="{FF2B5EF4-FFF2-40B4-BE49-F238E27FC236}">
                <a16:creationId xmlns:a16="http://schemas.microsoft.com/office/drawing/2014/main" id="{89EE6FDA-550A-40D0-BC03-D4B2142820E7}"/>
              </a:ext>
            </a:extLst>
          </p:cNvPr>
          <p:cNvPicPr>
            <a:picLocks noChangeAspect="1"/>
          </p:cNvPicPr>
          <p:nvPr/>
        </p:nvPicPr>
        <p:blipFill>
          <a:blip r:embed="rId6"/>
          <a:stretch>
            <a:fillRect/>
          </a:stretch>
        </p:blipFill>
        <p:spPr>
          <a:xfrm>
            <a:off x="6741237" y="4680289"/>
            <a:ext cx="243262" cy="475488"/>
          </a:xfrm>
          <a:prstGeom prst="rect">
            <a:avLst/>
          </a:prstGeom>
        </p:spPr>
      </p:pic>
    </p:spTree>
    <p:extLst>
      <p:ext uri="{BB962C8B-B14F-4D97-AF65-F5344CB8AC3E}">
        <p14:creationId xmlns:p14="http://schemas.microsoft.com/office/powerpoint/2010/main" val="662287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92">
            <a:extLst>
              <a:ext uri="{FF2B5EF4-FFF2-40B4-BE49-F238E27FC236}">
                <a16:creationId xmlns:a16="http://schemas.microsoft.com/office/drawing/2014/main" id="{B0F390CE-EA10-7AF3-FDBC-359616F3FED9}"/>
              </a:ext>
            </a:extLst>
          </p:cNvPr>
          <p:cNvSpPr txBox="1"/>
          <p:nvPr/>
        </p:nvSpPr>
        <p:spPr>
          <a:xfrm>
            <a:off x="8181725" y="2687779"/>
            <a:ext cx="3733626" cy="34163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With the aid of satellite data, the delineation of neighborhoods that face an inequitable heat burden can be integrated into decision-making. This can inform the roll-out of heat mitigation efforts, such as:</a:t>
            </a:r>
          </a:p>
          <a:p>
            <a:pPr marL="457200" indent="-457200">
              <a:buClr>
                <a:srgbClr val="5372B3"/>
              </a:buClr>
              <a:buFont typeface="Webdings" panose="05030102010509060703" pitchFamily="18" charset="2"/>
              <a:buChar char="4"/>
            </a:pPr>
            <a:r>
              <a:rPr lang="en-US" dirty="0">
                <a:solidFill>
                  <a:schemeClr val="tx1">
                    <a:lumMod val="75000"/>
                    <a:lumOff val="25000"/>
                  </a:schemeClr>
                </a:solidFill>
                <a:latin typeface="Century Gothic"/>
                <a:cs typeface="Calibri"/>
              </a:rPr>
              <a:t>Tree planting</a:t>
            </a:r>
          </a:p>
          <a:p>
            <a:pPr marL="457200" indent="-457200">
              <a:buClr>
                <a:srgbClr val="5372B3"/>
              </a:buClr>
              <a:buFont typeface="Webdings" panose="05030102010509060703" pitchFamily="18" charset="2"/>
              <a:buChar char="4"/>
            </a:pPr>
            <a:r>
              <a:rPr lang="en-US" dirty="0">
                <a:solidFill>
                  <a:schemeClr val="tx1">
                    <a:lumMod val="75000"/>
                    <a:lumOff val="25000"/>
                  </a:schemeClr>
                </a:solidFill>
                <a:latin typeface="Century Gothic"/>
                <a:cs typeface="Calibri"/>
              </a:rPr>
              <a:t>Cooling centers</a:t>
            </a:r>
          </a:p>
          <a:p>
            <a:pPr marL="457200" indent="-457200">
              <a:buClr>
                <a:srgbClr val="5372B3"/>
              </a:buClr>
              <a:buFont typeface="Webdings" panose="05030102010509060703" pitchFamily="18" charset="2"/>
              <a:buChar char="4"/>
            </a:pPr>
            <a:r>
              <a:rPr lang="en-US" dirty="0">
                <a:solidFill>
                  <a:schemeClr val="tx1">
                    <a:lumMod val="75000"/>
                    <a:lumOff val="25000"/>
                  </a:schemeClr>
                </a:solidFill>
                <a:latin typeface="Century Gothic"/>
                <a:cs typeface="Calibri"/>
              </a:rPr>
              <a:t>Educational resources regarding urban heat</a:t>
            </a:r>
            <a:endParaRPr lang="en-US" b="1"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6EE2F205-0FA8-B2BD-6177-7D847BB5E889}"/>
              </a:ext>
            </a:extLst>
          </p:cNvPr>
          <p:cNvSpPr txBox="1"/>
          <p:nvPr/>
        </p:nvSpPr>
        <p:spPr>
          <a:xfrm>
            <a:off x="278693" y="194092"/>
            <a:ext cx="111134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rPr>
              <a:t>Conclusion</a:t>
            </a:r>
          </a:p>
        </p:txBody>
      </p:sp>
      <p:sp>
        <p:nvSpPr>
          <p:cNvPr id="3" name="Rectangle 2" descr="City">
            <a:extLst>
              <a:ext uri="{FF2B5EF4-FFF2-40B4-BE49-F238E27FC236}">
                <a16:creationId xmlns:a16="http://schemas.microsoft.com/office/drawing/2014/main" id="{66365191-7940-4079-8969-086C4D42FC88}"/>
              </a:ext>
            </a:extLst>
          </p:cNvPr>
          <p:cNvSpPr/>
          <p:nvPr/>
        </p:nvSpPr>
        <p:spPr>
          <a:xfrm>
            <a:off x="309795" y="885322"/>
            <a:ext cx="1129570" cy="112957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0D9D1F87-3B5D-462D-8E27-A9D49B90361C}"/>
              </a:ext>
            </a:extLst>
          </p:cNvPr>
          <p:cNvSpPr/>
          <p:nvPr/>
        </p:nvSpPr>
        <p:spPr>
          <a:xfrm>
            <a:off x="309795" y="2098053"/>
            <a:ext cx="3227343" cy="484101"/>
          </a:xfrm>
          <a:custGeom>
            <a:avLst/>
            <a:gdLst>
              <a:gd name="connsiteX0" fmla="*/ 0 w 3227343"/>
              <a:gd name="connsiteY0" fmla="*/ 0 h 484101"/>
              <a:gd name="connsiteX1" fmla="*/ 3227343 w 3227343"/>
              <a:gd name="connsiteY1" fmla="*/ 0 h 484101"/>
              <a:gd name="connsiteX2" fmla="*/ 3227343 w 3227343"/>
              <a:gd name="connsiteY2" fmla="*/ 484101 h 484101"/>
              <a:gd name="connsiteX3" fmla="*/ 0 w 3227343"/>
              <a:gd name="connsiteY3" fmla="*/ 484101 h 484101"/>
              <a:gd name="connsiteX4" fmla="*/ 0 w 3227343"/>
              <a:gd name="connsiteY4" fmla="*/ 0 h 48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43" h="484101">
                <a:moveTo>
                  <a:pt x="0" y="0"/>
                </a:moveTo>
                <a:lnTo>
                  <a:pt x="3227343" y="0"/>
                </a:lnTo>
                <a:lnTo>
                  <a:pt x="3227343" y="484101"/>
                </a:lnTo>
                <a:lnTo>
                  <a:pt x="0" y="484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000" kern="1200" dirty="0">
                <a:solidFill>
                  <a:schemeClr val="tx1">
                    <a:lumMod val="75000"/>
                    <a:lumOff val="25000"/>
                  </a:schemeClr>
                </a:solidFill>
                <a:latin typeface="Century Gothic" panose="020B0502020202020204" pitchFamily="34" charset="0"/>
              </a:rPr>
              <a:t>Heat Inequity</a:t>
            </a:r>
          </a:p>
        </p:txBody>
      </p:sp>
      <p:sp>
        <p:nvSpPr>
          <p:cNvPr id="8" name="Rectangle 7" descr="Igloo">
            <a:extLst>
              <a:ext uri="{FF2B5EF4-FFF2-40B4-BE49-F238E27FC236}">
                <a16:creationId xmlns:a16="http://schemas.microsoft.com/office/drawing/2014/main" id="{01A58666-92A5-43A2-96C7-3020B764B907}"/>
              </a:ext>
            </a:extLst>
          </p:cNvPr>
          <p:cNvSpPr/>
          <p:nvPr/>
        </p:nvSpPr>
        <p:spPr>
          <a:xfrm>
            <a:off x="4122472" y="885322"/>
            <a:ext cx="1129570" cy="112957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511F4CF1-526D-46D1-BB6A-CDD9F6DF1515}"/>
              </a:ext>
            </a:extLst>
          </p:cNvPr>
          <p:cNvSpPr/>
          <p:nvPr/>
        </p:nvSpPr>
        <p:spPr>
          <a:xfrm>
            <a:off x="4122472" y="2098053"/>
            <a:ext cx="3706435" cy="484101"/>
          </a:xfrm>
          <a:custGeom>
            <a:avLst/>
            <a:gdLst>
              <a:gd name="connsiteX0" fmla="*/ 0 w 3227343"/>
              <a:gd name="connsiteY0" fmla="*/ 0 h 484101"/>
              <a:gd name="connsiteX1" fmla="*/ 3227343 w 3227343"/>
              <a:gd name="connsiteY1" fmla="*/ 0 h 484101"/>
              <a:gd name="connsiteX2" fmla="*/ 3227343 w 3227343"/>
              <a:gd name="connsiteY2" fmla="*/ 484101 h 484101"/>
              <a:gd name="connsiteX3" fmla="*/ 0 w 3227343"/>
              <a:gd name="connsiteY3" fmla="*/ 484101 h 484101"/>
              <a:gd name="connsiteX4" fmla="*/ 0 w 3227343"/>
              <a:gd name="connsiteY4" fmla="*/ 0 h 48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43" h="484101">
                <a:moveTo>
                  <a:pt x="0" y="0"/>
                </a:moveTo>
                <a:lnTo>
                  <a:pt x="3227343" y="0"/>
                </a:lnTo>
                <a:lnTo>
                  <a:pt x="3227343" y="484101"/>
                </a:lnTo>
                <a:lnTo>
                  <a:pt x="0" y="484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000" kern="1200" dirty="0">
                <a:solidFill>
                  <a:schemeClr val="tx1">
                    <a:lumMod val="75000"/>
                    <a:lumOff val="25000"/>
                  </a:schemeClr>
                </a:solidFill>
                <a:latin typeface="Century Gothic" panose="020B0502020202020204" pitchFamily="34" charset="0"/>
              </a:rPr>
              <a:t>Canopy Adaptation</a:t>
            </a:r>
          </a:p>
        </p:txBody>
      </p:sp>
      <p:sp>
        <p:nvSpPr>
          <p:cNvPr id="11" name="Rectangle 10" descr="Satellite">
            <a:extLst>
              <a:ext uri="{FF2B5EF4-FFF2-40B4-BE49-F238E27FC236}">
                <a16:creationId xmlns:a16="http://schemas.microsoft.com/office/drawing/2014/main" id="{9B14D760-7AD9-45DA-B138-F2100032F472}"/>
              </a:ext>
            </a:extLst>
          </p:cNvPr>
          <p:cNvSpPr/>
          <p:nvPr/>
        </p:nvSpPr>
        <p:spPr>
          <a:xfrm>
            <a:off x="8181725" y="885322"/>
            <a:ext cx="1129570" cy="112957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0968CEAC-01A5-4FD2-9A91-496033C8D5C4}"/>
              </a:ext>
            </a:extLst>
          </p:cNvPr>
          <p:cNvSpPr/>
          <p:nvPr/>
        </p:nvSpPr>
        <p:spPr>
          <a:xfrm>
            <a:off x="8181725" y="2098053"/>
            <a:ext cx="3227343" cy="484101"/>
          </a:xfrm>
          <a:custGeom>
            <a:avLst/>
            <a:gdLst>
              <a:gd name="connsiteX0" fmla="*/ 0 w 3227343"/>
              <a:gd name="connsiteY0" fmla="*/ 0 h 484101"/>
              <a:gd name="connsiteX1" fmla="*/ 3227343 w 3227343"/>
              <a:gd name="connsiteY1" fmla="*/ 0 h 484101"/>
              <a:gd name="connsiteX2" fmla="*/ 3227343 w 3227343"/>
              <a:gd name="connsiteY2" fmla="*/ 484101 h 484101"/>
              <a:gd name="connsiteX3" fmla="*/ 0 w 3227343"/>
              <a:gd name="connsiteY3" fmla="*/ 484101 h 484101"/>
              <a:gd name="connsiteX4" fmla="*/ 0 w 3227343"/>
              <a:gd name="connsiteY4" fmla="*/ 0 h 48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43" h="484101">
                <a:moveTo>
                  <a:pt x="0" y="0"/>
                </a:moveTo>
                <a:lnTo>
                  <a:pt x="3227343" y="0"/>
                </a:lnTo>
                <a:lnTo>
                  <a:pt x="3227343" y="484101"/>
                </a:lnTo>
                <a:lnTo>
                  <a:pt x="0" y="484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377950">
              <a:lnSpc>
                <a:spcPct val="100000"/>
              </a:lnSpc>
              <a:spcBef>
                <a:spcPct val="0"/>
              </a:spcBef>
              <a:spcAft>
                <a:spcPct val="35000"/>
              </a:spcAft>
              <a:buNone/>
              <a:defRPr b="1"/>
            </a:pPr>
            <a:r>
              <a:rPr lang="en-US" sz="3000" kern="1200" dirty="0">
                <a:solidFill>
                  <a:schemeClr val="tx1">
                    <a:lumMod val="75000"/>
                    <a:lumOff val="25000"/>
                  </a:schemeClr>
                </a:solidFill>
                <a:latin typeface="Century Gothic" panose="020B0502020202020204" pitchFamily="34" charset="0"/>
              </a:rPr>
              <a:t>Inform</a:t>
            </a:r>
          </a:p>
        </p:txBody>
      </p:sp>
      <p:sp>
        <p:nvSpPr>
          <p:cNvPr id="49" name="TextBox 48">
            <a:extLst>
              <a:ext uri="{FF2B5EF4-FFF2-40B4-BE49-F238E27FC236}">
                <a16:creationId xmlns:a16="http://schemas.microsoft.com/office/drawing/2014/main" id="{10D97F5A-6571-B359-B241-C3BE72B6CE25}"/>
              </a:ext>
            </a:extLst>
          </p:cNvPr>
          <p:cNvSpPr txBox="1"/>
          <p:nvPr/>
        </p:nvSpPr>
        <p:spPr>
          <a:xfrm>
            <a:off x="309795" y="2690123"/>
            <a:ext cx="3493180" cy="3693319"/>
          </a:xfrm>
          <a:prstGeom prst="rect">
            <a:avLst/>
          </a:prstGeom>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cs typeface="Calibri"/>
              </a:rPr>
              <a:t>The spatial distribution of urban heat in Wichita disproportionately burdens historically redlined neighborhoods and vulnerable populations, a relationship shown through our HVI. </a:t>
            </a:r>
            <a:endParaRPr lang="en-US" dirty="0">
              <a:solidFill>
                <a:schemeClr val="tx1">
                  <a:lumMod val="75000"/>
                  <a:lumOff val="25000"/>
                </a:schemeClr>
              </a:solidFill>
              <a:latin typeface="Calibri" panose="020F0502020204030204"/>
              <a:cs typeface="Calibri"/>
            </a:endParaRPr>
          </a:p>
          <a:p>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cs typeface="Calibri"/>
              </a:rPr>
              <a:t>A prime example is the 67214: </a:t>
            </a:r>
            <a:endParaRPr lang="en-US" dirty="0">
              <a:solidFill>
                <a:schemeClr val="tx1">
                  <a:lumMod val="75000"/>
                  <a:lumOff val="25000"/>
                </a:schemeClr>
              </a:solidFill>
              <a:latin typeface="Calibri"/>
              <a:cs typeface="Calibri"/>
            </a:endParaRPr>
          </a:p>
          <a:p>
            <a:pPr marL="457200" indent="-457200">
              <a:buClr>
                <a:srgbClr val="5372B3"/>
              </a:buClr>
              <a:buFont typeface="Webdings" panose="05030102010509060703" pitchFamily="18" charset="2"/>
              <a:buChar char="4"/>
            </a:pPr>
            <a:r>
              <a:rPr lang="en-US" dirty="0">
                <a:solidFill>
                  <a:schemeClr val="tx1">
                    <a:lumMod val="75000"/>
                    <a:lumOff val="25000"/>
                  </a:schemeClr>
                </a:solidFill>
                <a:latin typeface="Century Gothic"/>
                <a:cs typeface="Calibri"/>
              </a:rPr>
              <a:t>Low heat mitigation</a:t>
            </a:r>
            <a:endParaRPr lang="en-US" dirty="0">
              <a:solidFill>
                <a:schemeClr val="tx1">
                  <a:lumMod val="75000"/>
                  <a:lumOff val="25000"/>
                </a:schemeClr>
              </a:solidFill>
            </a:endParaRPr>
          </a:p>
          <a:p>
            <a:pPr marL="457200" indent="-457200">
              <a:buClr>
                <a:srgbClr val="5372B3"/>
              </a:buClr>
              <a:buFont typeface="Webdings" panose="05030102010509060703" pitchFamily="18" charset="2"/>
              <a:buChar char="4"/>
            </a:pPr>
            <a:r>
              <a:rPr lang="en-US" dirty="0">
                <a:solidFill>
                  <a:schemeClr val="tx1">
                    <a:lumMod val="75000"/>
                    <a:lumOff val="25000"/>
                  </a:schemeClr>
                </a:solidFill>
                <a:latin typeface="Century Gothic"/>
                <a:cs typeface="Calibri"/>
              </a:rPr>
              <a:t>High heat vulnerability</a:t>
            </a:r>
          </a:p>
        </p:txBody>
      </p:sp>
      <p:sp>
        <p:nvSpPr>
          <p:cNvPr id="192" name="TextBox 191">
            <a:extLst>
              <a:ext uri="{FF2B5EF4-FFF2-40B4-BE49-F238E27FC236}">
                <a16:creationId xmlns:a16="http://schemas.microsoft.com/office/drawing/2014/main" id="{54C8D276-2BC3-3F83-8396-1FE0354E7A71}"/>
              </a:ext>
            </a:extLst>
          </p:cNvPr>
          <p:cNvSpPr txBox="1"/>
          <p:nvPr/>
        </p:nvSpPr>
        <p:spPr>
          <a:xfrm>
            <a:off x="4122472" y="2690121"/>
            <a:ext cx="3401740" cy="3693319"/>
          </a:xfrm>
          <a:prstGeom prst="rect">
            <a:avLst/>
          </a:prstGeom>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5372B3"/>
              </a:buClr>
            </a:pPr>
            <a:r>
              <a:rPr lang="en-US" dirty="0">
                <a:solidFill>
                  <a:schemeClr val="tx1">
                    <a:lumMod val="75000"/>
                    <a:lumOff val="25000"/>
                  </a:schemeClr>
                </a:solidFill>
                <a:latin typeface="Century Gothic"/>
                <a:cs typeface="Calibri"/>
              </a:rPr>
              <a:t>Through the InVEST Urban Cooling Model, multiple canopy adaptation scenarios can be simulated in silico. </a:t>
            </a:r>
            <a:endParaRPr lang="en-US" dirty="0">
              <a:solidFill>
                <a:schemeClr val="tx1">
                  <a:lumMod val="75000"/>
                  <a:lumOff val="25000"/>
                </a:schemeClr>
              </a:solidFill>
            </a:endParaRPr>
          </a:p>
          <a:p>
            <a:pPr>
              <a:buClr>
                <a:srgbClr val="5372B3"/>
              </a:buClr>
            </a:pPr>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cs typeface="Calibri"/>
              </a:rPr>
              <a:t>Increasing tree canopy cover by 30% decreased the heat burden in our simulation area through natural processes, such as evapotranspiration and shade.</a:t>
            </a:r>
            <a:endParaRPr lang="en-US" sz="2800" b="1"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696567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1CF541-9A75-B646-858D-758148C39741}"/>
              </a:ext>
            </a:extLst>
          </p:cNvPr>
          <p:cNvSpPr txBox="1"/>
          <p:nvPr/>
        </p:nvSpPr>
        <p:spPr>
          <a:xfrm>
            <a:off x="288354" y="24974"/>
            <a:ext cx="10515600" cy="113369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dirty="0">
                <a:solidFill>
                  <a:srgbClr val="5372B3"/>
                </a:solidFill>
                <a:latin typeface="Century Gothic"/>
                <a:ea typeface="+mj-ea"/>
                <a:cs typeface="+mj-cs"/>
              </a:rPr>
              <a:t>Limitations, Errors &amp; Uncertainties</a:t>
            </a:r>
          </a:p>
        </p:txBody>
      </p:sp>
      <p:sp>
        <p:nvSpPr>
          <p:cNvPr id="52" name="Rectangle: Rounded Corners 51">
            <a:extLst>
              <a:ext uri="{FF2B5EF4-FFF2-40B4-BE49-F238E27FC236}">
                <a16:creationId xmlns:a16="http://schemas.microsoft.com/office/drawing/2014/main" id="{4ACDE18D-C96D-F783-962E-6BA4D60A285A}"/>
              </a:ext>
            </a:extLst>
          </p:cNvPr>
          <p:cNvSpPr/>
          <p:nvPr/>
        </p:nvSpPr>
        <p:spPr>
          <a:xfrm>
            <a:off x="554910" y="3025643"/>
            <a:ext cx="3671454" cy="1458067"/>
          </a:xfrm>
          <a:prstGeom prst="roundRect">
            <a:avLst/>
          </a:prstGeom>
          <a:solidFill>
            <a:schemeClr val="accent5">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solidFill>
                  <a:schemeClr val="bg1"/>
                </a:solidFill>
                <a:latin typeface="Century Gothic"/>
              </a:rPr>
              <a:t>Heat Risk and Vulnerability</a:t>
            </a:r>
            <a:endParaRPr lang="en-US" sz="2400" b="1" dirty="0">
              <a:solidFill>
                <a:schemeClr val="bg1"/>
              </a:solidFill>
              <a:latin typeface="Century Gothic"/>
              <a:cs typeface="Calibri" panose="020F0502020204030204"/>
            </a:endParaRPr>
          </a:p>
        </p:txBody>
      </p:sp>
      <p:sp>
        <p:nvSpPr>
          <p:cNvPr id="54" name="Rectangle: Rounded Corners 53">
            <a:extLst>
              <a:ext uri="{FF2B5EF4-FFF2-40B4-BE49-F238E27FC236}">
                <a16:creationId xmlns:a16="http://schemas.microsoft.com/office/drawing/2014/main" id="{337EACD0-ADB5-D313-1487-3A7DA6724165}"/>
              </a:ext>
            </a:extLst>
          </p:cNvPr>
          <p:cNvSpPr/>
          <p:nvPr/>
        </p:nvSpPr>
        <p:spPr>
          <a:xfrm>
            <a:off x="559241" y="4594990"/>
            <a:ext cx="3671453" cy="146809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a:rPr>
              <a:t>Modeling Heat Mitigation and Cooling Capacity Indices </a:t>
            </a:r>
            <a:endParaRPr lang="en-US" sz="2000" b="1" dirty="0">
              <a:solidFill>
                <a:schemeClr val="bg1"/>
              </a:solidFill>
              <a:latin typeface="Century Gothic"/>
              <a:cs typeface="Calibri" panose="020F0502020204030204"/>
            </a:endParaRPr>
          </a:p>
        </p:txBody>
      </p:sp>
      <p:grpSp>
        <p:nvGrpSpPr>
          <p:cNvPr id="5" name="Group 4">
            <a:extLst>
              <a:ext uri="{FF2B5EF4-FFF2-40B4-BE49-F238E27FC236}">
                <a16:creationId xmlns:a16="http://schemas.microsoft.com/office/drawing/2014/main" id="{AF523D6A-731F-13FE-3F03-1ABB221BE4BC}"/>
              </a:ext>
            </a:extLst>
          </p:cNvPr>
          <p:cNvGrpSpPr/>
          <p:nvPr/>
        </p:nvGrpSpPr>
        <p:grpSpPr>
          <a:xfrm>
            <a:off x="554987" y="1435128"/>
            <a:ext cx="11157541" cy="1474527"/>
            <a:chOff x="674255" y="1802314"/>
            <a:chExt cx="11157541" cy="1474527"/>
          </a:xfrm>
        </p:grpSpPr>
        <p:sp>
          <p:nvSpPr>
            <p:cNvPr id="19" name="Rectangle: Rounded Corners 18">
              <a:extLst>
                <a:ext uri="{FF2B5EF4-FFF2-40B4-BE49-F238E27FC236}">
                  <a16:creationId xmlns:a16="http://schemas.microsoft.com/office/drawing/2014/main" id="{FB2067EA-BB74-141B-C01E-F5A0D21C9E12}"/>
                </a:ext>
              </a:extLst>
            </p:cNvPr>
            <p:cNvSpPr/>
            <p:nvPr/>
          </p:nvSpPr>
          <p:spPr>
            <a:xfrm>
              <a:off x="674255" y="1818774"/>
              <a:ext cx="3671453" cy="14580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Spatial and Remote Sensing Analysis</a:t>
              </a:r>
              <a:r>
                <a:rPr lang="en-US" sz="2400" dirty="0">
                  <a:solidFill>
                    <a:schemeClr val="bg1"/>
                  </a:solidFill>
                  <a:latin typeface="Century Gothic" panose="020B0502020202020204" pitchFamily="34" charset="0"/>
                </a:rPr>
                <a:t> </a:t>
              </a:r>
              <a:endParaRPr lang="en-US" sz="2400" dirty="0">
                <a:solidFill>
                  <a:schemeClr val="bg1"/>
                </a:solidFill>
                <a:latin typeface="Century Gothic" panose="020B0502020202020204" pitchFamily="34" charset="0"/>
                <a:cs typeface="Calibri" panose="020F0502020204030204"/>
              </a:endParaRPr>
            </a:p>
          </p:txBody>
        </p:sp>
        <p:grpSp>
          <p:nvGrpSpPr>
            <p:cNvPr id="3" name="Group 2">
              <a:extLst>
                <a:ext uri="{FF2B5EF4-FFF2-40B4-BE49-F238E27FC236}">
                  <a16:creationId xmlns:a16="http://schemas.microsoft.com/office/drawing/2014/main" id="{75085A41-E4F0-84DF-7CE1-FCA6EE92689C}"/>
                </a:ext>
              </a:extLst>
            </p:cNvPr>
            <p:cNvGrpSpPr/>
            <p:nvPr/>
          </p:nvGrpSpPr>
          <p:grpSpPr>
            <a:xfrm>
              <a:off x="4233979" y="1802314"/>
              <a:ext cx="7597817" cy="1469310"/>
              <a:chOff x="4233979" y="1802314"/>
              <a:chExt cx="7597817" cy="1469310"/>
            </a:xfrm>
          </p:grpSpPr>
          <p:sp>
            <p:nvSpPr>
              <p:cNvPr id="70" name="Rectangle: Rounded Corners 69">
                <a:extLst>
                  <a:ext uri="{FF2B5EF4-FFF2-40B4-BE49-F238E27FC236}">
                    <a16:creationId xmlns:a16="http://schemas.microsoft.com/office/drawing/2014/main" id="{E5F89A19-FB3C-4DC7-7250-DCAD6F2CF6A6}"/>
                  </a:ext>
                </a:extLst>
              </p:cNvPr>
              <p:cNvSpPr/>
              <p:nvPr/>
            </p:nvSpPr>
            <p:spPr>
              <a:xfrm>
                <a:off x="4233979" y="1802314"/>
                <a:ext cx="7597817" cy="1469310"/>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1" name="TextBox 20">
                <a:extLst>
                  <a:ext uri="{FF2B5EF4-FFF2-40B4-BE49-F238E27FC236}">
                    <a16:creationId xmlns:a16="http://schemas.microsoft.com/office/drawing/2014/main" id="{E854963B-B074-FCAF-5995-87D0379B0E99}"/>
                  </a:ext>
                </a:extLst>
              </p:cNvPr>
              <p:cNvSpPr txBox="1"/>
              <p:nvPr/>
            </p:nvSpPr>
            <p:spPr>
              <a:xfrm>
                <a:off x="4346864" y="2103704"/>
                <a:ext cx="7241886" cy="9233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lvl="1" indent="-285750">
                  <a:buClr>
                    <a:srgbClr val="5372B3"/>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Loss of detail and natural trends: zonation effect and MAUP</a:t>
                </a:r>
                <a:endParaRPr lang="en-US" dirty="0">
                  <a:solidFill>
                    <a:schemeClr val="tx1">
                      <a:lumMod val="75000"/>
                      <a:lumOff val="25000"/>
                    </a:schemeClr>
                  </a:solidFill>
                  <a:latin typeface="Century Gothic"/>
                  <a:cs typeface="Calibri" panose="020F0502020204030204"/>
                </a:endParaRPr>
              </a:p>
              <a:p>
                <a:pPr marL="91440" lvl="1" indent="-285750">
                  <a:buClr>
                    <a:srgbClr val="5372B3"/>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Possible undetected processing errors with satellite imagery</a:t>
                </a:r>
              </a:p>
              <a:p>
                <a:pPr marL="91440" lvl="1" indent="-285750">
                  <a:buClr>
                    <a:srgbClr val="5372B3"/>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Reduction of human experience through data analysis</a:t>
                </a:r>
                <a:endParaRPr lang="en-US" dirty="0">
                  <a:solidFill>
                    <a:schemeClr val="tx1">
                      <a:lumMod val="75000"/>
                      <a:lumOff val="25000"/>
                    </a:schemeClr>
                  </a:solidFill>
                  <a:latin typeface="Century Gothic"/>
                </a:endParaRPr>
              </a:p>
            </p:txBody>
          </p:sp>
        </p:grpSp>
      </p:grpSp>
      <p:grpSp>
        <p:nvGrpSpPr>
          <p:cNvPr id="8" name="Group 7">
            <a:extLst>
              <a:ext uri="{FF2B5EF4-FFF2-40B4-BE49-F238E27FC236}">
                <a16:creationId xmlns:a16="http://schemas.microsoft.com/office/drawing/2014/main" id="{C314514D-EE59-9BF7-F162-4864E0351D7B}"/>
              </a:ext>
            </a:extLst>
          </p:cNvPr>
          <p:cNvGrpSpPr/>
          <p:nvPr/>
        </p:nvGrpSpPr>
        <p:grpSpPr>
          <a:xfrm>
            <a:off x="3827803" y="4593240"/>
            <a:ext cx="7926348" cy="1469310"/>
            <a:chOff x="3947071" y="4960426"/>
            <a:chExt cx="7926348" cy="1469310"/>
          </a:xfrm>
        </p:grpSpPr>
        <p:sp>
          <p:nvSpPr>
            <p:cNvPr id="73" name="Rectangle: Rounded Corners 72">
              <a:extLst>
                <a:ext uri="{FF2B5EF4-FFF2-40B4-BE49-F238E27FC236}">
                  <a16:creationId xmlns:a16="http://schemas.microsoft.com/office/drawing/2014/main" id="{8650A627-A98D-7772-3426-231DE1357124}"/>
                </a:ext>
              </a:extLst>
            </p:cNvPr>
            <p:cNvSpPr/>
            <p:nvPr/>
          </p:nvSpPr>
          <p:spPr>
            <a:xfrm>
              <a:off x="4235497" y="4960426"/>
              <a:ext cx="7637922" cy="1469310"/>
            </a:xfrm>
            <a:prstGeom prst="roundRect">
              <a:avLst/>
            </a:prstGeom>
            <a:solidFill>
              <a:schemeClr val="accent6">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7" name="TextBox 36">
              <a:extLst>
                <a:ext uri="{FF2B5EF4-FFF2-40B4-BE49-F238E27FC236}">
                  <a16:creationId xmlns:a16="http://schemas.microsoft.com/office/drawing/2014/main" id="{9EB03215-4D51-B9D8-0DD8-BA4BA3292992}"/>
                </a:ext>
              </a:extLst>
            </p:cNvPr>
            <p:cNvSpPr txBox="1"/>
            <p:nvPr/>
          </p:nvSpPr>
          <p:spPr>
            <a:xfrm>
              <a:off x="3947071" y="5235862"/>
              <a:ext cx="76061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Clr>
                  <a:srgbClr val="5372B3"/>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Possible processing errors undetected in inputs</a:t>
              </a:r>
            </a:p>
            <a:p>
              <a:pPr marL="742950" lvl="1" indent="-285750">
                <a:buClr>
                  <a:srgbClr val="5372B3"/>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Reference areas which may not be an ideal representation of natural land</a:t>
              </a:r>
              <a:endParaRPr lang="en-US" dirty="0">
                <a:solidFill>
                  <a:schemeClr val="tx1">
                    <a:lumMod val="75000"/>
                    <a:lumOff val="25000"/>
                  </a:schemeClr>
                </a:solidFill>
                <a:latin typeface="Century Gothic"/>
              </a:endParaRPr>
            </a:p>
          </p:txBody>
        </p:sp>
      </p:grpSp>
      <p:grpSp>
        <p:nvGrpSpPr>
          <p:cNvPr id="7" name="Group 6">
            <a:extLst>
              <a:ext uri="{FF2B5EF4-FFF2-40B4-BE49-F238E27FC236}">
                <a16:creationId xmlns:a16="http://schemas.microsoft.com/office/drawing/2014/main" id="{EB34C81C-E11B-0A9E-77FA-379C31B62510}"/>
              </a:ext>
            </a:extLst>
          </p:cNvPr>
          <p:cNvGrpSpPr/>
          <p:nvPr/>
        </p:nvGrpSpPr>
        <p:grpSpPr>
          <a:xfrm>
            <a:off x="3914347" y="3025187"/>
            <a:ext cx="7842235" cy="1457155"/>
            <a:chOff x="4033615" y="3392373"/>
            <a:chExt cx="7842235" cy="1457155"/>
          </a:xfrm>
        </p:grpSpPr>
        <p:sp>
          <p:nvSpPr>
            <p:cNvPr id="72" name="Rectangle: Rounded Corners 71">
              <a:extLst>
                <a:ext uri="{FF2B5EF4-FFF2-40B4-BE49-F238E27FC236}">
                  <a16:creationId xmlns:a16="http://schemas.microsoft.com/office/drawing/2014/main" id="{A63C91DD-4C97-8E5D-2203-67E3A11D03A4}"/>
                </a:ext>
              </a:extLst>
            </p:cNvPr>
            <p:cNvSpPr/>
            <p:nvPr/>
          </p:nvSpPr>
          <p:spPr>
            <a:xfrm>
              <a:off x="4235496" y="3392373"/>
              <a:ext cx="7640354" cy="1457155"/>
            </a:xfrm>
            <a:prstGeom prst="round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6" name="TextBox 35">
              <a:extLst>
                <a:ext uri="{FF2B5EF4-FFF2-40B4-BE49-F238E27FC236}">
                  <a16:creationId xmlns:a16="http://schemas.microsoft.com/office/drawing/2014/main" id="{0F27F3DA-9C8E-C62F-F95A-65839A9E084C}"/>
                </a:ext>
              </a:extLst>
            </p:cNvPr>
            <p:cNvSpPr txBox="1"/>
            <p:nvPr/>
          </p:nvSpPr>
          <p:spPr>
            <a:xfrm>
              <a:off x="4033615" y="3469059"/>
              <a:ext cx="76228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40080" lvl="1" indent="-285750">
                <a:buClr>
                  <a:srgbClr val="5372B3"/>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mn-lt"/>
                  <a:cs typeface="+mn-lt"/>
                </a:rPr>
                <a:t>Exclusion of unidentified variables of interest that may have influenced output</a:t>
              </a:r>
              <a:endParaRPr lang="en-US" sz="1600" dirty="0">
                <a:solidFill>
                  <a:schemeClr val="tx1">
                    <a:lumMod val="75000"/>
                    <a:lumOff val="25000"/>
                  </a:schemeClr>
                </a:solidFill>
                <a:latin typeface="Century Gothic" panose="020B0502020202020204" pitchFamily="34" charset="0"/>
                <a:cs typeface="Calibri"/>
              </a:endParaRPr>
            </a:p>
            <a:p>
              <a:pPr marL="640080" lvl="1" indent="-285750">
                <a:buClr>
                  <a:srgbClr val="5372B3"/>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mn-lt"/>
                  <a:cs typeface="+mn-lt"/>
                </a:rPr>
                <a:t>Error in inferring a variable of interest by proxy</a:t>
              </a:r>
            </a:p>
            <a:p>
              <a:pPr marL="640080" lvl="1" indent="-285750">
                <a:buClr>
                  <a:srgbClr val="5372B3"/>
                </a:buClr>
                <a:buFont typeface="Webdings" panose="05030102010509060703" pitchFamily="18" charset="2"/>
                <a:buChar char="4"/>
              </a:pPr>
              <a:r>
                <a:rPr lang="en-US" sz="1600" dirty="0">
                  <a:solidFill>
                    <a:schemeClr val="tx1">
                      <a:lumMod val="75000"/>
                      <a:lumOff val="25000"/>
                    </a:schemeClr>
                  </a:solidFill>
                  <a:latin typeface="Century Gothic" panose="020B0502020202020204" pitchFamily="34" charset="0"/>
                  <a:ea typeface="+mn-lt"/>
                  <a:cs typeface="+mn-lt"/>
                </a:rPr>
                <a:t>Discrimination and underrepresentation of underserved communities in data collection</a:t>
              </a:r>
              <a:endParaRPr lang="en-US" sz="16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880618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87AC67A1-401E-6745-95AE-A810C3D6AE73}"/>
              </a:ext>
            </a:extLst>
          </p:cNvPr>
          <p:cNvSpPr/>
          <p:nvPr/>
        </p:nvSpPr>
        <p:spPr>
          <a:xfrm>
            <a:off x="6267770" y="1195209"/>
            <a:ext cx="5411613" cy="4706856"/>
          </a:xfrm>
          <a:prstGeom prst="round1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 Single Corner Rectangle 8">
            <a:extLst>
              <a:ext uri="{FF2B5EF4-FFF2-40B4-BE49-F238E27FC236}">
                <a16:creationId xmlns:a16="http://schemas.microsoft.com/office/drawing/2014/main" id="{E62EB8FE-8EAF-B74F-AC83-5B5C359CB0BA}"/>
              </a:ext>
            </a:extLst>
          </p:cNvPr>
          <p:cNvSpPr/>
          <p:nvPr/>
        </p:nvSpPr>
        <p:spPr>
          <a:xfrm>
            <a:off x="512617" y="1195209"/>
            <a:ext cx="5414905" cy="4706856"/>
          </a:xfrm>
          <a:prstGeom prst="round1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5401612-4334-0D49-9492-8FC9F9D98379}"/>
              </a:ext>
            </a:extLst>
          </p:cNvPr>
          <p:cNvSpPr txBox="1"/>
          <p:nvPr/>
        </p:nvSpPr>
        <p:spPr>
          <a:xfrm>
            <a:off x="374904" y="210590"/>
            <a:ext cx="3360420" cy="984885"/>
          </a:xfrm>
          <a:prstGeom prst="rect">
            <a:avLst/>
          </a:prstGeom>
          <a:noFill/>
        </p:spPr>
        <p:txBody>
          <a:bodyPr wrap="square" rtlCol="0">
            <a:spAutoFit/>
          </a:bodyPr>
          <a:lstStyle/>
          <a:p>
            <a:r>
              <a:rPr lang="en-US" sz="4000" b="1" dirty="0">
                <a:solidFill>
                  <a:srgbClr val="5372B3"/>
                </a:solidFill>
                <a:latin typeface="Century Gothic" panose="020B0502020202020204" pitchFamily="34" charset="0"/>
              </a:rPr>
              <a:t>Future Work</a:t>
            </a:r>
          </a:p>
          <a:p>
            <a:endParaRPr lang="en-US" dirty="0"/>
          </a:p>
        </p:txBody>
      </p:sp>
      <p:sp>
        <p:nvSpPr>
          <p:cNvPr id="4" name="Text Placeholder 5">
            <a:extLst>
              <a:ext uri="{FF2B5EF4-FFF2-40B4-BE49-F238E27FC236}">
                <a16:creationId xmlns:a16="http://schemas.microsoft.com/office/drawing/2014/main" id="{DA3A284B-96F8-054C-9D81-67B3D69D6464}"/>
              </a:ext>
            </a:extLst>
          </p:cNvPr>
          <p:cNvSpPr txBox="1">
            <a:spLocks/>
          </p:cNvSpPr>
          <p:nvPr/>
        </p:nvSpPr>
        <p:spPr>
          <a:xfrm>
            <a:off x="512617" y="1365798"/>
            <a:ext cx="5367192" cy="524865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372B3"/>
              </a:buClr>
              <a:buFont typeface="Webdings" panose="05030102010509060703" pitchFamily="18" charset="2"/>
              <a:buChar char="4"/>
            </a:pPr>
            <a:r>
              <a:rPr lang="en-US" sz="2200" dirty="0">
                <a:solidFill>
                  <a:schemeClr val="tx1">
                    <a:lumMod val="75000"/>
                    <a:lumOff val="25000"/>
                  </a:schemeClr>
                </a:solidFill>
                <a:latin typeface="Century Gothic"/>
              </a:rPr>
              <a:t> </a:t>
            </a:r>
            <a:r>
              <a:rPr lang="en-US" sz="2400" b="1" dirty="0">
                <a:solidFill>
                  <a:schemeClr val="tx1">
                    <a:lumMod val="75000"/>
                    <a:lumOff val="25000"/>
                  </a:schemeClr>
                </a:solidFill>
                <a:latin typeface="Century Gothic"/>
              </a:rPr>
              <a:t>Community Engagement</a:t>
            </a:r>
          </a:p>
          <a:p>
            <a:pPr marL="800100" lvl="1" indent="-342900">
              <a:lnSpc>
                <a:spcPct val="100000"/>
              </a:lnSpc>
              <a:spcBef>
                <a:spcPts val="1000"/>
              </a:spcBef>
              <a:spcAft>
                <a:spcPts val="600"/>
              </a:spcAft>
              <a:buClr>
                <a:srgbClr val="5372B3"/>
              </a:buClr>
              <a:buFont typeface="Webdings" panose="05030102010509060703" pitchFamily="18" charset="2"/>
              <a:buChar char="4"/>
            </a:pPr>
            <a:r>
              <a:rPr lang="en-US" sz="2200" dirty="0">
                <a:solidFill>
                  <a:schemeClr val="tx1">
                    <a:lumMod val="75000"/>
                    <a:lumOff val="25000"/>
                  </a:schemeClr>
                </a:solidFill>
                <a:latin typeface="Century Gothic"/>
              </a:rPr>
              <a:t>Develop a nuanced definition of vulnerability founded in community input</a:t>
            </a:r>
            <a:endParaRPr lang="en-US" sz="2200" dirty="0">
              <a:solidFill>
                <a:schemeClr val="tx1">
                  <a:lumMod val="75000"/>
                  <a:lumOff val="25000"/>
                </a:schemeClr>
              </a:solidFill>
              <a:latin typeface="Century Gothic" panose="020B0502020202020204" pitchFamily="34" charset="0"/>
            </a:endParaRPr>
          </a:p>
          <a:p>
            <a:pPr marL="800100" lvl="1" indent="-342900">
              <a:lnSpc>
                <a:spcPct val="100000"/>
              </a:lnSpc>
              <a:spcBef>
                <a:spcPts val="1000"/>
              </a:spcBef>
              <a:spcAft>
                <a:spcPts val="600"/>
              </a:spcAft>
              <a:buClr>
                <a:srgbClr val="5372B3"/>
              </a:buClr>
              <a:buFont typeface="Webdings" panose="05030102010509060703" pitchFamily="18" charset="2"/>
              <a:buChar char="4"/>
            </a:pPr>
            <a:r>
              <a:rPr lang="en-US" sz="2200" dirty="0">
                <a:solidFill>
                  <a:schemeClr val="tx1">
                    <a:lumMod val="75000"/>
                    <a:lumOff val="25000"/>
                  </a:schemeClr>
                </a:solidFill>
                <a:latin typeface="Century Gothic"/>
              </a:rPr>
              <a:t>Work with local organizations to understand health implications of Urban Heat through an EJ lens</a:t>
            </a:r>
            <a:endParaRPr lang="en-US" sz="2200" dirty="0">
              <a:solidFill>
                <a:schemeClr val="tx1">
                  <a:lumMod val="75000"/>
                  <a:lumOff val="25000"/>
                </a:schemeClr>
              </a:solidFill>
              <a:latin typeface="Century Gothic" panose="020B0502020202020204" pitchFamily="34" charset="0"/>
            </a:endParaRPr>
          </a:p>
          <a:p>
            <a:pPr marL="800100" lvl="1" indent="-342900">
              <a:lnSpc>
                <a:spcPct val="100000"/>
              </a:lnSpc>
              <a:spcBef>
                <a:spcPts val="1000"/>
              </a:spcBef>
              <a:spcAft>
                <a:spcPts val="600"/>
              </a:spcAft>
              <a:buClr>
                <a:srgbClr val="5372B3"/>
              </a:buClr>
              <a:buFont typeface="Webdings" panose="05030102010509060703" pitchFamily="18" charset="2"/>
              <a:buChar char="4"/>
            </a:pPr>
            <a:r>
              <a:rPr lang="en-US" sz="2200" dirty="0">
                <a:solidFill>
                  <a:schemeClr val="tx1">
                    <a:lumMod val="75000"/>
                    <a:lumOff val="25000"/>
                  </a:schemeClr>
                </a:solidFill>
                <a:latin typeface="Century Gothic"/>
              </a:rPr>
              <a:t>Facilitate education on the impact of urban heat and how communities can address it</a:t>
            </a:r>
            <a:endParaRPr lang="en-US" sz="2200" dirty="0">
              <a:solidFill>
                <a:schemeClr val="tx1">
                  <a:lumMod val="75000"/>
                  <a:lumOff val="25000"/>
                </a:schemeClr>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1241D32B-1B66-6041-8F14-2D876F43F01B}"/>
              </a:ext>
            </a:extLst>
          </p:cNvPr>
          <p:cNvSpPr txBox="1">
            <a:spLocks/>
          </p:cNvSpPr>
          <p:nvPr/>
        </p:nvSpPr>
        <p:spPr>
          <a:xfrm>
            <a:off x="6312194" y="1463767"/>
            <a:ext cx="5367190" cy="524460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5372B3"/>
              </a:buClr>
              <a:buFont typeface="Webdings" panose="05030102010509060703" pitchFamily="18" charset="2"/>
              <a:buChar char="4"/>
            </a:pPr>
            <a:r>
              <a:rPr lang="en-US" sz="2400" b="1" dirty="0">
                <a:solidFill>
                  <a:schemeClr val="tx1">
                    <a:lumMod val="75000"/>
                    <a:lumOff val="25000"/>
                  </a:schemeClr>
                </a:solidFill>
                <a:latin typeface="Century Gothic"/>
              </a:rPr>
              <a:t>Urban Heat Mitigation </a:t>
            </a:r>
            <a:endParaRPr lang="en-US" sz="2400" dirty="0">
              <a:solidFill>
                <a:schemeClr val="tx1">
                  <a:lumMod val="75000"/>
                  <a:lumOff val="25000"/>
                </a:schemeClr>
              </a:solidFill>
              <a:latin typeface="Century Gothic"/>
            </a:endParaRPr>
          </a:p>
          <a:p>
            <a:pPr marL="800100" lvl="1" indent="-342900">
              <a:lnSpc>
                <a:spcPct val="100000"/>
              </a:lnSpc>
              <a:spcBef>
                <a:spcPts val="1000"/>
              </a:spcBef>
              <a:spcAft>
                <a:spcPts val="600"/>
              </a:spcAft>
              <a:buClr>
                <a:srgbClr val="5372B3"/>
              </a:buClr>
              <a:buFont typeface="Webdings" panose="05030102010509060703" pitchFamily="18" charset="2"/>
              <a:buChar char="4"/>
            </a:pPr>
            <a:r>
              <a:rPr lang="en-US" sz="2200" dirty="0">
                <a:solidFill>
                  <a:schemeClr val="tx1">
                    <a:lumMod val="75000"/>
                    <a:lumOff val="25000"/>
                  </a:schemeClr>
                </a:solidFill>
                <a:latin typeface="Century Gothic"/>
              </a:rPr>
              <a:t>Collaborate with the Sustainability Integration Board </a:t>
            </a:r>
            <a:endParaRPr lang="en-US" sz="2200" dirty="0">
              <a:solidFill>
                <a:schemeClr val="tx1">
                  <a:lumMod val="75000"/>
                  <a:lumOff val="25000"/>
                </a:schemeClr>
              </a:solidFill>
              <a:latin typeface="Century Gothic" panose="020B0502020202020204" pitchFamily="34" charset="0"/>
            </a:endParaRPr>
          </a:p>
          <a:p>
            <a:pPr marL="800100" lvl="1" indent="-342900">
              <a:lnSpc>
                <a:spcPct val="100000"/>
              </a:lnSpc>
              <a:spcBef>
                <a:spcPts val="1000"/>
              </a:spcBef>
              <a:spcAft>
                <a:spcPts val="600"/>
              </a:spcAft>
              <a:buClr>
                <a:srgbClr val="5372B3"/>
              </a:buClr>
              <a:buFont typeface="Webdings" panose="05030102010509060703" pitchFamily="18" charset="2"/>
              <a:buChar char="4"/>
            </a:pPr>
            <a:r>
              <a:rPr lang="en-US" sz="2200" dirty="0">
                <a:solidFill>
                  <a:schemeClr val="tx1">
                    <a:lumMod val="75000"/>
                    <a:lumOff val="25000"/>
                  </a:schemeClr>
                </a:solidFill>
                <a:latin typeface="Century Gothic"/>
              </a:rPr>
              <a:t>Quantify benefits of increasing ecosystem services in Wichita</a:t>
            </a:r>
            <a:endParaRPr lang="en-US" sz="2200" dirty="0">
              <a:solidFill>
                <a:schemeClr val="tx1">
                  <a:lumMod val="75000"/>
                  <a:lumOff val="25000"/>
                </a:schemeClr>
              </a:solidFill>
              <a:latin typeface="Century Gothic" panose="020B0502020202020204" pitchFamily="34" charset="0"/>
            </a:endParaRPr>
          </a:p>
          <a:p>
            <a:pPr marL="800100" lvl="1" indent="-342900">
              <a:lnSpc>
                <a:spcPct val="100000"/>
              </a:lnSpc>
              <a:spcBef>
                <a:spcPts val="1000"/>
              </a:spcBef>
              <a:spcAft>
                <a:spcPts val="600"/>
              </a:spcAft>
              <a:buClr>
                <a:srgbClr val="5372B3"/>
              </a:buClr>
              <a:buFont typeface="Webdings" panose="05030102010509060703" pitchFamily="18" charset="2"/>
              <a:buChar char="4"/>
            </a:pPr>
            <a:r>
              <a:rPr lang="en-US" sz="2200" dirty="0">
                <a:solidFill>
                  <a:schemeClr val="tx1">
                    <a:lumMod val="75000"/>
                    <a:lumOff val="25000"/>
                  </a:schemeClr>
                </a:solidFill>
                <a:latin typeface="Century Gothic"/>
              </a:rPr>
              <a:t>Identify opportunities to increase tree planting initiatives</a:t>
            </a:r>
            <a:endParaRPr lang="en-US"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5372B3"/>
              </a:buClr>
              <a:buNone/>
            </a:pPr>
            <a:endParaRPr lang="en-US" sz="36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9587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BD62CC-7561-EA49-8031-F95E676CC12A}"/>
              </a:ext>
            </a:extLst>
          </p:cNvPr>
          <p:cNvSpPr txBox="1"/>
          <p:nvPr/>
        </p:nvSpPr>
        <p:spPr>
          <a:xfrm>
            <a:off x="868810" y="1049174"/>
            <a:ext cx="10731824"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Advisors</a:t>
            </a:r>
            <a:r>
              <a:rPr lang="en-US" sz="2000" dirty="0">
                <a:solidFill>
                  <a:schemeClr val="tx1">
                    <a:lumMod val="75000"/>
                    <a:lumOff val="25000"/>
                  </a:schemeClr>
                </a:solidFill>
                <a:latin typeface="Century Gothic"/>
                <a:ea typeface="+mn-lt"/>
                <a:cs typeface="+mn-lt"/>
              </a:rPr>
              <a:t>, Mentors, &amp; Fellows</a:t>
            </a:r>
          </a:p>
          <a:p>
            <a:pPr marL="742950" lvl="1" indent="-285750">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Lauren Childs-Gleason (NASA Langley Research Center)</a:t>
            </a:r>
          </a:p>
          <a:p>
            <a:pPr marL="742950" lvl="1" indent="-285750">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Dr. Kenton Ross (NASA Langley Research Center)</a:t>
            </a:r>
          </a:p>
          <a:p>
            <a:pPr marL="742950" lvl="1" indent="-285750">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Julianne Liu (NASA DEVELOP Virtual Environmental Justice Node)</a:t>
            </a:r>
            <a:endParaRPr lang="en-US" sz="2000" dirty="0">
              <a:solidFill>
                <a:schemeClr val="tx1">
                  <a:lumMod val="75000"/>
                  <a:lumOff val="25000"/>
                </a:schemeClr>
              </a:solidFill>
              <a:latin typeface="Century Gothic"/>
            </a:endParaRPr>
          </a:p>
          <a:p>
            <a:endParaRPr lang="en-US" sz="2000" dirty="0">
              <a:solidFill>
                <a:schemeClr val="tx1">
                  <a:lumMod val="75000"/>
                  <a:lumOff val="25000"/>
                </a:schemeClr>
              </a:solidFill>
              <a:latin typeface="Century Gothic"/>
              <a:ea typeface="+mn-lt"/>
              <a:cs typeface="+mn-lt"/>
            </a:endParaRPr>
          </a:p>
          <a:p>
            <a:r>
              <a:rPr lang="en-US" sz="2000" dirty="0">
                <a:solidFill>
                  <a:schemeClr val="tx1">
                    <a:lumMod val="75000"/>
                    <a:lumOff val="25000"/>
                  </a:schemeClr>
                </a:solidFill>
                <a:latin typeface="Century Gothic"/>
                <a:ea typeface="+mn-lt"/>
                <a:cs typeface="+mn-lt"/>
              </a:rPr>
              <a:t>Project Partners &amp; Collaborators</a:t>
            </a:r>
            <a:endParaRPr lang="en-US" sz="2000" dirty="0">
              <a:solidFill>
                <a:schemeClr val="tx1">
                  <a:lumMod val="75000"/>
                  <a:lumOff val="25000"/>
                </a:schemeClr>
              </a:solidFill>
              <a:cs typeface="Calibri"/>
            </a:endParaRPr>
          </a:p>
          <a:p>
            <a:pPr marL="742950" lvl="1" indent="-285750">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Nina Rasmussen(City of Wichita, Department of Health and Environment)</a:t>
            </a:r>
          </a:p>
          <a:p>
            <a:endParaRPr lang="en-US" sz="2000" dirty="0">
              <a:solidFill>
                <a:schemeClr val="tx1">
                  <a:lumMod val="75000"/>
                  <a:lumOff val="25000"/>
                </a:schemeClr>
              </a:solidFill>
              <a:latin typeface="Century Gothic"/>
              <a:ea typeface="+mn-lt"/>
              <a:cs typeface="+mn-lt"/>
            </a:endParaRPr>
          </a:p>
          <a:p>
            <a:r>
              <a:rPr lang="en-US" sz="2000" dirty="0">
                <a:solidFill>
                  <a:schemeClr val="tx1">
                    <a:lumMod val="75000"/>
                    <a:lumOff val="25000"/>
                  </a:schemeClr>
                </a:solidFill>
                <a:latin typeface="Century Gothic"/>
                <a:ea typeface="+mn-lt"/>
                <a:cs typeface="+mn-lt"/>
              </a:rPr>
              <a:t>Foundational Project Work</a:t>
            </a:r>
            <a:endParaRPr lang="en-US" sz="2000" dirty="0">
              <a:solidFill>
                <a:schemeClr val="tx1">
                  <a:lumMod val="75000"/>
                  <a:lumOff val="25000"/>
                </a:schemeClr>
              </a:solidFill>
              <a:latin typeface="Century Gothic"/>
              <a:cs typeface="Calibri"/>
            </a:endParaRPr>
          </a:p>
          <a:p>
            <a:pPr marL="742950" lvl="1" indent="-285750">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Wichita Climate I: Brooke Laird, Melissa Ashbaugh, Muskaan Khemani, Sadie Murrary, Remi Work, Marco Vallejos (former Fellow)</a:t>
            </a:r>
          </a:p>
          <a:p>
            <a:pPr marL="285750" indent="-285750">
              <a:buFont typeface="Webdings" panose="05030102010509060703" pitchFamily="18" charset="2"/>
              <a:buChar char=""/>
            </a:pPr>
            <a:endParaRPr lang="en-US" sz="2000" dirty="0">
              <a:solidFill>
                <a:schemeClr val="tx1">
                  <a:lumMod val="75000"/>
                  <a:lumOff val="25000"/>
                </a:schemeClr>
              </a:solidFill>
              <a:latin typeface="Century Gothic"/>
              <a:ea typeface="+mn-lt"/>
              <a:cs typeface="+mn-lt"/>
            </a:endParaRPr>
          </a:p>
          <a:p>
            <a:r>
              <a:rPr lang="en-US" sz="2000" dirty="0">
                <a:solidFill>
                  <a:schemeClr val="tx1">
                    <a:lumMod val="75000"/>
                    <a:lumOff val="25000"/>
                  </a:schemeClr>
                </a:solidFill>
                <a:latin typeface="Century Gothic"/>
                <a:ea typeface="+mn-lt"/>
                <a:cs typeface="+mn-lt"/>
              </a:rPr>
              <a:t>Additional Support</a:t>
            </a:r>
            <a:endParaRPr lang="en-US" sz="2000" dirty="0">
              <a:solidFill>
                <a:schemeClr val="tx1">
                  <a:lumMod val="75000"/>
                  <a:lumOff val="25000"/>
                </a:schemeClr>
              </a:solidFill>
              <a:cs typeface="Calibri"/>
            </a:endParaRPr>
          </a:p>
          <a:p>
            <a:pPr marL="742950" lvl="1" indent="-285750">
              <a:buClr>
                <a:srgbClr val="5372B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Lance Watkins (Arizona State University)</a:t>
            </a:r>
          </a:p>
          <a:p>
            <a:pPr marL="742950" lvl="1" indent="-285750">
              <a:buClr>
                <a:srgbClr val="5372B3"/>
              </a:buClr>
              <a:buFont typeface="Webdings" panose="05030102010509060703" pitchFamily="18" charset="2"/>
              <a:buChar char=""/>
            </a:pPr>
            <a:r>
              <a:rPr lang="en-US" sz="2000" dirty="0">
                <a:solidFill>
                  <a:schemeClr val="tx1">
                    <a:lumMod val="75000"/>
                    <a:lumOff val="25000"/>
                  </a:schemeClr>
                </a:solidFill>
                <a:latin typeface="Century Gothic"/>
                <a:cs typeface="Calibri"/>
              </a:rPr>
              <a:t>Akshay Agarwal (UCSB Data Science)</a:t>
            </a:r>
            <a:endParaRPr lang="en-US" sz="1600" dirty="0">
              <a:solidFill>
                <a:schemeClr val="tx1">
                  <a:lumMod val="75000"/>
                  <a:lumOff val="25000"/>
                </a:schemeClr>
              </a:solidFill>
              <a:latin typeface="Century Gothic"/>
              <a:cs typeface="Calibri"/>
            </a:endParaRPr>
          </a:p>
          <a:p>
            <a:endParaRPr lang="en-US" sz="16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551184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BD62CC-7561-EA49-8031-F95E676CC12A}"/>
              </a:ext>
            </a:extLst>
          </p:cNvPr>
          <p:cNvSpPr txBox="1"/>
          <p:nvPr/>
        </p:nvSpPr>
        <p:spPr>
          <a:xfrm>
            <a:off x="725037" y="1129205"/>
            <a:ext cx="1101937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ea typeface="+mn-lt"/>
                <a:cs typeface="+mn-lt"/>
              </a:rPr>
              <a:t>Land Acknowledgement </a:t>
            </a:r>
            <a:endParaRPr lang="en-US" sz="2000" dirty="0">
              <a:solidFill>
                <a:schemeClr val="tx1">
                  <a:lumMod val="75000"/>
                  <a:lumOff val="25000"/>
                </a:schemeClr>
              </a:solidFill>
              <a:cs typeface="Calibri"/>
            </a:endParaRPr>
          </a:p>
          <a:p>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Our team acknowledges the significance of the history of the Indigenous land our project covered. The land of Wichita belonged to the Osage, Kiowa, Wichita, and Sioux people before being stolen and unjustly divided by the colonists. </a:t>
            </a:r>
          </a:p>
          <a:p>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The inequities observed in this project are a consequence of such colonial era policies as well as the discriminatory governmental policies that followed. </a:t>
            </a:r>
          </a:p>
          <a:p>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Additionally, we would also like to acknowledge the Indigenous land our team members worked from:</a:t>
            </a:r>
          </a:p>
          <a:p>
            <a:endParaRPr lang="en-US" sz="1600" dirty="0">
              <a:solidFill>
                <a:schemeClr val="tx1">
                  <a:lumMod val="75000"/>
                  <a:lumOff val="25000"/>
                </a:schemeClr>
              </a:solidFill>
              <a:latin typeface="Century Gothic"/>
              <a:cs typeface="Calibri"/>
            </a:endParaRPr>
          </a:p>
          <a:p>
            <a:pPr marL="742950" lvl="1" indent="-285750">
              <a:buClr>
                <a:srgbClr val="5372B3"/>
              </a:buClr>
              <a:buFont typeface="Webdings,Sans-Serif"/>
              <a:buChar char=""/>
            </a:pPr>
            <a:r>
              <a:rPr lang="en-US" sz="1600" dirty="0">
                <a:solidFill>
                  <a:schemeClr val="tx1">
                    <a:lumMod val="75000"/>
                    <a:lumOff val="25000"/>
                  </a:schemeClr>
                </a:solidFill>
                <a:latin typeface="Century Gothic"/>
                <a:ea typeface="+mn-lt"/>
                <a:cs typeface="+mn-lt"/>
              </a:rPr>
              <a:t>Ithaca, NY-  land of the Gayogo̱hó:nǫ (the Cayuga Nation), part of the Haudenosaunee Confederacy</a:t>
            </a:r>
          </a:p>
          <a:p>
            <a:pPr marL="742950" lvl="1" indent="-285750">
              <a:buClr>
                <a:srgbClr val="5372B3"/>
              </a:buClr>
              <a:buFont typeface="Webdings,Sans-Serif"/>
              <a:buChar char=""/>
            </a:pPr>
            <a:r>
              <a:rPr lang="en-US" sz="1600" dirty="0">
                <a:solidFill>
                  <a:schemeClr val="tx1">
                    <a:lumMod val="75000"/>
                    <a:lumOff val="25000"/>
                  </a:schemeClr>
                </a:solidFill>
                <a:latin typeface="Century Gothic"/>
                <a:ea typeface="+mn-lt"/>
                <a:cs typeface="+mn-lt"/>
              </a:rPr>
              <a:t>Washington D.C.- land of the Nacotchtank, Anacostan and Piscataway people</a:t>
            </a:r>
          </a:p>
          <a:p>
            <a:pPr marL="742950" lvl="1" indent="-285750">
              <a:buClr>
                <a:srgbClr val="5372B3"/>
              </a:buClr>
              <a:buFont typeface="Webdings,Sans-Serif"/>
              <a:buChar char=""/>
            </a:pPr>
            <a:r>
              <a:rPr lang="en-US" sz="1600" dirty="0">
                <a:solidFill>
                  <a:schemeClr val="tx1">
                    <a:lumMod val="75000"/>
                    <a:lumOff val="25000"/>
                  </a:schemeClr>
                </a:solidFill>
                <a:latin typeface="Century Gothic"/>
                <a:cs typeface="Calibri"/>
              </a:rPr>
              <a:t>Mahomet, Illinois- land of the </a:t>
            </a:r>
            <a:r>
              <a:rPr lang="en-US" sz="1600" dirty="0">
                <a:solidFill>
                  <a:schemeClr val="tx1">
                    <a:lumMod val="75000"/>
                    <a:lumOff val="25000"/>
                  </a:schemeClr>
                </a:solidFill>
                <a:latin typeface="Century Gothic"/>
                <a:ea typeface="+mn-lt"/>
                <a:cs typeface="+mn-lt"/>
              </a:rPr>
              <a:t>Sioux, Cherokee, and Iroquois people</a:t>
            </a:r>
            <a:endParaRPr lang="en-US" sz="1600" dirty="0">
              <a:solidFill>
                <a:schemeClr val="tx1">
                  <a:lumMod val="75000"/>
                  <a:lumOff val="25000"/>
                </a:schemeClr>
              </a:solidFill>
              <a:latin typeface="Century Gothic"/>
              <a:cs typeface="Calibri"/>
            </a:endParaRPr>
          </a:p>
          <a:p>
            <a:pPr marL="742950" lvl="1" indent="-285750">
              <a:buClr>
                <a:srgbClr val="5372B3"/>
              </a:buClr>
              <a:buFont typeface="Webdings,Sans-Serif"/>
              <a:buChar char=""/>
            </a:pPr>
            <a:r>
              <a:rPr lang="en-US" sz="1600" dirty="0">
                <a:solidFill>
                  <a:schemeClr val="tx1">
                    <a:lumMod val="75000"/>
                    <a:lumOff val="25000"/>
                  </a:schemeClr>
                </a:solidFill>
                <a:latin typeface="Century Gothic"/>
                <a:cs typeface="Calibri"/>
              </a:rPr>
              <a:t>Lawrence, Kansas- land of the Kaw/Kansa, Osage, and Shawnee people</a:t>
            </a:r>
          </a:p>
          <a:p>
            <a:pPr lvl="1"/>
            <a:endParaRPr lang="en-US" sz="1600" dirty="0">
              <a:solidFill>
                <a:schemeClr val="tx1">
                  <a:lumMod val="75000"/>
                  <a:lumOff val="25000"/>
                </a:schemeClr>
              </a:solidFill>
              <a:latin typeface="Century Gothic"/>
              <a:cs typeface="Calibri"/>
            </a:endParaRPr>
          </a:p>
          <a:p>
            <a:r>
              <a:rPr lang="en-US" sz="1600" dirty="0">
                <a:solidFill>
                  <a:schemeClr val="tx1">
                    <a:lumMod val="75000"/>
                    <a:lumOff val="25000"/>
                  </a:schemeClr>
                </a:solidFill>
                <a:latin typeface="Century Gothic"/>
                <a:cs typeface="Calibri"/>
              </a:rPr>
              <a:t>Our team acknowledges the hardships and respects the perseverance of Indigenous people.</a:t>
            </a:r>
          </a:p>
          <a:p>
            <a:endParaRPr lang="en-US" sz="1600" dirty="0">
              <a:solidFill>
                <a:schemeClr val="tx1">
                  <a:lumMod val="75000"/>
                  <a:lumOff val="25000"/>
                </a:schemeClr>
              </a:solidFill>
              <a:latin typeface="Century Gothic"/>
              <a:cs typeface="Calibri"/>
            </a:endParaRPr>
          </a:p>
          <a:p>
            <a:endParaRPr lang="en-US" sz="16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119608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401612-4334-0D49-9492-8FC9F9D98379}"/>
              </a:ext>
            </a:extLst>
          </p:cNvPr>
          <p:cNvSpPr txBox="1"/>
          <p:nvPr/>
        </p:nvSpPr>
        <p:spPr>
          <a:xfrm>
            <a:off x="260927" y="253624"/>
            <a:ext cx="11670144" cy="932688"/>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3800" b="1" kern="1200" dirty="0">
                <a:solidFill>
                  <a:srgbClr val="5372B3"/>
                </a:solidFill>
                <a:latin typeface="Century Gothic"/>
                <a:ea typeface="+mj-ea"/>
                <a:cs typeface="+mj-cs"/>
              </a:rPr>
              <a:t>Background: Urban Heat Islands &amp; Climate Mitigation</a:t>
            </a:r>
          </a:p>
        </p:txBody>
      </p:sp>
      <p:pic>
        <p:nvPicPr>
          <p:cNvPr id="2" name="Picture 8">
            <a:extLst>
              <a:ext uri="{FF2B5EF4-FFF2-40B4-BE49-F238E27FC236}">
                <a16:creationId xmlns:a16="http://schemas.microsoft.com/office/drawing/2014/main" id="{18415F42-7744-B911-DDF6-327FADC2D5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8" b="5097"/>
          <a:stretch/>
        </p:blipFill>
        <p:spPr>
          <a:xfrm>
            <a:off x="1069177" y="130629"/>
            <a:ext cx="10053644" cy="6451976"/>
          </a:xfrm>
          <a:prstGeom prst="rect">
            <a:avLst/>
          </a:prstGeom>
        </p:spPr>
      </p:pic>
      <p:sp>
        <p:nvSpPr>
          <p:cNvPr id="8" name="TextBox 7">
            <a:extLst>
              <a:ext uri="{FF2B5EF4-FFF2-40B4-BE49-F238E27FC236}">
                <a16:creationId xmlns:a16="http://schemas.microsoft.com/office/drawing/2014/main" id="{54E0CD6D-3E8F-9FE5-C367-61BEB02474E9}"/>
              </a:ext>
            </a:extLst>
          </p:cNvPr>
          <p:cNvSpPr txBox="1"/>
          <p:nvPr/>
        </p:nvSpPr>
        <p:spPr>
          <a:xfrm>
            <a:off x="330199" y="5063895"/>
            <a:ext cx="1696920" cy="1200329"/>
          </a:xfrm>
          <a:prstGeom prst="rect">
            <a:avLst/>
          </a:prstGeom>
          <a:noFill/>
        </p:spPr>
        <p:txBody>
          <a:bodyPr wrap="square">
            <a:spAutoFit/>
          </a:bodyPr>
          <a:lstStyle/>
          <a:p>
            <a:pPr algn="ctr"/>
            <a:r>
              <a:rPr lang="en-US" sz="1800" dirty="0">
                <a:solidFill>
                  <a:schemeClr val="tx1">
                    <a:lumMod val="75000"/>
                    <a:lumOff val="25000"/>
                  </a:schemeClr>
                </a:solidFill>
                <a:latin typeface="Century Gothic"/>
              </a:rPr>
              <a:t>Impervious, dark surfaces absorb and trap heat</a:t>
            </a:r>
          </a:p>
        </p:txBody>
      </p:sp>
      <p:sp>
        <p:nvSpPr>
          <p:cNvPr id="10" name="TextBox 9">
            <a:extLst>
              <a:ext uri="{FF2B5EF4-FFF2-40B4-BE49-F238E27FC236}">
                <a16:creationId xmlns:a16="http://schemas.microsoft.com/office/drawing/2014/main" id="{6FA178B6-D4C2-EDA9-72DD-1B91EE60DD39}"/>
              </a:ext>
            </a:extLst>
          </p:cNvPr>
          <p:cNvSpPr txBox="1"/>
          <p:nvPr/>
        </p:nvSpPr>
        <p:spPr>
          <a:xfrm>
            <a:off x="1765861" y="4984516"/>
            <a:ext cx="2264229" cy="923330"/>
          </a:xfrm>
          <a:prstGeom prst="rect">
            <a:avLst/>
          </a:prstGeom>
          <a:noFill/>
        </p:spPr>
        <p:txBody>
          <a:bodyPr wrap="square">
            <a:spAutoFit/>
          </a:bodyPr>
          <a:lstStyle/>
          <a:p>
            <a:pPr algn="ctr"/>
            <a:r>
              <a:rPr lang="en-US" sz="1800" dirty="0">
                <a:solidFill>
                  <a:schemeClr val="tx1">
                    <a:lumMod val="75000"/>
                    <a:lumOff val="25000"/>
                  </a:schemeClr>
                </a:solidFill>
                <a:latin typeface="Century Gothic"/>
              </a:rPr>
              <a:t>Waste heat from vehicles and machinery</a:t>
            </a:r>
            <a:endParaRPr lang="en-US" sz="1800" dirty="0"/>
          </a:p>
        </p:txBody>
      </p:sp>
      <p:sp>
        <p:nvSpPr>
          <p:cNvPr id="12" name="TextBox 11">
            <a:extLst>
              <a:ext uri="{FF2B5EF4-FFF2-40B4-BE49-F238E27FC236}">
                <a16:creationId xmlns:a16="http://schemas.microsoft.com/office/drawing/2014/main" id="{D97DC88D-A1A4-E14F-6075-6FF8E7166CBC}"/>
              </a:ext>
            </a:extLst>
          </p:cNvPr>
          <p:cNvSpPr txBox="1"/>
          <p:nvPr/>
        </p:nvSpPr>
        <p:spPr>
          <a:xfrm>
            <a:off x="2462548" y="1464193"/>
            <a:ext cx="1872343" cy="923330"/>
          </a:xfrm>
          <a:prstGeom prst="rect">
            <a:avLst/>
          </a:prstGeom>
          <a:noFill/>
        </p:spPr>
        <p:txBody>
          <a:bodyPr wrap="square">
            <a:spAutoFit/>
          </a:bodyPr>
          <a:lstStyle/>
          <a:p>
            <a:pPr algn="ctr"/>
            <a:r>
              <a:rPr lang="en-US" sz="1800" dirty="0">
                <a:solidFill>
                  <a:schemeClr val="tx1">
                    <a:lumMod val="75000"/>
                    <a:lumOff val="25000"/>
                  </a:schemeClr>
                </a:solidFill>
                <a:latin typeface="Century Gothic"/>
              </a:rPr>
              <a:t>Inter-structure canyons retain heat</a:t>
            </a:r>
          </a:p>
        </p:txBody>
      </p:sp>
      <p:sp>
        <p:nvSpPr>
          <p:cNvPr id="14" name="TextBox 13">
            <a:extLst>
              <a:ext uri="{FF2B5EF4-FFF2-40B4-BE49-F238E27FC236}">
                <a16:creationId xmlns:a16="http://schemas.microsoft.com/office/drawing/2014/main" id="{C2A491A6-8751-B326-18BF-4D58BA51670A}"/>
              </a:ext>
            </a:extLst>
          </p:cNvPr>
          <p:cNvSpPr txBox="1"/>
          <p:nvPr/>
        </p:nvSpPr>
        <p:spPr>
          <a:xfrm>
            <a:off x="8157328" y="2432662"/>
            <a:ext cx="3704471" cy="923330"/>
          </a:xfrm>
          <a:prstGeom prst="rect">
            <a:avLst/>
          </a:prstGeom>
          <a:noFill/>
        </p:spPr>
        <p:txBody>
          <a:bodyPr wrap="square">
            <a:spAutoFit/>
          </a:bodyPr>
          <a:lstStyle/>
          <a:p>
            <a:pPr algn="ctr"/>
            <a:r>
              <a:rPr lang="en-US" sz="1800" dirty="0">
                <a:solidFill>
                  <a:schemeClr val="tx1">
                    <a:lumMod val="75000"/>
                    <a:lumOff val="25000"/>
                  </a:schemeClr>
                </a:solidFill>
                <a:latin typeface="Century Gothic"/>
              </a:rPr>
              <a:t>Lack of green infrastructure or trees for shade and evapotranspiration</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7B6A219A-E166-4D24-8335-26788DE67038}"/>
              </a:ext>
            </a:extLst>
          </p:cNvPr>
          <p:cNvSpPr txBox="1"/>
          <p:nvPr/>
        </p:nvSpPr>
        <p:spPr>
          <a:xfrm>
            <a:off x="266700" y="6414546"/>
            <a:ext cx="6097712" cy="230832"/>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rPr>
              <a:t>Image Credit: Skechtify, Alexel, Pesky, Viktor Morozuk, Leremy Gan, gstudioimagen, and vectorwin</a:t>
            </a:r>
          </a:p>
        </p:txBody>
      </p:sp>
    </p:spTree>
    <p:extLst>
      <p:ext uri="{BB962C8B-B14F-4D97-AF65-F5344CB8AC3E}">
        <p14:creationId xmlns:p14="http://schemas.microsoft.com/office/powerpoint/2010/main" val="303988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3" descr="A picture containing diagram&#10;&#10;Description automatically generated">
            <a:extLst>
              <a:ext uri="{FF2B5EF4-FFF2-40B4-BE49-F238E27FC236}">
                <a16:creationId xmlns:a16="http://schemas.microsoft.com/office/drawing/2014/main" id="{164915AC-5C8D-EFFE-4852-332D8C187A39}"/>
              </a:ext>
            </a:extLst>
          </p:cNvPr>
          <p:cNvPicPr>
            <a:picLocks noChangeAspect="1"/>
          </p:cNvPicPr>
          <p:nvPr/>
        </p:nvPicPr>
        <p:blipFill>
          <a:blip r:embed="rId3"/>
          <a:stretch>
            <a:fillRect/>
          </a:stretch>
        </p:blipFill>
        <p:spPr>
          <a:xfrm>
            <a:off x="-5751" y="-189242"/>
            <a:ext cx="12203502" cy="6891427"/>
          </a:xfrm>
          <a:prstGeom prst="rect">
            <a:avLst/>
          </a:prstGeom>
        </p:spPr>
      </p:pic>
      <p:sp>
        <p:nvSpPr>
          <p:cNvPr id="3" name="TextBox 2">
            <a:extLst>
              <a:ext uri="{FF2B5EF4-FFF2-40B4-BE49-F238E27FC236}">
                <a16:creationId xmlns:a16="http://schemas.microsoft.com/office/drawing/2014/main" id="{95401612-4334-0D49-9492-8FC9F9D98379}"/>
              </a:ext>
            </a:extLst>
          </p:cNvPr>
          <p:cNvSpPr txBox="1"/>
          <p:nvPr/>
        </p:nvSpPr>
        <p:spPr>
          <a:xfrm>
            <a:off x="303464" y="240032"/>
            <a:ext cx="7933943" cy="932688"/>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000" b="1" kern="1200" dirty="0">
                <a:solidFill>
                  <a:srgbClr val="5372B3"/>
                </a:solidFill>
                <a:latin typeface="Century Gothic"/>
                <a:ea typeface="+mj-ea"/>
                <a:cs typeface="+mj-cs"/>
              </a:rPr>
              <a:t>Background: Heat </a:t>
            </a:r>
            <a:r>
              <a:rPr lang="en-US" sz="4000" b="1" dirty="0">
                <a:solidFill>
                  <a:srgbClr val="5372B3"/>
                </a:solidFill>
                <a:latin typeface="Century Gothic"/>
                <a:ea typeface="+mj-ea"/>
                <a:cs typeface="+mj-cs"/>
              </a:rPr>
              <a:t>Vulnerability</a:t>
            </a:r>
            <a:endParaRPr lang="en-US" sz="4000" b="1" kern="1200" dirty="0">
              <a:solidFill>
                <a:srgbClr val="5372B3"/>
              </a:solidFill>
              <a:latin typeface="Century Gothic"/>
              <a:ea typeface="+mj-ea"/>
              <a:cs typeface="+mj-cs"/>
            </a:endParaRPr>
          </a:p>
        </p:txBody>
      </p:sp>
      <p:sp>
        <p:nvSpPr>
          <p:cNvPr id="2" name="TextBox 1">
            <a:extLst>
              <a:ext uri="{FF2B5EF4-FFF2-40B4-BE49-F238E27FC236}">
                <a16:creationId xmlns:a16="http://schemas.microsoft.com/office/drawing/2014/main" id="{93750AAB-633F-6966-18E8-2E3036891DD6}"/>
              </a:ext>
            </a:extLst>
          </p:cNvPr>
          <p:cNvSpPr txBox="1"/>
          <p:nvPr/>
        </p:nvSpPr>
        <p:spPr>
          <a:xfrm>
            <a:off x="6062869" y="4224130"/>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6" name="TextBox 5">
            <a:extLst>
              <a:ext uri="{FF2B5EF4-FFF2-40B4-BE49-F238E27FC236}">
                <a16:creationId xmlns:a16="http://schemas.microsoft.com/office/drawing/2014/main" id="{237F6C79-4999-095C-0571-A64928EE6EA0}"/>
              </a:ext>
            </a:extLst>
          </p:cNvPr>
          <p:cNvSpPr txBox="1"/>
          <p:nvPr/>
        </p:nvSpPr>
        <p:spPr>
          <a:xfrm>
            <a:off x="4024839" y="1367363"/>
            <a:ext cx="3738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12" name="TextBox 11">
            <a:extLst>
              <a:ext uri="{FF2B5EF4-FFF2-40B4-BE49-F238E27FC236}">
                <a16:creationId xmlns:a16="http://schemas.microsoft.com/office/drawing/2014/main" id="{FF78DED7-E560-C10C-CD1E-0FB808796B24}"/>
              </a:ext>
            </a:extLst>
          </p:cNvPr>
          <p:cNvSpPr txBox="1"/>
          <p:nvPr/>
        </p:nvSpPr>
        <p:spPr>
          <a:xfrm>
            <a:off x="2143754" y="1295176"/>
            <a:ext cx="81778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While all Wichita residents are impacted by extreme heat in some way, the impacts are not equitably distributed. </a:t>
            </a:r>
            <a:endParaRPr lang="en-US" sz="2000" dirty="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BA278D58-E651-3C2D-8404-E9B5C4788FA1}"/>
              </a:ext>
            </a:extLst>
          </p:cNvPr>
          <p:cNvSpPr txBox="1"/>
          <p:nvPr/>
        </p:nvSpPr>
        <p:spPr>
          <a:xfrm>
            <a:off x="1678075" y="2387855"/>
            <a:ext cx="352518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ea typeface="+mn-lt"/>
                <a:cs typeface="+mn-lt"/>
              </a:rPr>
              <a:t>Exposure</a:t>
            </a:r>
            <a:r>
              <a:rPr lang="en-US" sz="2000" dirty="0">
                <a:solidFill>
                  <a:schemeClr val="tx1">
                    <a:lumMod val="75000"/>
                    <a:lumOff val="25000"/>
                  </a:schemeClr>
                </a:solidFill>
                <a:latin typeface="Century Gothic"/>
                <a:ea typeface="+mn-lt"/>
                <a:cs typeface="+mn-lt"/>
              </a:rPr>
              <a:t>:</a:t>
            </a:r>
            <a:r>
              <a:rPr lang="en-US" sz="1600" dirty="0">
                <a:solidFill>
                  <a:schemeClr val="tx1">
                    <a:lumMod val="75000"/>
                    <a:lumOff val="25000"/>
                  </a:schemeClr>
                </a:solidFill>
                <a:latin typeface="Century Gothic"/>
                <a:ea typeface="+mn-lt"/>
                <a:cs typeface="+mn-lt"/>
              </a:rPr>
              <a:t> </a:t>
            </a:r>
          </a:p>
          <a:p>
            <a:pPr algn="ctr"/>
            <a:r>
              <a:rPr lang="en-US" sz="1600" dirty="0">
                <a:solidFill>
                  <a:schemeClr val="tx1">
                    <a:lumMod val="75000"/>
                    <a:lumOff val="25000"/>
                  </a:schemeClr>
                </a:solidFill>
                <a:latin typeface="Century Gothic"/>
                <a:ea typeface="+mn-lt"/>
                <a:cs typeface="+mn-lt"/>
              </a:rPr>
              <a:t>Weather patterns, and natural and built environments in certain neighborhoods influence levels of exposure to heat</a:t>
            </a:r>
            <a:endParaRPr lang="en-US" sz="1400" dirty="0">
              <a:solidFill>
                <a:schemeClr val="tx1">
                  <a:lumMod val="75000"/>
                  <a:lumOff val="25000"/>
                </a:schemeClr>
              </a:solidFill>
              <a:cs typeface="Calibri"/>
            </a:endParaRPr>
          </a:p>
        </p:txBody>
      </p:sp>
      <p:sp>
        <p:nvSpPr>
          <p:cNvPr id="15" name="TextBox 14">
            <a:extLst>
              <a:ext uri="{FF2B5EF4-FFF2-40B4-BE49-F238E27FC236}">
                <a16:creationId xmlns:a16="http://schemas.microsoft.com/office/drawing/2014/main" id="{3F15997A-AB30-2F5E-25FD-C2AA2907A21A}"/>
              </a:ext>
            </a:extLst>
          </p:cNvPr>
          <p:cNvSpPr txBox="1"/>
          <p:nvPr/>
        </p:nvSpPr>
        <p:spPr>
          <a:xfrm>
            <a:off x="5207074" y="2912388"/>
            <a:ext cx="268569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ea typeface="+mn-lt"/>
                <a:cs typeface="+mn-lt"/>
              </a:rPr>
              <a:t>Sensitivity:</a:t>
            </a:r>
            <a:r>
              <a:rPr lang="en-US" sz="1600" b="1" dirty="0">
                <a:solidFill>
                  <a:schemeClr val="tx1">
                    <a:lumMod val="75000"/>
                    <a:lumOff val="25000"/>
                  </a:schemeClr>
                </a:solidFill>
                <a:latin typeface="Century Gothic"/>
                <a:ea typeface="+mn-lt"/>
                <a:cs typeface="+mn-lt"/>
              </a:rPr>
              <a:t> </a:t>
            </a:r>
            <a:r>
              <a:rPr lang="en-US" sz="1600" dirty="0">
                <a:solidFill>
                  <a:schemeClr val="tx1">
                    <a:lumMod val="75000"/>
                    <a:lumOff val="25000"/>
                  </a:schemeClr>
                </a:solidFill>
                <a:latin typeface="Century Gothic"/>
                <a:ea typeface="+mn-lt"/>
                <a:cs typeface="+mn-lt"/>
              </a:rPr>
              <a:t>Demographic, physiological and health-based indicators can predispose one to greater risk of adverse effects from heat</a:t>
            </a:r>
            <a:endParaRPr lang="en-US" dirty="0">
              <a:solidFill>
                <a:schemeClr val="tx1">
                  <a:lumMod val="75000"/>
                  <a:lumOff val="25000"/>
                </a:schemeClr>
              </a:solidFill>
            </a:endParaRPr>
          </a:p>
        </p:txBody>
      </p:sp>
      <p:sp>
        <p:nvSpPr>
          <p:cNvPr id="16" name="TextBox 15">
            <a:extLst>
              <a:ext uri="{FF2B5EF4-FFF2-40B4-BE49-F238E27FC236}">
                <a16:creationId xmlns:a16="http://schemas.microsoft.com/office/drawing/2014/main" id="{B3D5F3C8-B7CD-5B54-AA30-9A96EBED2C7A}"/>
              </a:ext>
            </a:extLst>
          </p:cNvPr>
          <p:cNvSpPr txBox="1"/>
          <p:nvPr/>
        </p:nvSpPr>
        <p:spPr>
          <a:xfrm>
            <a:off x="8065834" y="2337613"/>
            <a:ext cx="367064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chemeClr val="tx1">
                    <a:lumMod val="75000"/>
                    <a:lumOff val="25000"/>
                  </a:schemeClr>
                </a:solidFill>
                <a:latin typeface="Century Gothic"/>
                <a:ea typeface="+mn-lt"/>
                <a:cs typeface="+mn-lt"/>
              </a:rPr>
              <a:t>Adaptive Capacity</a:t>
            </a:r>
            <a:r>
              <a:rPr lang="en-US" sz="1600" b="1" dirty="0">
                <a:solidFill>
                  <a:schemeClr val="tx1">
                    <a:lumMod val="75000"/>
                    <a:lumOff val="25000"/>
                  </a:schemeClr>
                </a:solidFill>
                <a:latin typeface="Century Gothic"/>
                <a:ea typeface="+mn-lt"/>
                <a:cs typeface="+mn-lt"/>
              </a:rPr>
              <a:t>:</a:t>
            </a:r>
            <a:r>
              <a:rPr lang="en-US" sz="1600" dirty="0">
                <a:solidFill>
                  <a:schemeClr val="tx1">
                    <a:lumMod val="75000"/>
                    <a:lumOff val="25000"/>
                  </a:schemeClr>
                </a:solidFill>
                <a:latin typeface="Century Gothic"/>
                <a:ea typeface="+mn-lt"/>
                <a:cs typeface="+mn-lt"/>
              </a:rPr>
              <a:t> </a:t>
            </a:r>
          </a:p>
          <a:p>
            <a:pPr algn="ctr"/>
            <a:r>
              <a:rPr lang="en-US" sz="1600" dirty="0">
                <a:solidFill>
                  <a:schemeClr val="tx1">
                    <a:lumMod val="75000"/>
                    <a:lumOff val="25000"/>
                  </a:schemeClr>
                </a:solidFill>
                <a:latin typeface="Century Gothic"/>
                <a:ea typeface="+mn-lt"/>
                <a:cs typeface="+mn-lt"/>
              </a:rPr>
              <a:t>One's ability to prepare or cope with high temperatures and access to social, economic or political resources for cooling varies</a:t>
            </a:r>
            <a:endParaRPr lang="en-US" dirty="0">
              <a:solidFill>
                <a:schemeClr val="tx1">
                  <a:lumMod val="75000"/>
                  <a:lumOff val="25000"/>
                </a:schemeClr>
              </a:solidFill>
            </a:endParaRPr>
          </a:p>
        </p:txBody>
      </p:sp>
      <p:sp>
        <p:nvSpPr>
          <p:cNvPr id="10" name="TextBox 9">
            <a:extLst>
              <a:ext uri="{FF2B5EF4-FFF2-40B4-BE49-F238E27FC236}">
                <a16:creationId xmlns:a16="http://schemas.microsoft.com/office/drawing/2014/main" id="{FDE0338B-3136-42C6-AAAE-F44C9D5E9242}"/>
              </a:ext>
            </a:extLst>
          </p:cNvPr>
          <p:cNvSpPr txBox="1"/>
          <p:nvPr/>
        </p:nvSpPr>
        <p:spPr>
          <a:xfrm>
            <a:off x="266700" y="6414546"/>
            <a:ext cx="6097712" cy="230832"/>
          </a:xfrm>
          <a:prstGeom prst="rect">
            <a:avLst/>
          </a:prstGeom>
          <a:noFill/>
        </p:spPr>
        <p:txBody>
          <a:bodyPr wrap="square">
            <a:spAutoFit/>
          </a:bodyPr>
          <a:lstStyle/>
          <a:p>
            <a:pPr marL="0" marR="0" lvl="0" indent="0" algn="l" defTabSz="914400">
              <a:lnSpc>
                <a:spcPct val="100000"/>
              </a:lnSpc>
              <a:spcBef>
                <a:spcPts val="0"/>
              </a:spcBef>
              <a:spcAft>
                <a:spcPts val="0"/>
              </a:spcAft>
              <a:buClrTx/>
              <a:buSzTx/>
              <a:buFontTx/>
              <a:buNone/>
              <a:tabLst/>
              <a:defRPr/>
            </a:pPr>
            <a:r>
              <a:rPr lang="en-US" sz="900" dirty="0">
                <a:solidFill>
                  <a:schemeClr val="tx1">
                    <a:lumMod val="75000"/>
                    <a:lumOff val="25000"/>
                  </a:schemeClr>
                </a:solidFill>
                <a:latin typeface="Century Gothic"/>
              </a:rPr>
              <a:t>Image Credit: ivector, Skechtify, Rahardi Creative</a:t>
            </a:r>
          </a:p>
        </p:txBody>
      </p:sp>
    </p:spTree>
    <p:extLst>
      <p:ext uri="{BB962C8B-B14F-4D97-AF65-F5344CB8AC3E}">
        <p14:creationId xmlns:p14="http://schemas.microsoft.com/office/powerpoint/2010/main" val="169964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9" name="Picture 2349" descr="Six pins pointed on several spots on a road map">
            <a:extLst>
              <a:ext uri="{FF2B5EF4-FFF2-40B4-BE49-F238E27FC236}">
                <a16:creationId xmlns:a16="http://schemas.microsoft.com/office/drawing/2014/main" id="{55DCEA7E-A57F-DCF0-0773-C3C1BF7E407D}"/>
              </a:ext>
            </a:extLst>
          </p:cNvPr>
          <p:cNvPicPr>
            <a:picLocks noChangeAspect="1"/>
          </p:cNvPicPr>
          <p:nvPr/>
        </p:nvPicPr>
        <p:blipFill rotWithShape="1">
          <a:blip r:embed="rId3">
            <a:alphaModFix amt="70000"/>
          </a:blip>
          <a:srcRect l="43164" r="9625" b="-226"/>
          <a:stretch/>
        </p:blipFill>
        <p:spPr>
          <a:xfrm>
            <a:off x="7717536" y="1260454"/>
            <a:ext cx="3781344" cy="5333418"/>
          </a:xfrm>
          <a:prstGeom prst="rect">
            <a:avLst/>
          </a:prstGeom>
          <a:ln>
            <a:noFill/>
          </a:ln>
          <a:effectLst>
            <a:softEdge rad="112500"/>
          </a:effectLst>
        </p:spPr>
      </p:pic>
      <p:pic>
        <p:nvPicPr>
          <p:cNvPr id="2291" name="Picture 2291" descr="Aerial view of a lush green forest">
            <a:extLst>
              <a:ext uri="{FF2B5EF4-FFF2-40B4-BE49-F238E27FC236}">
                <a16:creationId xmlns:a16="http://schemas.microsoft.com/office/drawing/2014/main" id="{73685B67-91CF-A215-E8E8-F45CABC4363C}"/>
              </a:ext>
            </a:extLst>
          </p:cNvPr>
          <p:cNvPicPr>
            <a:picLocks noChangeAspect="1"/>
          </p:cNvPicPr>
          <p:nvPr/>
        </p:nvPicPr>
        <p:blipFill rotWithShape="1">
          <a:blip r:embed="rId4">
            <a:alphaModFix amt="70000"/>
          </a:blip>
          <a:srcRect l="52440" t="610" r="510" b="-1802"/>
          <a:stretch/>
        </p:blipFill>
        <p:spPr>
          <a:xfrm>
            <a:off x="4009292" y="1359837"/>
            <a:ext cx="3789315" cy="5400980"/>
          </a:xfrm>
          <a:prstGeom prst="rect">
            <a:avLst/>
          </a:prstGeom>
          <a:ln>
            <a:noFill/>
          </a:ln>
          <a:effectLst>
            <a:softEdge rad="112500"/>
          </a:effectLst>
        </p:spPr>
      </p:pic>
      <p:pic>
        <p:nvPicPr>
          <p:cNvPr id="2227" name="Picture 2227" descr="Thermal power station">
            <a:extLst>
              <a:ext uri="{FF2B5EF4-FFF2-40B4-BE49-F238E27FC236}">
                <a16:creationId xmlns:a16="http://schemas.microsoft.com/office/drawing/2014/main" id="{C9B5DCDC-FA13-8817-E28B-22EB741A7BA2}"/>
              </a:ext>
            </a:extLst>
          </p:cNvPr>
          <p:cNvPicPr>
            <a:picLocks noChangeAspect="1"/>
          </p:cNvPicPr>
          <p:nvPr/>
        </p:nvPicPr>
        <p:blipFill rotWithShape="1">
          <a:blip r:embed="rId5">
            <a:alphaModFix amt="50000"/>
          </a:blip>
          <a:srcRect l="5947" r="29369"/>
          <a:stretch/>
        </p:blipFill>
        <p:spPr>
          <a:xfrm>
            <a:off x="-2293" y="1257970"/>
            <a:ext cx="4147901" cy="5404376"/>
          </a:xfrm>
          <a:prstGeom prst="rect">
            <a:avLst/>
          </a:prstGeom>
          <a:ln>
            <a:noFill/>
          </a:ln>
          <a:effectLst>
            <a:softEdge rad="112500"/>
          </a:effectLst>
        </p:spPr>
      </p:pic>
      <p:graphicFrame>
        <p:nvGraphicFramePr>
          <p:cNvPr id="345" name="Diagram 345">
            <a:extLst>
              <a:ext uri="{FF2B5EF4-FFF2-40B4-BE49-F238E27FC236}">
                <a16:creationId xmlns:a16="http://schemas.microsoft.com/office/drawing/2014/main" id="{28D4AAF6-09B3-CAD0-C6D9-682DB1D01682}"/>
              </a:ext>
            </a:extLst>
          </p:cNvPr>
          <p:cNvGraphicFramePr/>
          <p:nvPr>
            <p:extLst>
              <p:ext uri="{D42A27DB-BD31-4B8C-83A1-F6EECF244321}">
                <p14:modId xmlns:p14="http://schemas.microsoft.com/office/powerpoint/2010/main" val="2127894100"/>
              </p:ext>
            </p:extLst>
          </p:nvPr>
        </p:nvGraphicFramePr>
        <p:xfrm>
          <a:off x="504008" y="1022883"/>
          <a:ext cx="10694758" cy="50455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B0D20313-D59D-5D2E-2191-78AFD97369C4}"/>
              </a:ext>
            </a:extLst>
          </p:cNvPr>
          <p:cNvSpPr txBox="1"/>
          <p:nvPr/>
        </p:nvSpPr>
        <p:spPr>
          <a:xfrm>
            <a:off x="289176" y="182880"/>
            <a:ext cx="10999710" cy="707886"/>
          </a:xfrm>
          <a:prstGeom prst="rect">
            <a:avLst/>
          </a:prstGeom>
          <a:noFill/>
        </p:spPr>
        <p:txBody>
          <a:bodyPr wrap="square" lIns="91440" tIns="45720" rIns="91440" bIns="45720" rtlCol="0" anchor="t">
            <a:spAutoFit/>
          </a:bodyPr>
          <a:lstStyle/>
          <a:p>
            <a:r>
              <a:rPr lang="en-US" sz="4000" b="1" dirty="0">
                <a:solidFill>
                  <a:srgbClr val="5372B3"/>
                </a:solidFill>
                <a:latin typeface="Century Gothic"/>
              </a:rPr>
              <a:t>Objectives</a:t>
            </a:r>
          </a:p>
        </p:txBody>
      </p:sp>
      <p:sp>
        <p:nvSpPr>
          <p:cNvPr id="8" name="TextBox 7">
            <a:extLst>
              <a:ext uri="{FF2B5EF4-FFF2-40B4-BE49-F238E27FC236}">
                <a16:creationId xmlns:a16="http://schemas.microsoft.com/office/drawing/2014/main" id="{0B1EC05B-B3F8-4171-BF14-FF74CEA97FDE}"/>
              </a:ext>
            </a:extLst>
          </p:cNvPr>
          <p:cNvSpPr txBox="1"/>
          <p:nvPr/>
        </p:nvSpPr>
        <p:spPr>
          <a:xfrm>
            <a:off x="0" y="6363040"/>
            <a:ext cx="1634585" cy="230832"/>
          </a:xfrm>
          <a:prstGeom prst="rect">
            <a:avLst/>
          </a:prstGeom>
          <a:noFill/>
        </p:spPr>
        <p:txBody>
          <a:bodyPr wrap="square">
            <a:spAutoFit/>
          </a:bodyPr>
          <a:lstStyle/>
          <a:p>
            <a:r>
              <a:rPr lang="en-US" sz="900" dirty="0">
                <a:solidFill>
                  <a:schemeClr val="tx1">
                    <a:lumMod val="75000"/>
                    <a:lumOff val="25000"/>
                  </a:schemeClr>
                </a:solidFill>
                <a:latin typeface="Century Gothic" panose="020B0502020202020204" pitchFamily="34" charset="0"/>
                <a:cs typeface="Calibri"/>
              </a:rPr>
              <a:t>Image credit: Office365</a:t>
            </a:r>
          </a:p>
        </p:txBody>
      </p:sp>
    </p:spTree>
    <p:extLst>
      <p:ext uri="{BB962C8B-B14F-4D97-AF65-F5344CB8AC3E}">
        <p14:creationId xmlns:p14="http://schemas.microsoft.com/office/powerpoint/2010/main" val="3545497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401612-4334-0D49-9492-8FC9F9D98379}"/>
              </a:ext>
            </a:extLst>
          </p:cNvPr>
          <p:cNvSpPr txBox="1"/>
          <p:nvPr/>
        </p:nvSpPr>
        <p:spPr>
          <a:xfrm>
            <a:off x="303464" y="212439"/>
            <a:ext cx="10999710" cy="707886"/>
          </a:xfrm>
          <a:prstGeom prst="rect">
            <a:avLst/>
          </a:prstGeom>
          <a:noFill/>
        </p:spPr>
        <p:txBody>
          <a:bodyPr wrap="square" lIns="91440" tIns="45720" rIns="91440" bIns="45720" rtlCol="0" anchor="t">
            <a:spAutoFit/>
          </a:bodyPr>
          <a:lstStyle/>
          <a:p>
            <a:r>
              <a:rPr lang="en-US" sz="4000" b="1" dirty="0">
                <a:solidFill>
                  <a:srgbClr val="5372B3"/>
                </a:solidFill>
                <a:latin typeface="Century Gothic"/>
              </a:rPr>
              <a:t>Project Partner and Community Concerns</a:t>
            </a:r>
          </a:p>
        </p:txBody>
      </p:sp>
      <p:graphicFrame>
        <p:nvGraphicFramePr>
          <p:cNvPr id="18" name="TextBox 10">
            <a:extLst>
              <a:ext uri="{FF2B5EF4-FFF2-40B4-BE49-F238E27FC236}">
                <a16:creationId xmlns:a16="http://schemas.microsoft.com/office/drawing/2014/main" id="{F17D8F7D-FCD9-374A-8E67-540A06D67D72}"/>
              </a:ext>
            </a:extLst>
          </p:cNvPr>
          <p:cNvGraphicFramePr/>
          <p:nvPr>
            <p:extLst>
              <p:ext uri="{D42A27DB-BD31-4B8C-83A1-F6EECF244321}">
                <p14:modId xmlns:p14="http://schemas.microsoft.com/office/powerpoint/2010/main" val="3135013718"/>
              </p:ext>
            </p:extLst>
          </p:nvPr>
        </p:nvGraphicFramePr>
        <p:xfrm>
          <a:off x="5199145" y="1232465"/>
          <a:ext cx="6240380" cy="499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ounded Rectangle 18">
            <a:extLst>
              <a:ext uri="{FF2B5EF4-FFF2-40B4-BE49-F238E27FC236}">
                <a16:creationId xmlns:a16="http://schemas.microsoft.com/office/drawing/2014/main" id="{1826D7D8-D349-B443-82F7-8BDDE12CA8A4}"/>
              </a:ext>
            </a:extLst>
          </p:cNvPr>
          <p:cNvSpPr/>
          <p:nvPr/>
        </p:nvSpPr>
        <p:spPr>
          <a:xfrm>
            <a:off x="820083" y="1347808"/>
            <a:ext cx="3888827" cy="116652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200" b="0" dirty="0">
                <a:solidFill>
                  <a:schemeClr val="bg1"/>
                </a:solidFill>
                <a:latin typeface="Century Gothic" panose="020B0502020202020204" pitchFamily="34" charset="0"/>
              </a:rPr>
              <a:t>Project Partner:</a:t>
            </a:r>
          </a:p>
          <a:p>
            <a:pPr algn="ctr"/>
            <a:r>
              <a:rPr lang="en-US" sz="3200" b="0" dirty="0">
                <a:solidFill>
                  <a:schemeClr val="bg1"/>
                </a:solidFill>
                <a:latin typeface="Century Gothic" panose="020B0502020202020204" pitchFamily="34" charset="0"/>
              </a:rPr>
              <a:t>City of Wichita</a:t>
            </a:r>
            <a:endParaRPr lang="en-US" sz="3200" dirty="0">
              <a:solidFill>
                <a:schemeClr val="bg1"/>
              </a:solidFill>
              <a:latin typeface="Century Gothic" panose="020B0502020202020204" pitchFamily="34" charset="0"/>
              <a:cs typeface="Calibri"/>
            </a:endParaRPr>
          </a:p>
          <a:p>
            <a:pPr algn="ctr"/>
            <a:endParaRPr lang="en-US" sz="3200" dirty="0">
              <a:latin typeface="Century Gothic" panose="020B0502020202020204" pitchFamily="34" charset="0"/>
            </a:endParaRPr>
          </a:p>
        </p:txBody>
      </p:sp>
      <p:pic>
        <p:nvPicPr>
          <p:cNvPr id="24" name="Picture 23" descr="A picture containing sky, outdoor, sunset, setting&#10;&#10;Description automatically generated">
            <a:extLst>
              <a:ext uri="{FF2B5EF4-FFF2-40B4-BE49-F238E27FC236}">
                <a16:creationId xmlns:a16="http://schemas.microsoft.com/office/drawing/2014/main" id="{DF26A92F-74CD-F54E-AF53-34043E8E51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87" y="2777396"/>
            <a:ext cx="4662219" cy="3447637"/>
          </a:xfrm>
          <a:prstGeom prst="rect">
            <a:avLst/>
          </a:prstGeom>
        </p:spPr>
      </p:pic>
      <p:sp>
        <p:nvSpPr>
          <p:cNvPr id="4" name="TextBox 3">
            <a:extLst>
              <a:ext uri="{FF2B5EF4-FFF2-40B4-BE49-F238E27FC236}">
                <a16:creationId xmlns:a16="http://schemas.microsoft.com/office/drawing/2014/main" id="{96DB7584-57DA-E70B-8385-1609576EC5B9}"/>
              </a:ext>
            </a:extLst>
          </p:cNvPr>
          <p:cNvSpPr txBox="1"/>
          <p:nvPr/>
        </p:nvSpPr>
        <p:spPr>
          <a:xfrm>
            <a:off x="332516" y="6257263"/>
            <a:ext cx="2947871" cy="2308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rPr>
              <a:t>Image Credit: </a:t>
            </a:r>
            <a:r>
              <a:rPr lang="en-US" sz="900" dirty="0">
                <a:solidFill>
                  <a:schemeClr val="tx1">
                    <a:lumMod val="75000"/>
                    <a:lumOff val="25000"/>
                  </a:schemeClr>
                </a:solidFill>
                <a:latin typeface="Century Gothic" panose="020B0502020202020204" pitchFamily="34" charset="0"/>
              </a:rPr>
              <a:t>City of Wichita</a:t>
            </a:r>
            <a:endParaRPr kumimoji="0" lang="en-US" sz="90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137529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6EC5EA-9CD0-F645-A477-F5D2363705C5}"/>
              </a:ext>
            </a:extLst>
          </p:cNvPr>
          <p:cNvSpPr txBox="1"/>
          <p:nvPr/>
        </p:nvSpPr>
        <p:spPr>
          <a:xfrm>
            <a:off x="282277" y="227263"/>
            <a:ext cx="1101828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rPr>
              <a:t>67214 and Environmental Justice  </a:t>
            </a:r>
            <a:endParaRPr lang="en-US" sz="2400" dirty="0">
              <a:solidFill>
                <a:srgbClr val="C00000"/>
              </a:solidFill>
              <a:latin typeface="Calibri" panose="020F0502020204030204"/>
              <a:cs typeface="Calibri"/>
            </a:endParaRPr>
          </a:p>
          <a:p>
            <a:r>
              <a:rPr lang="en-US" sz="2400" b="1" dirty="0">
                <a:solidFill>
                  <a:srgbClr val="C00000"/>
                </a:solidFill>
                <a:latin typeface="Century Gothic"/>
              </a:rPr>
              <a:t>Historical Redlining</a:t>
            </a:r>
            <a:endParaRPr lang="en-US" sz="2400" dirty="0">
              <a:solidFill>
                <a:srgbClr val="C00000"/>
              </a:solidFill>
              <a:cs typeface="Calibri"/>
            </a:endParaRPr>
          </a:p>
        </p:txBody>
      </p:sp>
      <p:pic>
        <p:nvPicPr>
          <p:cNvPr id="2" name="Picture 2" descr="Map&#10;&#10;Description automatically generated">
            <a:extLst>
              <a:ext uri="{FF2B5EF4-FFF2-40B4-BE49-F238E27FC236}">
                <a16:creationId xmlns:a16="http://schemas.microsoft.com/office/drawing/2014/main" id="{02867D5B-C255-4EBB-C925-5150C342D3ED}"/>
              </a:ext>
            </a:extLst>
          </p:cNvPr>
          <p:cNvPicPr>
            <a:picLocks noChangeAspect="1"/>
          </p:cNvPicPr>
          <p:nvPr/>
        </p:nvPicPr>
        <p:blipFill>
          <a:blip r:embed="rId3"/>
          <a:stretch>
            <a:fillRect/>
          </a:stretch>
        </p:blipFill>
        <p:spPr>
          <a:xfrm>
            <a:off x="5764363" y="1146367"/>
            <a:ext cx="5518031" cy="5384773"/>
          </a:xfrm>
          <a:prstGeom prst="rect">
            <a:avLst/>
          </a:prstGeom>
        </p:spPr>
      </p:pic>
      <p:pic>
        <p:nvPicPr>
          <p:cNvPr id="3" name="Picture 4" descr="A map of a city&#10;&#10;Description automatically generated">
            <a:extLst>
              <a:ext uri="{FF2B5EF4-FFF2-40B4-BE49-F238E27FC236}">
                <a16:creationId xmlns:a16="http://schemas.microsoft.com/office/drawing/2014/main" id="{F0D21FAB-3D26-974B-8885-4E0FED5FDD22}"/>
              </a:ext>
            </a:extLst>
          </p:cNvPr>
          <p:cNvPicPr>
            <a:picLocks noChangeAspect="1"/>
          </p:cNvPicPr>
          <p:nvPr/>
        </p:nvPicPr>
        <p:blipFill>
          <a:blip r:embed="rId4"/>
          <a:stretch>
            <a:fillRect/>
          </a:stretch>
        </p:blipFill>
        <p:spPr>
          <a:xfrm>
            <a:off x="652869" y="1632017"/>
            <a:ext cx="3842954" cy="4595360"/>
          </a:xfrm>
          <a:prstGeom prst="rect">
            <a:avLst/>
          </a:prstGeom>
        </p:spPr>
      </p:pic>
      <p:pic>
        <p:nvPicPr>
          <p:cNvPr id="5" name="Picture 4" descr="A picture containing night sky&#10;&#10;Description automatically generated">
            <a:extLst>
              <a:ext uri="{FF2B5EF4-FFF2-40B4-BE49-F238E27FC236}">
                <a16:creationId xmlns:a16="http://schemas.microsoft.com/office/drawing/2014/main" id="{CA603D14-A96E-76E8-FA65-CA7615A87EF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939" r="27002" b="607"/>
          <a:stretch/>
        </p:blipFill>
        <p:spPr>
          <a:xfrm>
            <a:off x="7676145" y="2834602"/>
            <a:ext cx="1467854" cy="1743897"/>
          </a:xfrm>
          <a:prstGeom prst="rect">
            <a:avLst/>
          </a:prstGeom>
        </p:spPr>
      </p:pic>
      <p:cxnSp>
        <p:nvCxnSpPr>
          <p:cNvPr id="6" name="Straight Connector 5">
            <a:extLst>
              <a:ext uri="{FF2B5EF4-FFF2-40B4-BE49-F238E27FC236}">
                <a16:creationId xmlns:a16="http://schemas.microsoft.com/office/drawing/2014/main" id="{269C160D-36B4-7843-119F-58804339A514}"/>
              </a:ext>
            </a:extLst>
          </p:cNvPr>
          <p:cNvCxnSpPr>
            <a:cxnSpLocks/>
          </p:cNvCxnSpPr>
          <p:nvPr/>
        </p:nvCxnSpPr>
        <p:spPr>
          <a:xfrm>
            <a:off x="3756752" y="2256636"/>
            <a:ext cx="5111826" cy="85012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539F48-63DF-9829-34EA-94E26519E6D1}"/>
              </a:ext>
            </a:extLst>
          </p:cNvPr>
          <p:cNvCxnSpPr>
            <a:cxnSpLocks/>
          </p:cNvCxnSpPr>
          <p:nvPr/>
        </p:nvCxnSpPr>
        <p:spPr>
          <a:xfrm flipV="1">
            <a:off x="3866920" y="4312133"/>
            <a:ext cx="5020014" cy="1493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804A8F-E918-00DF-9384-D447519581E0}"/>
              </a:ext>
            </a:extLst>
          </p:cNvPr>
          <p:cNvCxnSpPr>
            <a:cxnSpLocks/>
          </p:cNvCxnSpPr>
          <p:nvPr/>
        </p:nvCxnSpPr>
        <p:spPr>
          <a:xfrm>
            <a:off x="909606" y="2359492"/>
            <a:ext cx="6965618" cy="7615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DF7B68C-1CC3-A2F2-6AA5-E77391E9ECCA}"/>
              </a:ext>
            </a:extLst>
          </p:cNvPr>
          <p:cNvCxnSpPr>
            <a:cxnSpLocks/>
          </p:cNvCxnSpPr>
          <p:nvPr/>
        </p:nvCxnSpPr>
        <p:spPr>
          <a:xfrm flipV="1">
            <a:off x="991518" y="4097381"/>
            <a:ext cx="6935353" cy="1059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964D25-A6FB-8F01-510F-18E590FD7720}"/>
              </a:ext>
            </a:extLst>
          </p:cNvPr>
          <p:cNvSpPr txBox="1"/>
          <p:nvPr/>
        </p:nvSpPr>
        <p:spPr>
          <a:xfrm>
            <a:off x="265839" y="6518580"/>
            <a:ext cx="59085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Image Credit: “Mapping Inequality” </a:t>
            </a:r>
            <a:r>
              <a:rPr lang="en-US" sz="900" i="1" dirty="0">
                <a:solidFill>
                  <a:schemeClr val="tx1">
                    <a:lumMod val="75000"/>
                    <a:lumOff val="25000"/>
                  </a:schemeClr>
                </a:solidFill>
                <a:latin typeface="Century Gothic"/>
              </a:rPr>
              <a:t>American Panorama</a:t>
            </a:r>
            <a:endParaRPr lang="en-US" sz="9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37976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 measuring stick, receipt&#10;&#10;Description automatically generated">
            <a:extLst>
              <a:ext uri="{FF2B5EF4-FFF2-40B4-BE49-F238E27FC236}">
                <a16:creationId xmlns:a16="http://schemas.microsoft.com/office/drawing/2014/main" id="{E3A2E0DD-B247-2B54-6524-BC553069F13D}"/>
              </a:ext>
            </a:extLst>
          </p:cNvPr>
          <p:cNvPicPr>
            <a:picLocks noChangeAspect="1"/>
          </p:cNvPicPr>
          <p:nvPr/>
        </p:nvPicPr>
        <p:blipFill>
          <a:blip r:embed="rId3"/>
          <a:stretch>
            <a:fillRect/>
          </a:stretch>
        </p:blipFill>
        <p:spPr>
          <a:xfrm>
            <a:off x="357727" y="1845749"/>
            <a:ext cx="2118325" cy="2489440"/>
          </a:xfrm>
          <a:prstGeom prst="rect">
            <a:avLst/>
          </a:prstGeom>
        </p:spPr>
      </p:pic>
      <p:sp>
        <p:nvSpPr>
          <p:cNvPr id="6" name="Rectangle 5">
            <a:extLst>
              <a:ext uri="{FF2B5EF4-FFF2-40B4-BE49-F238E27FC236}">
                <a16:creationId xmlns:a16="http://schemas.microsoft.com/office/drawing/2014/main" id="{7E64FE27-435A-EB31-21CD-12488F2A818E}"/>
              </a:ext>
            </a:extLst>
          </p:cNvPr>
          <p:cNvSpPr/>
          <p:nvPr/>
        </p:nvSpPr>
        <p:spPr>
          <a:xfrm>
            <a:off x="189782" y="3762553"/>
            <a:ext cx="805132" cy="84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descr="Timeline&#10;&#10;Description automatically generated">
            <a:extLst>
              <a:ext uri="{FF2B5EF4-FFF2-40B4-BE49-F238E27FC236}">
                <a16:creationId xmlns:a16="http://schemas.microsoft.com/office/drawing/2014/main" id="{629B8101-6B68-D3B3-5D98-394A1EC68BFC}"/>
              </a:ext>
            </a:extLst>
          </p:cNvPr>
          <p:cNvPicPr>
            <a:picLocks noChangeAspect="1"/>
          </p:cNvPicPr>
          <p:nvPr/>
        </p:nvPicPr>
        <p:blipFill rotWithShape="1">
          <a:blip r:embed="rId4"/>
          <a:srcRect t="-240" r="2564" b="18103"/>
          <a:stretch/>
        </p:blipFill>
        <p:spPr>
          <a:xfrm>
            <a:off x="2738797" y="1845316"/>
            <a:ext cx="2185623" cy="2503454"/>
          </a:xfrm>
          <a:prstGeom prst="rect">
            <a:avLst/>
          </a:prstGeom>
        </p:spPr>
      </p:pic>
      <p:sp>
        <p:nvSpPr>
          <p:cNvPr id="8" name="Rectangle 7">
            <a:extLst>
              <a:ext uri="{FF2B5EF4-FFF2-40B4-BE49-F238E27FC236}">
                <a16:creationId xmlns:a16="http://schemas.microsoft.com/office/drawing/2014/main" id="{26E4AA78-64CC-FC4C-A579-2013472BF868}"/>
              </a:ext>
            </a:extLst>
          </p:cNvPr>
          <p:cNvSpPr/>
          <p:nvPr/>
        </p:nvSpPr>
        <p:spPr>
          <a:xfrm>
            <a:off x="2677063" y="3575649"/>
            <a:ext cx="733245" cy="77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0" descr="A picture containing text, measuring stick&#10;&#10;Description automatically generated">
            <a:extLst>
              <a:ext uri="{FF2B5EF4-FFF2-40B4-BE49-F238E27FC236}">
                <a16:creationId xmlns:a16="http://schemas.microsoft.com/office/drawing/2014/main" id="{6096C5F4-E0A9-9B8F-3E32-57E9DFE041CD}"/>
              </a:ext>
            </a:extLst>
          </p:cNvPr>
          <p:cNvPicPr>
            <a:picLocks noChangeAspect="1"/>
          </p:cNvPicPr>
          <p:nvPr/>
        </p:nvPicPr>
        <p:blipFill>
          <a:blip r:embed="rId5"/>
          <a:stretch>
            <a:fillRect/>
          </a:stretch>
        </p:blipFill>
        <p:spPr>
          <a:xfrm>
            <a:off x="5178185" y="1846322"/>
            <a:ext cx="2108800" cy="2489620"/>
          </a:xfrm>
          <a:prstGeom prst="rect">
            <a:avLst/>
          </a:prstGeom>
        </p:spPr>
      </p:pic>
      <p:sp>
        <p:nvSpPr>
          <p:cNvPr id="11" name="Rectangle 10">
            <a:extLst>
              <a:ext uri="{FF2B5EF4-FFF2-40B4-BE49-F238E27FC236}">
                <a16:creationId xmlns:a16="http://schemas.microsoft.com/office/drawing/2014/main" id="{D5D56AB3-CB58-3F1F-173E-DDCB9232CE8C}"/>
              </a:ext>
            </a:extLst>
          </p:cNvPr>
          <p:cNvSpPr/>
          <p:nvPr/>
        </p:nvSpPr>
        <p:spPr>
          <a:xfrm>
            <a:off x="5178723" y="3820062"/>
            <a:ext cx="661358" cy="733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2" descr="A picture containing chart&#10;&#10;Description automatically generated">
            <a:extLst>
              <a:ext uri="{FF2B5EF4-FFF2-40B4-BE49-F238E27FC236}">
                <a16:creationId xmlns:a16="http://schemas.microsoft.com/office/drawing/2014/main" id="{93EB224E-631C-7237-06DA-8D382A29BCF3}"/>
              </a:ext>
            </a:extLst>
          </p:cNvPr>
          <p:cNvPicPr>
            <a:picLocks noChangeAspect="1"/>
          </p:cNvPicPr>
          <p:nvPr/>
        </p:nvPicPr>
        <p:blipFill>
          <a:blip r:embed="rId6"/>
          <a:stretch>
            <a:fillRect/>
          </a:stretch>
        </p:blipFill>
        <p:spPr>
          <a:xfrm>
            <a:off x="7516843" y="1850904"/>
            <a:ext cx="2118504" cy="2422945"/>
          </a:xfrm>
          <a:prstGeom prst="rect">
            <a:avLst/>
          </a:prstGeom>
        </p:spPr>
      </p:pic>
      <p:sp>
        <p:nvSpPr>
          <p:cNvPr id="13" name="Rectangle 12">
            <a:extLst>
              <a:ext uri="{FF2B5EF4-FFF2-40B4-BE49-F238E27FC236}">
                <a16:creationId xmlns:a16="http://schemas.microsoft.com/office/drawing/2014/main" id="{78D7355C-1E33-467D-2D6D-37ADCC03B5C0}"/>
              </a:ext>
            </a:extLst>
          </p:cNvPr>
          <p:cNvSpPr/>
          <p:nvPr/>
        </p:nvSpPr>
        <p:spPr>
          <a:xfrm>
            <a:off x="7522233" y="3705043"/>
            <a:ext cx="661358" cy="733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4" descr="Diagram, timeline&#10;&#10;Description automatically generated">
            <a:extLst>
              <a:ext uri="{FF2B5EF4-FFF2-40B4-BE49-F238E27FC236}">
                <a16:creationId xmlns:a16="http://schemas.microsoft.com/office/drawing/2014/main" id="{8C5D4201-E6C1-742D-CF3D-F65026DBBF70}"/>
              </a:ext>
            </a:extLst>
          </p:cNvPr>
          <p:cNvPicPr>
            <a:picLocks noChangeAspect="1"/>
          </p:cNvPicPr>
          <p:nvPr/>
        </p:nvPicPr>
        <p:blipFill>
          <a:blip r:embed="rId7"/>
          <a:stretch>
            <a:fillRect/>
          </a:stretch>
        </p:blipFill>
        <p:spPr>
          <a:xfrm>
            <a:off x="9869877" y="1875076"/>
            <a:ext cx="2027567" cy="2460865"/>
          </a:xfrm>
          <a:prstGeom prst="rect">
            <a:avLst/>
          </a:prstGeom>
        </p:spPr>
      </p:pic>
      <p:sp>
        <p:nvSpPr>
          <p:cNvPr id="15" name="Rectangle 14">
            <a:extLst>
              <a:ext uri="{FF2B5EF4-FFF2-40B4-BE49-F238E27FC236}">
                <a16:creationId xmlns:a16="http://schemas.microsoft.com/office/drawing/2014/main" id="{BBAD7955-CED7-B13A-D39F-11CA465FA1DE}"/>
              </a:ext>
            </a:extLst>
          </p:cNvPr>
          <p:cNvSpPr/>
          <p:nvPr/>
        </p:nvSpPr>
        <p:spPr>
          <a:xfrm>
            <a:off x="9865742" y="3820061"/>
            <a:ext cx="661358" cy="733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B47B8E51-A54A-3F6F-8AEF-B4670BFA5994}"/>
              </a:ext>
            </a:extLst>
          </p:cNvPr>
          <p:cNvGrpSpPr/>
          <p:nvPr/>
        </p:nvGrpSpPr>
        <p:grpSpPr>
          <a:xfrm>
            <a:off x="1324694" y="5573196"/>
            <a:ext cx="9535962" cy="494521"/>
            <a:chOff x="1295939" y="5530067"/>
            <a:chExt cx="9809132" cy="641144"/>
          </a:xfrm>
        </p:grpSpPr>
        <p:sp>
          <p:nvSpPr>
            <p:cNvPr id="16" name="Rectangle: Single Corner Snipped 15">
              <a:extLst>
                <a:ext uri="{FF2B5EF4-FFF2-40B4-BE49-F238E27FC236}">
                  <a16:creationId xmlns:a16="http://schemas.microsoft.com/office/drawing/2014/main" id="{68575260-EE6C-7708-DF36-6795EDEED203}"/>
                </a:ext>
              </a:extLst>
            </p:cNvPr>
            <p:cNvSpPr/>
            <p:nvPr/>
          </p:nvSpPr>
          <p:spPr>
            <a:xfrm>
              <a:off x="1295939" y="5530070"/>
              <a:ext cx="546339" cy="560717"/>
            </a:xfrm>
            <a:prstGeom prst="snip1Rect">
              <a:avLst/>
            </a:prstGeom>
            <a:solidFill>
              <a:srgbClr val="C75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8" name="Rectangle: Single Corner Snipped 17">
              <a:extLst>
                <a:ext uri="{FF2B5EF4-FFF2-40B4-BE49-F238E27FC236}">
                  <a16:creationId xmlns:a16="http://schemas.microsoft.com/office/drawing/2014/main" id="{5BD3F18C-DD00-0DAA-C5DB-610F42C049BD}"/>
                </a:ext>
              </a:extLst>
            </p:cNvPr>
            <p:cNvSpPr/>
            <p:nvPr/>
          </p:nvSpPr>
          <p:spPr>
            <a:xfrm>
              <a:off x="2891825" y="5530070"/>
              <a:ext cx="546339" cy="560717"/>
            </a:xfrm>
            <a:prstGeom prst="snip1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9" name="Rectangle: Single Corner Snipped 18">
              <a:extLst>
                <a:ext uri="{FF2B5EF4-FFF2-40B4-BE49-F238E27FC236}">
                  <a16:creationId xmlns:a16="http://schemas.microsoft.com/office/drawing/2014/main" id="{6A4567FD-1BE4-CA74-12C7-5E37D42B7228}"/>
                </a:ext>
              </a:extLst>
            </p:cNvPr>
            <p:cNvSpPr/>
            <p:nvPr/>
          </p:nvSpPr>
          <p:spPr>
            <a:xfrm>
              <a:off x="4545221" y="5530070"/>
              <a:ext cx="546339" cy="560717"/>
            </a:xfrm>
            <a:prstGeom prst="snip1Rect">
              <a:avLst/>
            </a:prstGeom>
            <a:solidFill>
              <a:srgbClr val="FFF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Rectangle: Single Corner Snipped 19">
              <a:extLst>
                <a:ext uri="{FF2B5EF4-FFF2-40B4-BE49-F238E27FC236}">
                  <a16:creationId xmlns:a16="http://schemas.microsoft.com/office/drawing/2014/main" id="{C7730CEE-B5B4-E9F1-71B1-DAB6315A8E2A}"/>
                </a:ext>
              </a:extLst>
            </p:cNvPr>
            <p:cNvSpPr/>
            <p:nvPr/>
          </p:nvSpPr>
          <p:spPr>
            <a:xfrm>
              <a:off x="6112352" y="5530069"/>
              <a:ext cx="546339" cy="560717"/>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Rectangle: Single Corner Snipped 20">
              <a:extLst>
                <a:ext uri="{FF2B5EF4-FFF2-40B4-BE49-F238E27FC236}">
                  <a16:creationId xmlns:a16="http://schemas.microsoft.com/office/drawing/2014/main" id="{FAFACC65-A879-E917-A30C-02AC4D9852CC}"/>
                </a:ext>
              </a:extLst>
            </p:cNvPr>
            <p:cNvSpPr/>
            <p:nvPr/>
          </p:nvSpPr>
          <p:spPr>
            <a:xfrm>
              <a:off x="7765748" y="5530068"/>
              <a:ext cx="546339" cy="560717"/>
            </a:xfrm>
            <a:prstGeom prst="snip1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Rectangle: Single Corner Snipped 21">
              <a:extLst>
                <a:ext uri="{FF2B5EF4-FFF2-40B4-BE49-F238E27FC236}">
                  <a16:creationId xmlns:a16="http://schemas.microsoft.com/office/drawing/2014/main" id="{C3DD399C-0E7B-3191-C9A5-93AAC6675E2B}"/>
                </a:ext>
              </a:extLst>
            </p:cNvPr>
            <p:cNvSpPr/>
            <p:nvPr/>
          </p:nvSpPr>
          <p:spPr>
            <a:xfrm>
              <a:off x="9433521" y="5530067"/>
              <a:ext cx="546339" cy="560717"/>
            </a:xfrm>
            <a:prstGeom prst="snip1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 name="TextBox 23">
              <a:extLst>
                <a:ext uri="{FF2B5EF4-FFF2-40B4-BE49-F238E27FC236}">
                  <a16:creationId xmlns:a16="http://schemas.microsoft.com/office/drawing/2014/main" id="{D0D61E2A-E908-1504-9C92-4E52F0C5C742}"/>
                </a:ext>
              </a:extLst>
            </p:cNvPr>
            <p:cNvSpPr txBox="1"/>
            <p:nvPr/>
          </p:nvSpPr>
          <p:spPr>
            <a:xfrm>
              <a:off x="1848928" y="5572665"/>
              <a:ext cx="1061050" cy="598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95-100 percentile</a:t>
              </a:r>
              <a:endParaRPr lang="en-US" sz="1200" dirty="0">
                <a:solidFill>
                  <a:schemeClr val="tx1">
                    <a:lumMod val="75000"/>
                    <a:lumOff val="25000"/>
                  </a:schemeClr>
                </a:solidFill>
              </a:endParaRPr>
            </a:p>
          </p:txBody>
        </p:sp>
        <p:sp>
          <p:nvSpPr>
            <p:cNvPr id="26" name="TextBox 25">
              <a:extLst>
                <a:ext uri="{FF2B5EF4-FFF2-40B4-BE49-F238E27FC236}">
                  <a16:creationId xmlns:a16="http://schemas.microsoft.com/office/drawing/2014/main" id="{F45AEFA4-DE69-D6F5-6067-6B90725554DF}"/>
                </a:ext>
              </a:extLst>
            </p:cNvPr>
            <p:cNvSpPr txBox="1"/>
            <p:nvPr/>
          </p:nvSpPr>
          <p:spPr>
            <a:xfrm>
              <a:off x="3444814" y="5572663"/>
              <a:ext cx="1061050" cy="598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90-95</a:t>
              </a:r>
              <a:endParaRPr lang="en-US" sz="1200" dirty="0">
                <a:solidFill>
                  <a:schemeClr val="tx1">
                    <a:lumMod val="75000"/>
                    <a:lumOff val="25000"/>
                  </a:schemeClr>
                </a:solidFill>
                <a:latin typeface="Calibri" panose="020F0502020204030204"/>
                <a:cs typeface="Calibri" panose="020F0502020204030204"/>
              </a:endParaRPr>
            </a:p>
            <a:p>
              <a:r>
                <a:rPr lang="en-US" sz="1200" b="1" dirty="0">
                  <a:solidFill>
                    <a:schemeClr val="tx1">
                      <a:lumMod val="75000"/>
                      <a:lumOff val="25000"/>
                    </a:schemeClr>
                  </a:solidFill>
                  <a:latin typeface="Century Gothic"/>
                </a:rPr>
                <a:t>percentile</a:t>
              </a:r>
              <a:endParaRPr lang="en-US" sz="1200" dirty="0">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id="{1D138030-1C09-C0E2-E2DE-22DA3D35865C}"/>
                </a:ext>
              </a:extLst>
            </p:cNvPr>
            <p:cNvSpPr txBox="1"/>
            <p:nvPr/>
          </p:nvSpPr>
          <p:spPr>
            <a:xfrm>
              <a:off x="5069455" y="5572662"/>
              <a:ext cx="1061050" cy="598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80-90</a:t>
              </a:r>
              <a:endParaRPr lang="en-US" sz="1200" dirty="0">
                <a:solidFill>
                  <a:schemeClr val="tx1">
                    <a:lumMod val="75000"/>
                    <a:lumOff val="25000"/>
                  </a:schemeClr>
                </a:solidFill>
                <a:latin typeface="Calibri" panose="020F0502020204030204"/>
                <a:cs typeface="Calibri" panose="020F0502020204030204"/>
              </a:endParaRPr>
            </a:p>
            <a:p>
              <a:r>
                <a:rPr lang="en-US" sz="1200" b="1" dirty="0">
                  <a:solidFill>
                    <a:schemeClr val="tx1">
                      <a:lumMod val="75000"/>
                      <a:lumOff val="25000"/>
                    </a:schemeClr>
                  </a:solidFill>
                  <a:latin typeface="Century Gothic"/>
                </a:rPr>
                <a:t>percentile</a:t>
              </a:r>
              <a:endParaRPr lang="en-US" sz="1200" dirty="0">
                <a:solidFill>
                  <a:schemeClr val="tx1">
                    <a:lumMod val="75000"/>
                    <a:lumOff val="25000"/>
                  </a:schemeClr>
                </a:solidFill>
                <a:cs typeface="Calibri"/>
              </a:endParaRPr>
            </a:p>
          </p:txBody>
        </p:sp>
        <p:sp>
          <p:nvSpPr>
            <p:cNvPr id="28" name="TextBox 27">
              <a:extLst>
                <a:ext uri="{FF2B5EF4-FFF2-40B4-BE49-F238E27FC236}">
                  <a16:creationId xmlns:a16="http://schemas.microsoft.com/office/drawing/2014/main" id="{E1A5204F-6CEE-9785-3FEC-DDAF15B0FB8A}"/>
                </a:ext>
              </a:extLst>
            </p:cNvPr>
            <p:cNvSpPr txBox="1"/>
            <p:nvPr/>
          </p:nvSpPr>
          <p:spPr>
            <a:xfrm>
              <a:off x="6665342" y="5572663"/>
              <a:ext cx="1061050" cy="598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70-80</a:t>
              </a:r>
              <a:endParaRPr lang="en-US" sz="1200" dirty="0">
                <a:solidFill>
                  <a:schemeClr val="tx1">
                    <a:lumMod val="75000"/>
                    <a:lumOff val="25000"/>
                  </a:schemeClr>
                </a:solidFill>
                <a:latin typeface="Calibri" panose="020F0502020204030204"/>
                <a:cs typeface="Calibri" panose="020F0502020204030204"/>
              </a:endParaRPr>
            </a:p>
            <a:p>
              <a:r>
                <a:rPr lang="en-US" sz="1200" b="1" dirty="0">
                  <a:solidFill>
                    <a:schemeClr val="tx1">
                      <a:lumMod val="75000"/>
                      <a:lumOff val="25000"/>
                    </a:schemeClr>
                  </a:solidFill>
                  <a:latin typeface="Century Gothic"/>
                </a:rPr>
                <a:t>percentile</a:t>
              </a:r>
              <a:endParaRPr lang="en-US" sz="1200" dirty="0">
                <a:solidFill>
                  <a:schemeClr val="tx1">
                    <a:lumMod val="75000"/>
                    <a:lumOff val="25000"/>
                  </a:schemeClr>
                </a:solidFill>
                <a:cs typeface="Calibri"/>
              </a:endParaRPr>
            </a:p>
          </p:txBody>
        </p:sp>
        <p:sp>
          <p:nvSpPr>
            <p:cNvPr id="29" name="TextBox 28">
              <a:extLst>
                <a:ext uri="{FF2B5EF4-FFF2-40B4-BE49-F238E27FC236}">
                  <a16:creationId xmlns:a16="http://schemas.microsoft.com/office/drawing/2014/main" id="{DFD3E19F-288A-3857-D8F9-1A850122E35D}"/>
                </a:ext>
              </a:extLst>
            </p:cNvPr>
            <p:cNvSpPr txBox="1"/>
            <p:nvPr/>
          </p:nvSpPr>
          <p:spPr>
            <a:xfrm>
              <a:off x="8318738" y="5572662"/>
              <a:ext cx="1061050" cy="598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60-70</a:t>
              </a:r>
              <a:endParaRPr lang="en-US" sz="1200" dirty="0">
                <a:solidFill>
                  <a:schemeClr val="tx1">
                    <a:lumMod val="75000"/>
                    <a:lumOff val="25000"/>
                  </a:schemeClr>
                </a:solidFill>
                <a:latin typeface="Calibri" panose="020F0502020204030204"/>
                <a:cs typeface="Calibri"/>
              </a:endParaRPr>
            </a:p>
            <a:p>
              <a:r>
                <a:rPr lang="en-US" sz="1200" b="1" dirty="0">
                  <a:solidFill>
                    <a:schemeClr val="tx1">
                      <a:lumMod val="75000"/>
                      <a:lumOff val="25000"/>
                    </a:schemeClr>
                  </a:solidFill>
                  <a:latin typeface="Century Gothic"/>
                </a:rPr>
                <a:t>percentile</a:t>
              </a:r>
              <a:endParaRPr lang="en-US" sz="1200" dirty="0">
                <a:solidFill>
                  <a:schemeClr val="tx1">
                    <a:lumMod val="75000"/>
                    <a:lumOff val="25000"/>
                  </a:schemeClr>
                </a:solidFill>
                <a:cs typeface="Calibri"/>
              </a:endParaRPr>
            </a:p>
          </p:txBody>
        </p:sp>
        <p:sp>
          <p:nvSpPr>
            <p:cNvPr id="30" name="TextBox 29">
              <a:extLst>
                <a:ext uri="{FF2B5EF4-FFF2-40B4-BE49-F238E27FC236}">
                  <a16:creationId xmlns:a16="http://schemas.microsoft.com/office/drawing/2014/main" id="{D4CB42DC-0DF4-A3FA-6AF2-9B8E1198FB3C}"/>
                </a:ext>
              </a:extLst>
            </p:cNvPr>
            <p:cNvSpPr txBox="1"/>
            <p:nvPr/>
          </p:nvSpPr>
          <p:spPr>
            <a:xfrm>
              <a:off x="10044021" y="5572662"/>
              <a:ext cx="1061050" cy="5985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chemeClr val="tx1">
                      <a:lumMod val="75000"/>
                      <a:lumOff val="25000"/>
                    </a:schemeClr>
                  </a:solidFill>
                  <a:latin typeface="Century Gothic"/>
                </a:rPr>
                <a:t>50-60</a:t>
              </a:r>
              <a:endParaRPr lang="en-US" sz="1200" dirty="0">
                <a:solidFill>
                  <a:schemeClr val="tx1">
                    <a:lumMod val="75000"/>
                    <a:lumOff val="25000"/>
                  </a:schemeClr>
                </a:solidFill>
                <a:latin typeface="Calibri" panose="020F0502020204030204"/>
                <a:cs typeface="Calibri" panose="020F0502020204030204"/>
              </a:endParaRPr>
            </a:p>
            <a:p>
              <a:r>
                <a:rPr lang="en-US" sz="1200" b="1" dirty="0">
                  <a:solidFill>
                    <a:schemeClr val="tx1">
                      <a:lumMod val="75000"/>
                      <a:lumOff val="25000"/>
                    </a:schemeClr>
                  </a:solidFill>
                  <a:latin typeface="Century Gothic"/>
                </a:rPr>
                <a:t>percentile</a:t>
              </a:r>
              <a:endParaRPr lang="en-US" sz="1200" dirty="0">
                <a:solidFill>
                  <a:schemeClr val="tx1">
                    <a:lumMod val="75000"/>
                    <a:lumOff val="25000"/>
                  </a:schemeClr>
                </a:solidFill>
                <a:cs typeface="Calibri"/>
              </a:endParaRPr>
            </a:p>
          </p:txBody>
        </p:sp>
      </p:grpSp>
      <p:sp>
        <p:nvSpPr>
          <p:cNvPr id="31" name="TextBox 30">
            <a:extLst>
              <a:ext uri="{FF2B5EF4-FFF2-40B4-BE49-F238E27FC236}">
                <a16:creationId xmlns:a16="http://schemas.microsoft.com/office/drawing/2014/main" id="{8FDD960D-0C29-B6D1-7BB2-66CC2FB6060F}"/>
              </a:ext>
            </a:extLst>
          </p:cNvPr>
          <p:cNvSpPr txBox="1"/>
          <p:nvPr/>
        </p:nvSpPr>
        <p:spPr>
          <a:xfrm>
            <a:off x="209909" y="4551872"/>
            <a:ext cx="24268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Ozone Level (Compared to National Averages)</a:t>
            </a:r>
          </a:p>
        </p:txBody>
      </p:sp>
      <p:sp>
        <p:nvSpPr>
          <p:cNvPr id="33" name="TextBox 32">
            <a:extLst>
              <a:ext uri="{FF2B5EF4-FFF2-40B4-BE49-F238E27FC236}">
                <a16:creationId xmlns:a16="http://schemas.microsoft.com/office/drawing/2014/main" id="{AA28AAE4-F3BD-E002-7876-815661330BA3}"/>
              </a:ext>
            </a:extLst>
          </p:cNvPr>
          <p:cNvSpPr txBox="1"/>
          <p:nvPr/>
        </p:nvSpPr>
        <p:spPr>
          <a:xfrm>
            <a:off x="2682814" y="4551871"/>
            <a:ext cx="24268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 people of color (Compared to State Averages)</a:t>
            </a:r>
          </a:p>
        </p:txBody>
      </p:sp>
      <p:sp>
        <p:nvSpPr>
          <p:cNvPr id="34" name="TextBox 33">
            <a:extLst>
              <a:ext uri="{FF2B5EF4-FFF2-40B4-BE49-F238E27FC236}">
                <a16:creationId xmlns:a16="http://schemas.microsoft.com/office/drawing/2014/main" id="{4C66E2CC-7FE4-FB04-1BCA-C84B3B4A6E35}"/>
              </a:ext>
            </a:extLst>
          </p:cNvPr>
          <p:cNvSpPr txBox="1"/>
          <p:nvPr/>
        </p:nvSpPr>
        <p:spPr>
          <a:xfrm>
            <a:off x="5026323" y="4551870"/>
            <a:ext cx="24268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 low income (Compared to State Averages)</a:t>
            </a:r>
          </a:p>
        </p:txBody>
      </p:sp>
      <p:sp>
        <p:nvSpPr>
          <p:cNvPr id="35" name="TextBox 34">
            <a:extLst>
              <a:ext uri="{FF2B5EF4-FFF2-40B4-BE49-F238E27FC236}">
                <a16:creationId xmlns:a16="http://schemas.microsoft.com/office/drawing/2014/main" id="{B2AD5239-1756-A7CE-4D24-062EACA2281E}"/>
              </a:ext>
            </a:extLst>
          </p:cNvPr>
          <p:cNvSpPr txBox="1"/>
          <p:nvPr/>
        </p:nvSpPr>
        <p:spPr>
          <a:xfrm>
            <a:off x="7369832" y="4494360"/>
            <a:ext cx="24268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 with less than a high school education (Compared to State Averages)</a:t>
            </a:r>
          </a:p>
        </p:txBody>
      </p:sp>
      <p:sp>
        <p:nvSpPr>
          <p:cNvPr id="36" name="TextBox 35">
            <a:extLst>
              <a:ext uri="{FF2B5EF4-FFF2-40B4-BE49-F238E27FC236}">
                <a16:creationId xmlns:a16="http://schemas.microsoft.com/office/drawing/2014/main" id="{36D18713-DA81-6A4E-9145-582C3FDD1F20}"/>
              </a:ext>
            </a:extLst>
          </p:cNvPr>
          <p:cNvSpPr txBox="1"/>
          <p:nvPr/>
        </p:nvSpPr>
        <p:spPr>
          <a:xfrm>
            <a:off x="9627077" y="4551869"/>
            <a:ext cx="24268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Asthma prevalence among adults 18+(Compared to State Averages)</a:t>
            </a:r>
          </a:p>
        </p:txBody>
      </p:sp>
      <p:sp>
        <p:nvSpPr>
          <p:cNvPr id="5" name="TextBox 4">
            <a:extLst>
              <a:ext uri="{FF2B5EF4-FFF2-40B4-BE49-F238E27FC236}">
                <a16:creationId xmlns:a16="http://schemas.microsoft.com/office/drawing/2014/main" id="{F17540FD-79E0-63DA-F13E-E208FFD0464B}"/>
              </a:ext>
            </a:extLst>
          </p:cNvPr>
          <p:cNvSpPr txBox="1"/>
          <p:nvPr/>
        </p:nvSpPr>
        <p:spPr>
          <a:xfrm>
            <a:off x="37382" y="6262778"/>
            <a:ext cx="121172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C00000"/>
                </a:solidFill>
                <a:latin typeface="Century Gothic"/>
              </a:rPr>
              <a:t>Open-source satellite data can help us analyze the impact of urban heat on these vulnerable communities.</a:t>
            </a:r>
          </a:p>
        </p:txBody>
      </p:sp>
      <p:sp>
        <p:nvSpPr>
          <p:cNvPr id="32" name="TextBox 31">
            <a:extLst>
              <a:ext uri="{FF2B5EF4-FFF2-40B4-BE49-F238E27FC236}">
                <a16:creationId xmlns:a16="http://schemas.microsoft.com/office/drawing/2014/main" id="{73F939DC-90A6-4CF6-8E9B-47FCF3779A2E}"/>
              </a:ext>
            </a:extLst>
          </p:cNvPr>
          <p:cNvSpPr txBox="1"/>
          <p:nvPr/>
        </p:nvSpPr>
        <p:spPr>
          <a:xfrm>
            <a:off x="282277" y="227263"/>
            <a:ext cx="1101828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5372B3"/>
                </a:solidFill>
                <a:latin typeface="Century Gothic"/>
              </a:rPr>
              <a:t>67214 and Environmental Justice  </a:t>
            </a:r>
            <a:endParaRPr lang="en-US" sz="2400" dirty="0">
              <a:solidFill>
                <a:srgbClr val="C00000"/>
              </a:solidFill>
              <a:latin typeface="Calibri" panose="020F0502020204030204"/>
              <a:cs typeface="Calibri"/>
            </a:endParaRPr>
          </a:p>
          <a:p>
            <a:r>
              <a:rPr lang="en-US" sz="2400" b="1" dirty="0">
                <a:solidFill>
                  <a:srgbClr val="C00000"/>
                </a:solidFill>
                <a:latin typeface="Century Gothic"/>
              </a:rPr>
              <a:t>EPA EJScreen</a:t>
            </a:r>
            <a:endParaRPr lang="en-US" sz="2400" dirty="0">
              <a:solidFill>
                <a:srgbClr val="C00000"/>
              </a:solidFill>
              <a:cs typeface="Calibri"/>
            </a:endParaRPr>
          </a:p>
        </p:txBody>
      </p:sp>
    </p:spTree>
    <p:extLst>
      <p:ext uri="{BB962C8B-B14F-4D97-AF65-F5344CB8AC3E}">
        <p14:creationId xmlns:p14="http://schemas.microsoft.com/office/powerpoint/2010/main" val="416611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401612-4334-0D49-9492-8FC9F9D98379}"/>
              </a:ext>
            </a:extLst>
          </p:cNvPr>
          <p:cNvSpPr txBox="1"/>
          <p:nvPr/>
        </p:nvSpPr>
        <p:spPr>
          <a:xfrm>
            <a:off x="290042" y="210590"/>
            <a:ext cx="6515100" cy="707886"/>
          </a:xfrm>
          <a:prstGeom prst="rect">
            <a:avLst/>
          </a:prstGeom>
          <a:noFill/>
        </p:spPr>
        <p:txBody>
          <a:bodyPr wrap="square" rtlCol="0">
            <a:spAutoFit/>
          </a:bodyPr>
          <a:lstStyle/>
          <a:p>
            <a:r>
              <a:rPr lang="en-US" sz="4000" b="1" dirty="0">
                <a:solidFill>
                  <a:srgbClr val="5372B3"/>
                </a:solidFill>
                <a:latin typeface="Century Gothic"/>
                <a:ea typeface="+mn-lt"/>
                <a:cs typeface="+mn-lt"/>
              </a:rPr>
              <a:t>NASA Satellites &amp; Sensors</a:t>
            </a:r>
            <a:endParaRPr lang="en-US" sz="4000" dirty="0">
              <a:solidFill>
                <a:srgbClr val="5372B3"/>
              </a:solidFill>
              <a:latin typeface="Century Gothic"/>
            </a:endParaRPr>
          </a:p>
        </p:txBody>
      </p:sp>
      <p:pic>
        <p:nvPicPr>
          <p:cNvPr id="5" name="Picture 11">
            <a:extLst>
              <a:ext uri="{FF2B5EF4-FFF2-40B4-BE49-F238E27FC236}">
                <a16:creationId xmlns:a16="http://schemas.microsoft.com/office/drawing/2014/main" id="{917AA749-A16D-7E47-8D2D-ECC166C9BCFB}"/>
              </a:ext>
            </a:extLst>
          </p:cNvPr>
          <p:cNvPicPr>
            <a:picLocks noChangeAspect="1"/>
          </p:cNvPicPr>
          <p:nvPr/>
        </p:nvPicPr>
        <p:blipFill>
          <a:blip r:embed="rId3"/>
          <a:stretch>
            <a:fillRect/>
          </a:stretch>
        </p:blipFill>
        <p:spPr>
          <a:xfrm>
            <a:off x="8917904" y="1151972"/>
            <a:ext cx="2742134" cy="2442009"/>
          </a:xfrm>
          <a:prstGeom prst="rect">
            <a:avLst/>
          </a:prstGeom>
        </p:spPr>
      </p:pic>
      <mc:AlternateContent xmlns:mc="http://schemas.openxmlformats.org/markup-compatibility/2006">
        <mc:Choice xmlns:am3d="http://schemas.microsoft.com/office/drawing/2017/model3d" Requires="am3d">
          <p:graphicFrame>
            <p:nvGraphicFramePr>
              <p:cNvPr id="9" name="3D Model 8" descr="Earth">
                <a:extLst>
                  <a:ext uri="{FF2B5EF4-FFF2-40B4-BE49-F238E27FC236}">
                    <a16:creationId xmlns:a16="http://schemas.microsoft.com/office/drawing/2014/main" id="{6821B845-B899-7C49-9040-FF4376F004C2}"/>
                  </a:ext>
                </a:extLst>
              </p:cNvPr>
              <p:cNvGraphicFramePr>
                <a:graphicFrameLocks noChangeAspect="1"/>
              </p:cNvGraphicFramePr>
              <p:nvPr>
                <p:extLst>
                  <p:ext uri="{D42A27DB-BD31-4B8C-83A1-F6EECF244321}">
                    <p14:modId xmlns:p14="http://schemas.microsoft.com/office/powerpoint/2010/main" val="2414287869"/>
                  </p:ext>
                </p:extLst>
              </p:nvPr>
            </p:nvGraphicFramePr>
            <p:xfrm>
              <a:off x="4394407" y="1079065"/>
              <a:ext cx="3370967" cy="3370966"/>
            </p:xfrm>
            <a:graphic>
              <a:graphicData uri="http://schemas.microsoft.com/office/drawing/2017/model3d">
                <am3d:model3d r:embed="rId4">
                  <am3d:spPr>
                    <a:xfrm>
                      <a:off x="0" y="0"/>
                      <a:ext cx="3370967" cy="3370966"/>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9612262" ay="1088004" az="10416473"/>
                    <am3d:postTrans dx="0" dy="0" dz="0"/>
                  </am3d:trans>
                  <am3d:raster rName="Office3DRenderer" rVer="16.0.8326">
                    <am3d:blip r:embed="rId5"/>
                  </am3d:raster>
                  <am3d:objViewport viewportSz="59706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Earth">
                <a:extLst>
                  <a:ext uri="{FF2B5EF4-FFF2-40B4-BE49-F238E27FC236}">
                    <a16:creationId xmlns:a16="http://schemas.microsoft.com/office/drawing/2014/main" id="{6821B845-B899-7C49-9040-FF4376F004C2}"/>
                  </a:ext>
                </a:extLst>
              </p:cNvPr>
              <p:cNvPicPr>
                <a:picLocks noGrp="1" noRot="1" noChangeAspect="1" noMove="1" noResize="1" noEditPoints="1" noAdjustHandles="1" noChangeArrowheads="1" noChangeShapeType="1" noCrop="1"/>
              </p:cNvPicPr>
              <p:nvPr/>
            </p:nvPicPr>
            <p:blipFill>
              <a:blip r:embed="rId5"/>
              <a:stretch>
                <a:fillRect/>
              </a:stretch>
            </p:blipFill>
            <p:spPr>
              <a:xfrm>
                <a:off x="4394407" y="1079065"/>
                <a:ext cx="3370967" cy="33709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3D Model 9" descr="International Space Station">
                <a:extLst>
                  <a:ext uri="{FF2B5EF4-FFF2-40B4-BE49-F238E27FC236}">
                    <a16:creationId xmlns:a16="http://schemas.microsoft.com/office/drawing/2014/main" id="{9130EC8A-FB39-E142-8897-D33AFB5438B7}"/>
                  </a:ext>
                </a:extLst>
              </p:cNvPr>
              <p:cNvGraphicFramePr>
                <a:graphicFrameLocks noChangeAspect="1"/>
              </p:cNvGraphicFramePr>
              <p:nvPr>
                <p:extLst>
                  <p:ext uri="{D42A27DB-BD31-4B8C-83A1-F6EECF244321}">
                    <p14:modId xmlns:p14="http://schemas.microsoft.com/office/powerpoint/2010/main" val="689727479"/>
                  </p:ext>
                </p:extLst>
              </p:nvPr>
            </p:nvGraphicFramePr>
            <p:xfrm>
              <a:off x="625157" y="581308"/>
              <a:ext cx="3412878" cy="3274906"/>
            </p:xfrm>
            <a:graphic>
              <a:graphicData uri="http://schemas.microsoft.com/office/drawing/2017/model3d">
                <am3d:model3d r:embed="rId6">
                  <am3d:spPr>
                    <a:xfrm>
                      <a:off x="0" y="0"/>
                      <a:ext cx="3412878" cy="3274906"/>
                    </a:xfrm>
                    <a:prstGeom prst="rect">
                      <a:avLst/>
                    </a:prstGeom>
                  </am3d:spPr>
                  <am3d:camera>
                    <am3d:pos x="0" y="0" z="64577018"/>
                    <am3d:up dx="0" dy="36000000" dz="0"/>
                    <am3d:lookAt x="0" y="0" z="0"/>
                    <am3d:perspective fov="2700000"/>
                  </am3d:camera>
                  <am3d:trans>
                    <am3d:meterPerModelUnit n="101748" d="1000000"/>
                    <am3d:preTrans dx="-900703" dy="-6153500" dz="-687014"/>
                    <am3d:scale>
                      <am3d:sx n="1000000" d="1000000"/>
                      <am3d:sy n="1000000" d="1000000"/>
                      <am3d:sz n="1000000" d="1000000"/>
                    </am3d:scale>
                    <am3d:rot ax="3583818" ay="1462501" az="2115850"/>
                    <am3d:postTrans dx="0" dy="0" dz="0"/>
                  </am3d:trans>
                  <am3d:raster rName="Office3DRenderer" rVer="16.0.8326">
                    <am3d:blip r:embed="rId7"/>
                  </am3d:raster>
                  <am3d:objViewport viewportSz="40118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International Space Station">
                <a:extLst>
                  <a:ext uri="{FF2B5EF4-FFF2-40B4-BE49-F238E27FC236}">
                    <a16:creationId xmlns:a16="http://schemas.microsoft.com/office/drawing/2014/main" id="{9130EC8A-FB39-E142-8897-D33AFB5438B7}"/>
                  </a:ext>
                </a:extLst>
              </p:cNvPr>
              <p:cNvPicPr>
                <a:picLocks noGrp="1" noRot="1" noChangeAspect="1" noMove="1" noResize="1" noEditPoints="1" noAdjustHandles="1" noChangeArrowheads="1" noChangeShapeType="1" noCrop="1"/>
              </p:cNvPicPr>
              <p:nvPr/>
            </p:nvPicPr>
            <p:blipFill>
              <a:blip r:embed="rId7"/>
              <a:stretch>
                <a:fillRect/>
              </a:stretch>
            </p:blipFill>
            <p:spPr>
              <a:xfrm>
                <a:off x="625157" y="581308"/>
                <a:ext cx="3412878" cy="3274906"/>
              </a:xfrm>
              <a:prstGeom prst="rect">
                <a:avLst/>
              </a:prstGeom>
            </p:spPr>
          </p:pic>
        </mc:Fallback>
      </mc:AlternateContent>
      <p:cxnSp>
        <p:nvCxnSpPr>
          <p:cNvPr id="11" name="Straight Connector 10">
            <a:extLst>
              <a:ext uri="{FF2B5EF4-FFF2-40B4-BE49-F238E27FC236}">
                <a16:creationId xmlns:a16="http://schemas.microsoft.com/office/drawing/2014/main" id="{26B9F38B-8AE0-6F40-94EB-20974CBFF8FB}"/>
              </a:ext>
            </a:extLst>
          </p:cNvPr>
          <p:cNvCxnSpPr>
            <a:cxnSpLocks/>
          </p:cNvCxnSpPr>
          <p:nvPr/>
        </p:nvCxnSpPr>
        <p:spPr>
          <a:xfrm>
            <a:off x="2101614" y="2693236"/>
            <a:ext cx="2486348" cy="966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E7F74A-F1AD-1547-9161-D89DA4C6BAEA}"/>
              </a:ext>
            </a:extLst>
          </p:cNvPr>
          <p:cNvCxnSpPr>
            <a:cxnSpLocks/>
            <a:endCxn id="9" idx="1"/>
          </p:cNvCxnSpPr>
          <p:nvPr/>
        </p:nvCxnSpPr>
        <p:spPr>
          <a:xfrm>
            <a:off x="3017443" y="2088449"/>
            <a:ext cx="1376964" cy="676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29926E3-7FA5-0B4D-BFEA-20CA6C569248}"/>
              </a:ext>
            </a:extLst>
          </p:cNvPr>
          <p:cNvCxnSpPr>
            <a:cxnSpLocks/>
          </p:cNvCxnSpPr>
          <p:nvPr/>
        </p:nvCxnSpPr>
        <p:spPr>
          <a:xfrm flipV="1">
            <a:off x="7765374" y="2372976"/>
            <a:ext cx="1380412" cy="320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AC42C1C-5E18-DE44-84A3-E4285C0633E6}"/>
              </a:ext>
            </a:extLst>
          </p:cNvPr>
          <p:cNvCxnSpPr>
            <a:cxnSpLocks/>
          </p:cNvCxnSpPr>
          <p:nvPr/>
        </p:nvCxnSpPr>
        <p:spPr>
          <a:xfrm flipV="1">
            <a:off x="7600950" y="3356332"/>
            <a:ext cx="2173113" cy="23764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6" name="Diagram 65">
            <a:extLst>
              <a:ext uri="{FF2B5EF4-FFF2-40B4-BE49-F238E27FC236}">
                <a16:creationId xmlns:a16="http://schemas.microsoft.com/office/drawing/2014/main" id="{7C745286-1956-5445-9564-C2D31375E7F7}"/>
              </a:ext>
            </a:extLst>
          </p:cNvPr>
          <p:cNvGraphicFramePr/>
          <p:nvPr>
            <p:extLst>
              <p:ext uri="{D42A27DB-BD31-4B8C-83A1-F6EECF244321}">
                <p14:modId xmlns:p14="http://schemas.microsoft.com/office/powerpoint/2010/main" val="1884688551"/>
              </p:ext>
            </p:extLst>
          </p:nvPr>
        </p:nvGraphicFramePr>
        <p:xfrm>
          <a:off x="374904" y="4226932"/>
          <a:ext cx="4851157" cy="21616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 name="Diagram 65">
            <a:extLst>
              <a:ext uri="{FF2B5EF4-FFF2-40B4-BE49-F238E27FC236}">
                <a16:creationId xmlns:a16="http://schemas.microsoft.com/office/drawing/2014/main" id="{71F718D1-94E1-5544-888B-9C0E8E20C66C}"/>
              </a:ext>
            </a:extLst>
          </p:cNvPr>
          <p:cNvGraphicFramePr/>
          <p:nvPr>
            <p:extLst>
              <p:ext uri="{D42A27DB-BD31-4B8C-83A1-F6EECF244321}">
                <p14:modId xmlns:p14="http://schemas.microsoft.com/office/powerpoint/2010/main" val="1125741380"/>
              </p:ext>
            </p:extLst>
          </p:nvPr>
        </p:nvGraphicFramePr>
        <p:xfrm>
          <a:off x="6965941" y="4257077"/>
          <a:ext cx="4387859" cy="20958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 name="TextBox 11">
            <a:extLst>
              <a:ext uri="{FF2B5EF4-FFF2-40B4-BE49-F238E27FC236}">
                <a16:creationId xmlns:a16="http://schemas.microsoft.com/office/drawing/2014/main" id="{E1C6BD5A-9F65-4CDB-B6F5-A196E9199F1D}"/>
              </a:ext>
            </a:extLst>
          </p:cNvPr>
          <p:cNvSpPr txBox="1"/>
          <p:nvPr/>
        </p:nvSpPr>
        <p:spPr>
          <a:xfrm>
            <a:off x="265839" y="6432852"/>
            <a:ext cx="59085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Image Credit: NASA</a:t>
            </a:r>
          </a:p>
        </p:txBody>
      </p:sp>
    </p:spTree>
    <p:extLst>
      <p:ext uri="{BB962C8B-B14F-4D97-AF65-F5344CB8AC3E}">
        <p14:creationId xmlns:p14="http://schemas.microsoft.com/office/powerpoint/2010/main" val="349698089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4CCD0343698549B98E059D25E82EB4" ma:contentTypeVersion="11" ma:contentTypeDescription="Create a new document." ma:contentTypeScope="" ma:versionID="29f7768651a2383260ff313d3c54d6e7">
  <xsd:schema xmlns:xsd="http://www.w3.org/2001/XMLSchema" xmlns:xs="http://www.w3.org/2001/XMLSchema" xmlns:p="http://schemas.microsoft.com/office/2006/metadata/properties" xmlns:ns2="b8b77cdf-f277-4f3c-b37c-f518764b1e28" xmlns:ns3="b82b8420-1224-434e-88dd-320f73c97df7" targetNamespace="http://schemas.microsoft.com/office/2006/metadata/properties" ma:root="true" ma:fieldsID="3a8466118312e4bf44174a1f866d8989" ns2:_="" ns3:_="">
    <xsd:import namespace="b8b77cdf-f277-4f3c-b37c-f518764b1e28"/>
    <xsd:import namespace="b82b8420-1224-434e-88dd-320f73c97d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b77cdf-f277-4f3c-b37c-f518764b1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b8420-1224-434e-88dd-320f73c97d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9b5cbe-1433-4f98-b7a3-e1e4479077c5}" ma:internalName="TaxCatchAll" ma:showField="CatchAllData" ma:web="b82b8420-1224-434e-88dd-320f73c97d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82b8420-1224-434e-88dd-320f73c97df7">
      <UserInfo>
        <DisplayName>Ritisha Ghosh</DisplayName>
        <AccountId>843</AccountId>
        <AccountType/>
      </UserInfo>
      <UserInfo>
        <DisplayName>Julianne Liu</DisplayName>
        <AccountId>669</AccountId>
        <AccountType/>
      </UserInfo>
    </SharedWithUsers>
    <lcf76f155ced4ddcb4097134ff3c332f xmlns="b8b77cdf-f277-4f3c-b37c-f518764b1e28">
      <Terms xmlns="http://schemas.microsoft.com/office/infopath/2007/PartnerControls"/>
    </lcf76f155ced4ddcb4097134ff3c332f>
    <TaxCatchAll xmlns="b82b8420-1224-434e-88dd-320f73c97df7" xsi:nil="true"/>
  </documentManagement>
</p:properties>
</file>

<file path=customXml/itemProps1.xml><?xml version="1.0" encoding="utf-8"?>
<ds:datastoreItem xmlns:ds="http://schemas.openxmlformats.org/officeDocument/2006/customXml" ds:itemID="{BB5D5A01-DAFE-4F55-8606-8C6460F42045}">
  <ds:schemaRefs>
    <ds:schemaRef ds:uri="http://schemas.microsoft.com/sharepoint/v3/contenttype/forms"/>
  </ds:schemaRefs>
</ds:datastoreItem>
</file>

<file path=customXml/itemProps2.xml><?xml version="1.0" encoding="utf-8"?>
<ds:datastoreItem xmlns:ds="http://schemas.openxmlformats.org/officeDocument/2006/customXml" ds:itemID="{7E9C0C55-22D5-4203-AE28-73DDC40B95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b77cdf-f277-4f3c-b37c-f518764b1e28"/>
    <ds:schemaRef ds:uri="b82b8420-1224-434e-88dd-320f73c97d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767F98-8094-47DB-AFAD-821F38AF2D23}">
  <ds:schemaRefs>
    <ds:schemaRef ds:uri="c656b998-01b2-4f1a-a4c3-840f2d6213f7"/>
    <ds:schemaRef ds:uri="c8fe4e91-fb3e-4ea6-a9be-81ea4ca0c3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s>
</ds:datastoreItem>
</file>

<file path=docProps/app.xml><?xml version="1.0" encoding="utf-8"?>
<Properties xmlns="http://schemas.openxmlformats.org/officeDocument/2006/extended-properties" xmlns:vt="http://schemas.openxmlformats.org/officeDocument/2006/docPropsVTypes">
  <TotalTime>30</TotalTime>
  <Words>5375</Words>
  <Application>Microsoft Office PowerPoint</Application>
  <PresentationFormat>Widescreen</PresentationFormat>
  <Paragraphs>493</Paragraphs>
  <Slides>29</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Arial</vt:lpstr>
      <vt:lpstr>Calibri</vt:lpstr>
      <vt:lpstr>Century Gothic</vt:lpstr>
      <vt:lpstr>Lato</vt:lpstr>
      <vt:lpstr>Lucida Grande</vt:lpstr>
      <vt:lpstr>Merriweather</vt:lpstr>
      <vt:lpstr>Merriweather Web</vt:lpstr>
      <vt:lpstr>Roboto</vt:lpstr>
      <vt:lpstr>System Font Regular</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6</cp:revision>
  <dcterms:created xsi:type="dcterms:W3CDTF">2019-11-12T17:46:59Z</dcterms:created>
  <dcterms:modified xsi:type="dcterms:W3CDTF">2022-11-04T18:09:44Z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0x010100EF4CCD0343698549B98E059D25E82EB4</vt:lpwstr>
  </property>
  <property fmtid="{D5CDD505-2E9C-101B-9397-08002B2CF9AE}" pid="3" name="Order">
    <vt:lpwstr>197400.000000000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