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FF3333"/>
    <a:srgbClr val="EF3C39"/>
    <a:srgbClr val="4DAEB3"/>
    <a:srgbClr val="236F99"/>
    <a:srgbClr val="BA3A50"/>
    <a:srgbClr val="8A5A9A"/>
    <a:srgbClr val="9DB23F"/>
    <a:srgbClr val="69A478"/>
    <a:srgbClr val="6CA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752C29-A4B3-D2CB-9279-46E3414E0CF2}" v="24" dt="2022-02-10T22:52:19.235"/>
    <p1510:client id="{C55E1436-7ECC-24E7-5177-14A030E9F60E}" v="1" dt="2022-02-11T00:01:55.768"/>
    <p1510:client id="{F4C9F735-8D46-83EA-6E5D-48E23C3D28E7}" v="34" dt="2022-02-10T22:30:08.021"/>
    <p1510:client id="{F99AF4EC-F003-75EA-D678-715B3B7725F8}" v="3" dt="2022-02-13T18:04:59.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149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5" name="TextBox 1">
            <a:extLst>
              <a:ext uri="{FF2B5EF4-FFF2-40B4-BE49-F238E27FC236}">
                <a16:creationId xmlns:a16="http://schemas.microsoft.com/office/drawing/2014/main" id="{4D7589BD-55B5-4778-B5C6-F13425B5AE03}"/>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372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372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5372B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endParaRPr lang="en-US">
              <a:solidFill>
                <a:schemeClr val="tx1">
                  <a:lumMod val="75000"/>
                  <a:lumOff val="25000"/>
                </a:schemeClr>
              </a:solidFill>
              <a:latin typeface="Century Gothic" panose="020F0302020204030204"/>
            </a:endParaRP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5372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5372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5372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lIns="91440" tIns="45720" rIns="91440" bIns="45720" anchor="ctr">
            <a:noAutofit/>
          </a:bodyPr>
          <a:lstStyle/>
          <a:p>
            <a:pPr lvl="0"/>
            <a:r>
              <a:rPr lang="en-US" sz="4000" b="1" dirty="0">
                <a:solidFill>
                  <a:srgbClr val="5372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5372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767F98-8094-47DB-AFAD-821F38AF2D23}">
  <ds:schemaRefs>
    <ds:schemaRef ds:uri="http://schemas.microsoft.com/office/infopath/2007/PartnerControls"/>
    <ds:schemaRef ds:uri="http://schemas.microsoft.com/office/2006/documentManagement/types"/>
    <ds:schemaRef ds:uri="http://purl.org/dc/elements/1.1/"/>
    <ds:schemaRef ds:uri="http://purl.org/dc/dcmitype/"/>
    <ds:schemaRef ds:uri="7df78d0b-135a-4de7-9166-7c181cd87fb4"/>
    <ds:schemaRef ds:uri="http://purl.org/dc/terms/"/>
    <ds:schemaRef ds:uri="http://www.w3.org/XML/1998/namespace"/>
    <ds:schemaRef ds:uri="http://schemas.openxmlformats.org/package/2006/metadata/core-properties"/>
    <ds:schemaRef ds:uri="21e6a8e8-1dff-48a6-ab9b-8d556c6946c0"/>
    <ds:schemaRef ds:uri="http://schemas.microsoft.com/office/2006/metadata/properties"/>
  </ds:schemaRefs>
</ds:datastoreItem>
</file>

<file path=customXml/itemProps2.xml><?xml version="1.0" encoding="utf-8"?>
<ds:datastoreItem xmlns:ds="http://schemas.openxmlformats.org/officeDocument/2006/customXml" ds:itemID="{D5594923-8B4A-4B65-A3D0-688541A3C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5D5A01-DAFE-4F55-8606-8C6460F420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4306</TotalTime>
  <Words>1021</Words>
  <Application>Microsoft Office PowerPoint</Application>
  <PresentationFormat>Widescreen</PresentationFormat>
  <Paragraphs>148</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205</cp:revision>
  <dcterms:created xsi:type="dcterms:W3CDTF">2019-11-12T17:46:59Z</dcterms:created>
  <dcterms:modified xsi:type="dcterms:W3CDTF">2022-02-13T18:05:14Z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