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38" y="49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138" y="-32022"/>
            <a:ext cx="10058399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1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5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36" y="855953"/>
            <a:ext cx="1380243" cy="1396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624" y="860716"/>
            <a:ext cx="1380243" cy="13967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939" y="855953"/>
            <a:ext cx="1380243" cy="13967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676" y="855953"/>
            <a:ext cx="1380243" cy="13967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413" y="855953"/>
            <a:ext cx="1380243" cy="13967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413" y="4008728"/>
            <a:ext cx="1380243" cy="1396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675" y="4008728"/>
            <a:ext cx="1380243" cy="139671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939" y="4008728"/>
            <a:ext cx="1380243" cy="13967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201" y="4008728"/>
            <a:ext cx="1380243" cy="139671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36" y="4008728"/>
            <a:ext cx="1380243" cy="139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9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4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0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0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6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5824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65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08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44" userDrawn="1">
          <p15:clr>
            <a:srgbClr val="F26B43"/>
          </p15:clr>
        </p15:guide>
        <p15:guide id="2" pos="1392" userDrawn="1">
          <p15:clr>
            <a:srgbClr val="F26B43"/>
          </p15:clr>
        </p15:guide>
        <p15:guide id="3" pos="3720" userDrawn="1">
          <p15:clr>
            <a:srgbClr val="F26B43"/>
          </p15:clr>
        </p15:guide>
        <p15:guide id="4" pos="4872" userDrawn="1">
          <p15:clr>
            <a:srgbClr val="F26B43"/>
          </p15:clr>
        </p15:guide>
        <p15:guide id="5" pos="6048" userDrawn="1">
          <p15:clr>
            <a:srgbClr val="F26B43"/>
          </p15:clr>
        </p15:guide>
        <p15:guide id="6" pos="288" userDrawn="1">
          <p15:clr>
            <a:srgbClr val="F26B43"/>
          </p15:clr>
        </p15:guide>
        <p15:guide id="7" orient="horz" pos="3504" userDrawn="1">
          <p15:clr>
            <a:srgbClr val="F26B43"/>
          </p15:clr>
        </p15:guide>
        <p15:guide id="8" orient="horz" pos="432" userDrawn="1">
          <p15:clr>
            <a:srgbClr val="F26B43"/>
          </p15:clr>
        </p15:guide>
        <p15:guide id="9" orient="horz" pos="4608" userDrawn="1">
          <p15:clr>
            <a:srgbClr val="F26B43"/>
          </p15:clr>
        </p15:guide>
        <p15:guide id="10" orient="horz" pos="1512" userDrawn="1">
          <p15:clr>
            <a:srgbClr val="F26B43"/>
          </p15:clr>
        </p15:guide>
        <p15:guide id="11" orient="horz" pos="2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evelop.larc.nasa.gov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11012">
            <a:off x="6845517" y="993447"/>
            <a:ext cx="2913415" cy="497893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5004">
            <a:off x="6803478" y="1056509"/>
            <a:ext cx="2913415" cy="497893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76213">
            <a:off x="6803479" y="1056510"/>
            <a:ext cx="2913415" cy="497893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176209" y="775083"/>
            <a:ext cx="418426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3200" dirty="0" smtClean="0">
                <a:latin typeface="Century Gothic" panose="020B0502020202020204" pitchFamily="34" charset="0"/>
              </a:rPr>
              <a:t>DEVELOP</a:t>
            </a:r>
          </a:p>
          <a:p>
            <a:pPr>
              <a:lnSpc>
                <a:spcPts val="4000"/>
              </a:lnSpc>
            </a:pPr>
            <a:r>
              <a:rPr lang="en-US" sz="4000" b="1" dirty="0" smtClean="0">
                <a:latin typeface="Century Gothic" panose="020B0502020202020204" pitchFamily="34" charset="0"/>
              </a:rPr>
              <a:t>Business Card </a:t>
            </a:r>
          </a:p>
          <a:p>
            <a:pPr>
              <a:lnSpc>
                <a:spcPts val="4000"/>
              </a:lnSpc>
            </a:pPr>
            <a:r>
              <a:rPr lang="en-US" sz="4000" b="1" dirty="0" smtClean="0">
                <a:latin typeface="Century Gothic" panose="020B0502020202020204" pitchFamily="34" charset="0"/>
              </a:rPr>
              <a:t>Template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46" y="0"/>
            <a:ext cx="406773" cy="225405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46887" y="2388590"/>
            <a:ext cx="4184268" cy="498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800" b="1" dirty="0" smtClean="0">
                <a:latin typeface="Century Gothic" panose="020B0502020202020204" pitchFamily="34" charset="0"/>
              </a:rPr>
              <a:t>Appropriate Titles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399" y="2899040"/>
            <a:ext cx="325619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Research Associate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Remote Sensing Analyst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Applications Researcher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Science Researcher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Research Intern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Project Member</a:t>
            </a:r>
            <a:endParaRPr lang="en-US" dirty="0" smtClean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9436" y="5052403"/>
            <a:ext cx="4184268" cy="498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800" b="1" dirty="0" smtClean="0">
                <a:latin typeface="Century Gothic" panose="020B0502020202020204" pitchFamily="34" charset="0"/>
              </a:rPr>
              <a:t>Approved Use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5424" y="5674167"/>
            <a:ext cx="4317363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Participant Recruitment Events</a:t>
            </a:r>
          </a:p>
          <a:p>
            <a:pPr>
              <a:lnSpc>
                <a:spcPts val="25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Professional Networking for DEVELOP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6854709"/>
            <a:ext cx="7753937" cy="930213"/>
            <a:chOff x="0" y="6844551"/>
            <a:chExt cx="7753937" cy="93021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625437" y="4646263"/>
              <a:ext cx="930212" cy="5326789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6844551"/>
              <a:ext cx="2427148" cy="9302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52974" y="6376075"/>
            <a:ext cx="41229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This template is sized to print proportionally on </a:t>
            </a:r>
            <a:r>
              <a:rPr lang="en-US" sz="1100" i="1" dirty="0" smtClean="0"/>
              <a:t>Avery #5871 Business Cards</a:t>
            </a:r>
            <a:r>
              <a:rPr lang="en-US" sz="1100" dirty="0" smtClean="0"/>
              <a:t>, or trimmed on cardstock.</a:t>
            </a:r>
            <a:endParaRPr lang="en-US" sz="11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311" y="1266255"/>
            <a:ext cx="2237525" cy="225617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772981" y="6864112"/>
            <a:ext cx="22331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DEVELOP Business Cards cannot be printed with government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funds, or printed using work printers (even if you buy your own cardstock).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10430" y="4406072"/>
            <a:ext cx="269950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 panose="020B0502020202020204" pitchFamily="34" charset="0"/>
              </a:rPr>
              <a:t>NASA </a:t>
            </a:r>
            <a:r>
              <a:rPr lang="en-US" sz="1200" dirty="0" smtClean="0">
                <a:latin typeface="Century Gothic" panose="020B0502020202020204" pitchFamily="34" charset="0"/>
              </a:rPr>
              <a:t>DEVELOP Program </a:t>
            </a:r>
            <a:r>
              <a:rPr lang="en-US" sz="1200" dirty="0" smtClean="0">
                <a:latin typeface="Century Gothic" panose="020B0502020202020204" pitchFamily="34" charset="0"/>
              </a:rPr>
              <a:t>- LaRC</a:t>
            </a:r>
          </a:p>
          <a:p>
            <a:pPr algn="ctr"/>
            <a:r>
              <a:rPr lang="en-US" sz="1200" i="1" dirty="0" smtClean="0">
                <a:latin typeface="Century Gothic" panose="020B0502020202020204" pitchFamily="34" charset="0"/>
              </a:rPr>
              <a:t>Science Systems and Applications, Inc.</a:t>
            </a:r>
            <a:endParaRPr lang="en-US" sz="1200" i="1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7591" y="2876222"/>
            <a:ext cx="3345904" cy="1972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Assistant Center Lead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Center Lead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(Element) Fellow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Senior (Element) Fellow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Campus Ambassador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10429" y="3818370"/>
            <a:ext cx="2699509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entury Gothic" panose="020B0502020202020204" pitchFamily="34" charset="0"/>
              </a:rPr>
              <a:t>Jane Doe Example</a:t>
            </a:r>
          </a:p>
          <a:p>
            <a:pPr algn="ctr"/>
            <a:r>
              <a:rPr lang="en-US" sz="1100" b="1" dirty="0" smtClean="0">
                <a:latin typeface="Century Gothic" panose="020B0502020202020204" pitchFamily="34" charset="0"/>
              </a:rPr>
              <a:t>Remote Sensing Analyst</a:t>
            </a:r>
            <a:endParaRPr lang="en-US" sz="1100" b="1" dirty="0">
              <a:latin typeface="Century Gothic" panose="020B0502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05311" y="5153245"/>
            <a:ext cx="2395800" cy="8156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entury Gothic" panose="020B0502020202020204" pitchFamily="34" charset="0"/>
              </a:rPr>
              <a:t>E: </a:t>
            </a:r>
            <a:r>
              <a:rPr lang="en-US" sz="1200" dirty="0" smtClean="0">
                <a:latin typeface="Century Gothic" panose="020B0502020202020204" pitchFamily="34" charset="0"/>
              </a:rPr>
              <a:t>jane.doe@ssaihq.com</a:t>
            </a:r>
            <a:endParaRPr lang="en-US" sz="1200" dirty="0" smtClean="0">
              <a:latin typeface="Century Gothic" panose="020B0502020202020204" pitchFamily="34" charset="0"/>
            </a:endParaRPr>
          </a:p>
          <a:p>
            <a:pPr algn="ctr"/>
            <a:r>
              <a:rPr lang="en-US" sz="1200" b="1" i="1" dirty="0" smtClean="0">
                <a:latin typeface="Century Gothic" panose="020B0502020202020204" pitchFamily="34" charset="0"/>
              </a:rPr>
              <a:t>Ph: </a:t>
            </a:r>
            <a:r>
              <a:rPr lang="en-US" sz="1200" i="1" dirty="0" smtClean="0">
                <a:latin typeface="Century Gothic" panose="020B0502020202020204" pitchFamily="34" charset="0"/>
              </a:rPr>
              <a:t>(xxx) xxx-</a:t>
            </a:r>
            <a:r>
              <a:rPr lang="en-US" sz="1200" i="1" dirty="0" err="1" smtClean="0">
                <a:latin typeface="Century Gothic" panose="020B0502020202020204" pitchFamily="34" charset="0"/>
              </a:rPr>
              <a:t>xxxx</a:t>
            </a:r>
            <a:endParaRPr lang="en-US" sz="1000" i="1" dirty="0">
              <a:latin typeface="Century Gothic" panose="020B0502020202020204" pitchFamily="34" charset="0"/>
            </a:endParaRPr>
          </a:p>
          <a:p>
            <a:pPr algn="ctr"/>
            <a:r>
              <a:rPr lang="en-US" sz="1200" i="1" u="sng" dirty="0" smtClean="0">
                <a:latin typeface="Century Gothic" panose="020B0502020202020204" pitchFamily="34" charset="0"/>
                <a:hlinkClick r:id="rId6"/>
              </a:rPr>
              <a:t/>
            </a:r>
            <a:br>
              <a:rPr lang="en-US" sz="1200" i="1" u="sng" dirty="0" smtClean="0">
                <a:latin typeface="Century Gothic" panose="020B0502020202020204" pitchFamily="34" charset="0"/>
                <a:hlinkClick r:id="rId6"/>
              </a:rPr>
            </a:br>
            <a:r>
              <a:rPr lang="en-US" sz="1100" b="1" u="sng" dirty="0" smtClean="0">
                <a:latin typeface="Century Gothic" panose="020B0502020202020204" pitchFamily="34" charset="0"/>
                <a:hlinkClick r:id="rId6"/>
              </a:rPr>
              <a:t>https</a:t>
            </a:r>
            <a:r>
              <a:rPr lang="en-US" sz="1100" b="1" u="sng" dirty="0">
                <a:latin typeface="Century Gothic" panose="020B0502020202020204" pitchFamily="34" charset="0"/>
                <a:hlinkClick r:id="rId6"/>
              </a:rPr>
              <a:t>://develop.larc.nasa.gov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2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69" y="377975"/>
            <a:ext cx="1380115" cy="13916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157" y="377975"/>
            <a:ext cx="1380115" cy="13916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726" y="377974"/>
            <a:ext cx="1380115" cy="13916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30" y="377974"/>
            <a:ext cx="1380115" cy="13916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167" y="377973"/>
            <a:ext cx="1380115" cy="139161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69" y="3886202"/>
            <a:ext cx="1380115" cy="13916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157" y="3886202"/>
            <a:ext cx="1380115" cy="139161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726" y="3886201"/>
            <a:ext cx="1380115" cy="139161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30" y="3886201"/>
            <a:ext cx="1380115" cy="139161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167" y="3886200"/>
            <a:ext cx="1380115" cy="139161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10862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Jane Doe Example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2177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Remote Sensing Analyst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4069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LaRC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4813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13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(757)</a:t>
            </a:r>
            <a:r>
              <a:rPr lang="en-US" sz="750" b="0" i="0" dirty="0" smtClean="0">
                <a:latin typeface="Century Gothic" panose="020B0502020202020204" pitchFamily="34" charset="0"/>
              </a:rPr>
              <a:t> 867-5309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2177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4813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28863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50178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02070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22814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22814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50178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22814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20111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41426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93318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14062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14062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41426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14062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306748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28063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79955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00699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699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28063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00699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256292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277607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229499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350243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350243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277607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350243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10862" y="5393184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32177" y="5534505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84069" y="5710953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04813" y="629289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04813" y="643816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32177" y="6609421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04813" y="5915393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202070" y="5389875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223385" y="5531196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175277" y="5707644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296021" y="62895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296021" y="643485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223385" y="6606112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296021" y="5912084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193318" y="5389875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214633" y="5531196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166525" y="5707644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287269" y="62895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287269" y="643485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14633" y="6606112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287269" y="5912084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279955" y="5389875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301270" y="5531196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253162" y="5707644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373906" y="62895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373906" y="643485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301270" y="6606112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373906" y="5912084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229499" y="5389875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250814" y="5531196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202706" y="5707644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323450" y="62895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323450" y="643485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250814" y="6606112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323450" y="5912084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64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0" y="331243"/>
            <a:ext cx="1489856" cy="148985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10862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Jane Doe Example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77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Remote Sensing Analyst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4069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LaRC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4813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813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(757)</a:t>
            </a:r>
            <a:r>
              <a:rPr lang="en-US" sz="750" b="0" i="0" dirty="0" smtClean="0">
                <a:latin typeface="Century Gothic" panose="020B0502020202020204" pitchFamily="34" charset="0"/>
              </a:rPr>
              <a:t> 867-5309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2177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13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28863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50178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02070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22814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22814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50178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22814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20111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41426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93318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14062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14062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41426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14062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06748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28063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79955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00699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00699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28063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00699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256292" y="1933172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277607" y="2074493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229499" y="2250941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50243" y="283287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50243" y="2978156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277607" y="314940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350243" y="2455381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10862" y="5393184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2177" y="5534505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4069" y="5710953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4813" y="629289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04813" y="6438168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32177" y="6609421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4813" y="5915393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202070" y="5389875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223385" y="5531196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175277" y="5707644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296021" y="62895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96021" y="643485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223385" y="6606112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296021" y="5912084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193318" y="5389875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14633" y="5531196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66525" y="5707644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87269" y="62895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287269" y="643485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4633" y="6606112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87269" y="5912084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79955" y="5389875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301270" y="5531196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253162" y="5707644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373906" y="62895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373906" y="643485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301270" y="6606112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373906" y="5912084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229499" y="5389875"/>
            <a:ext cx="162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250814" y="5531196"/>
            <a:ext cx="1579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202706" y="5707644"/>
            <a:ext cx="167543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</a:t>
            </a:r>
            <a:r>
              <a:rPr lang="en-US" sz="750" b="0" baseline="0" dirty="0" smtClean="0">
                <a:latin typeface="Century Gothic" panose="020B0502020202020204" pitchFamily="34" charset="0"/>
              </a:rPr>
              <a:t>DEVELOP Program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323450" y="62895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jane.o.doe@ssaihq.com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323450" y="643485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Ph: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(</a:t>
            </a:r>
            <a:r>
              <a:rPr lang="en-US" sz="750" dirty="0" smtClean="0">
                <a:latin typeface="Century Gothic" panose="020B0502020202020204" pitchFamily="34" charset="0"/>
              </a:rPr>
              <a:t>xxx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)</a:t>
            </a:r>
            <a:r>
              <a:rPr lang="en-US" sz="750" b="0" i="0" dirty="0" smtClean="0">
                <a:latin typeface="Century Gothic" panose="020B0502020202020204" pitchFamily="34" charset="0"/>
              </a:rPr>
              <a:t> xxx-</a:t>
            </a:r>
            <a:r>
              <a:rPr lang="en-US" sz="750" b="0" i="0" dirty="0" err="1" smtClean="0">
                <a:latin typeface="Century Gothic" panose="020B0502020202020204" pitchFamily="34" charset="0"/>
              </a:rPr>
              <a:t>xxxx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250814" y="6606112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https://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323450" y="5912084"/>
            <a:ext cx="14339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i="1" dirty="0" smtClean="0">
                <a:latin typeface="Century Gothic" panose="020B0502020202020204" pitchFamily="34" charset="0"/>
              </a:rPr>
              <a:t>Science Systems and Applications, </a:t>
            </a:r>
            <a:r>
              <a:rPr lang="en-US" sz="750" i="1" dirty="0" smtClean="0">
                <a:latin typeface="Century Gothic" panose="020B0502020202020204" pitchFamily="34" charset="0"/>
              </a:rPr>
              <a:t>Inc.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235" y="331243"/>
            <a:ext cx="1489856" cy="1489856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269" y="331243"/>
            <a:ext cx="1489856" cy="1489856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270" y="331243"/>
            <a:ext cx="1489856" cy="1489856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103" y="331243"/>
            <a:ext cx="1489856" cy="1489856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75" y="3841321"/>
            <a:ext cx="1489856" cy="1489856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051" y="3833886"/>
            <a:ext cx="1489856" cy="1489856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085" y="3833886"/>
            <a:ext cx="1489856" cy="1489856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561" y="3838378"/>
            <a:ext cx="1489856" cy="1489856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969" y="3838378"/>
            <a:ext cx="1489856" cy="148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3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8609</TotalTime>
  <Words>660</Words>
  <Application>Microsoft Office PowerPoint</Application>
  <PresentationFormat>Custom</PresentationFormat>
  <Paragraphs>167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Kelley, Carrie L. (LARC-E3)[SSAI DEVELOP]</dc:creator>
  <cp:lastModifiedBy>Stone, Austin H. (LARC-E3)[SSAI DEVELOP]</cp:lastModifiedBy>
  <cp:revision>32</cp:revision>
  <dcterms:created xsi:type="dcterms:W3CDTF">2016-09-27T20:19:48Z</dcterms:created>
  <dcterms:modified xsi:type="dcterms:W3CDTF">2018-10-02T14:05:16Z</dcterms:modified>
</cp:coreProperties>
</file>