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8EF"/>
    <a:srgbClr val="93A3D4"/>
    <a:srgbClr val="AAB6DC"/>
    <a:srgbClr val="C5DBF2"/>
    <a:srgbClr val="76AADA"/>
    <a:srgbClr val="92BCE4"/>
    <a:srgbClr val="A9CDE0"/>
    <a:srgbClr val="3289B4"/>
    <a:srgbClr val="5DA1C4"/>
    <a:srgbClr val="BF5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26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93A3D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93A3D4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AAB6DC"/>
          </a:solidFill>
          <a:ln>
            <a:solidFill>
              <a:srgbClr val="93A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D2D8EF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D2D8EF"/>
                </a:solidFill>
              </a:rPr>
              <a:t>DO NOT PLACE IMAGES IN A BOX.</a:t>
            </a:r>
            <a:endParaRPr lang="en-US" sz="3800" b="1" dirty="0">
              <a:solidFill>
                <a:srgbClr val="D2D8E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AAB6DC"/>
          </a:solidFill>
          <a:ln>
            <a:solidFill>
              <a:srgbClr val="93A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smtClean="0">
              <a:solidFill>
                <a:srgbClr val="D2D8EF"/>
              </a:solidFill>
            </a:endParaRPr>
          </a:p>
          <a:p>
            <a:pPr algn="ctr"/>
            <a:r>
              <a:rPr lang="en-US" sz="9000" b="1" smtClean="0">
                <a:solidFill>
                  <a:srgbClr val="D2D8EF"/>
                </a:solidFill>
              </a:rPr>
              <a:t>PLACEHOLDER </a:t>
            </a:r>
            <a:r>
              <a:rPr lang="en-US" sz="9000" b="1" dirty="0" smtClean="0">
                <a:solidFill>
                  <a:srgbClr val="D2D8EF"/>
                </a:solidFill>
              </a:rPr>
              <a:t>FOR RESULTS IMAGES.</a:t>
            </a:r>
          </a:p>
          <a:p>
            <a:pPr algn="ctr"/>
            <a:r>
              <a:rPr lang="en-US" sz="9000" b="1" dirty="0" smtClean="0">
                <a:solidFill>
                  <a:srgbClr val="D2D8EF"/>
                </a:solidFill>
              </a:rPr>
              <a:t>DO NOT PLACE IMAGES IN A BOX.</a:t>
            </a:r>
            <a:endParaRPr lang="en-US" sz="9000" b="1" dirty="0">
              <a:solidFill>
                <a:srgbClr val="D2D8E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93A3D4"/>
                </a:solidFill>
              </a:rPr>
              <a:t>Study Area </a:t>
            </a:r>
            <a:r>
              <a:rPr lang="en-US" sz="14000" dirty="0" smtClean="0">
                <a:solidFill>
                  <a:srgbClr val="93A3D4"/>
                </a:solidFill>
              </a:rPr>
              <a:t>App Area</a:t>
            </a:r>
            <a:endParaRPr lang="en-US" sz="14000" dirty="0">
              <a:solidFill>
                <a:srgbClr val="93A3D4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93A3D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93A3D4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93A3D4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Start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Ensure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Do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Best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The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0" name="Text Placeholder 16"/>
          <p:cNvSpPr txBox="1">
            <a:spLocks/>
          </p:cNvSpPr>
          <p:nvPr/>
        </p:nvSpPr>
        <p:spPr>
          <a:xfrm>
            <a:off x="326588" y="3345074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31" name="Text Placeholder 16"/>
          <p:cNvSpPr txBox="1">
            <a:spLocks/>
          </p:cNvSpPr>
          <p:nvPr/>
        </p:nvSpPr>
        <p:spPr>
          <a:xfrm>
            <a:off x="2791737" y="3345074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32" name="Text Placeholder 16"/>
          <p:cNvSpPr txBox="1">
            <a:spLocks/>
          </p:cNvSpPr>
          <p:nvPr/>
        </p:nvSpPr>
        <p:spPr>
          <a:xfrm>
            <a:off x="5248348" y="3345074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8" y="31126190"/>
            <a:ext cx="2057404" cy="208178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31126190"/>
            <a:ext cx="2057404" cy="208178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1" y="31126190"/>
            <a:ext cx="2057404" cy="2081788"/>
          </a:xfrm>
          <a:prstGeom prst="rect">
            <a:avLst/>
          </a:prstGeom>
        </p:spPr>
      </p:pic>
      <p:sp>
        <p:nvSpPr>
          <p:cNvPr id="136" name="Text Placeholder 16"/>
          <p:cNvSpPr txBox="1">
            <a:spLocks/>
          </p:cNvSpPr>
          <p:nvPr/>
        </p:nvSpPr>
        <p:spPr>
          <a:xfrm>
            <a:off x="7708708" y="3345135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31126796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AAB6DC"/>
          </a:solidFill>
          <a:ln>
            <a:solidFill>
              <a:srgbClr val="93A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D2D8EF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D2D8EF"/>
                </a:solidFill>
              </a:rPr>
              <a:t>DO NOT PLACE IMAGES IN A BOX.</a:t>
            </a:r>
            <a:endParaRPr lang="en-US" sz="3800" b="1" dirty="0">
              <a:solidFill>
                <a:srgbClr val="D2D8E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AAB6DC"/>
          </a:solidFill>
          <a:ln>
            <a:solidFill>
              <a:srgbClr val="93A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D2D8EF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D2D8EF"/>
                </a:solidFill>
              </a:rPr>
              <a:t>DO NOT PLACE IMAGES IN A BOX.</a:t>
            </a:r>
            <a:endParaRPr lang="en-US" sz="9000" b="1" dirty="0">
              <a:solidFill>
                <a:srgbClr val="D2D8E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93A3D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93A3D4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93A3D4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93A3D4"/>
                </a:solidFill>
              </a:rPr>
              <a:t>Study Area </a:t>
            </a:r>
            <a:r>
              <a:rPr lang="en-US" sz="14000" dirty="0" smtClean="0">
                <a:solidFill>
                  <a:srgbClr val="93A3D4"/>
                </a:solidFill>
              </a:rPr>
              <a:t>App Area</a:t>
            </a:r>
            <a:endParaRPr lang="en-US" sz="14000" dirty="0">
              <a:solidFill>
                <a:srgbClr val="93A3D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117" name="Text Placeholder 16"/>
          <p:cNvSpPr txBox="1">
            <a:spLocks/>
          </p:cNvSpPr>
          <p:nvPr/>
        </p:nvSpPr>
        <p:spPr>
          <a:xfrm>
            <a:off x="799931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Start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Ensure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Do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Best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The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118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19" name="Text Placeholder 16"/>
          <p:cNvSpPr txBox="1">
            <a:spLocks/>
          </p:cNvSpPr>
          <p:nvPr/>
        </p:nvSpPr>
        <p:spPr>
          <a:xfrm>
            <a:off x="326588" y="29502416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20" name="Text Placeholder 16"/>
          <p:cNvSpPr txBox="1">
            <a:spLocks/>
          </p:cNvSpPr>
          <p:nvPr/>
        </p:nvSpPr>
        <p:spPr>
          <a:xfrm>
            <a:off x="2791737" y="2950241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21" name="Text Placeholder 16"/>
          <p:cNvSpPr txBox="1">
            <a:spLocks/>
          </p:cNvSpPr>
          <p:nvPr/>
        </p:nvSpPr>
        <p:spPr>
          <a:xfrm>
            <a:off x="5248348" y="29502416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8" y="27177861"/>
            <a:ext cx="2057404" cy="208178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27177861"/>
            <a:ext cx="2057404" cy="208178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1" y="27177861"/>
            <a:ext cx="2057404" cy="2081788"/>
          </a:xfrm>
          <a:prstGeom prst="rect">
            <a:avLst/>
          </a:prstGeom>
        </p:spPr>
      </p:pic>
      <p:sp>
        <p:nvSpPr>
          <p:cNvPr id="125" name="Text Placeholder 16"/>
          <p:cNvSpPr txBox="1">
            <a:spLocks/>
          </p:cNvSpPr>
          <p:nvPr/>
        </p:nvSpPr>
        <p:spPr>
          <a:xfrm>
            <a:off x="7708708" y="29503022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27178467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3A3D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93A3D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93A3D4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93A3D4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93A3D4"/>
                </a:solidFill>
              </a:rPr>
              <a:t>Study Area </a:t>
            </a:r>
            <a:r>
              <a:rPr lang="en-US" sz="14000" dirty="0" smtClean="0">
                <a:solidFill>
                  <a:srgbClr val="93A3D4"/>
                </a:solidFill>
              </a:rPr>
              <a:t>App Area</a:t>
            </a:r>
            <a:endParaRPr lang="en-US" sz="14000" dirty="0">
              <a:solidFill>
                <a:srgbClr val="93A3D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119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Start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Ensure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Do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Best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93A3D4"/>
              </a:buClr>
            </a:pPr>
            <a:r>
              <a:rPr lang="en-US" b="1" dirty="0">
                <a:solidFill>
                  <a:srgbClr val="93A3D4"/>
                </a:solidFill>
              </a:rPr>
              <a:t>The</a:t>
            </a:r>
            <a:r>
              <a:rPr lang="en-US" dirty="0">
                <a:solidFill>
                  <a:srgbClr val="93A3D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120" name="Text Placeholder 16"/>
          <p:cNvSpPr txBox="1">
            <a:spLocks/>
          </p:cNvSpPr>
          <p:nvPr/>
        </p:nvSpPr>
        <p:spPr>
          <a:xfrm>
            <a:off x="12839700" y="20472979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93A3D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21" name="Text Placeholder 16"/>
          <p:cNvSpPr txBox="1">
            <a:spLocks/>
          </p:cNvSpPr>
          <p:nvPr/>
        </p:nvSpPr>
        <p:spPr>
          <a:xfrm>
            <a:off x="326588" y="3345074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22" name="Text Placeholder 16"/>
          <p:cNvSpPr txBox="1">
            <a:spLocks/>
          </p:cNvSpPr>
          <p:nvPr/>
        </p:nvSpPr>
        <p:spPr>
          <a:xfrm>
            <a:off x="2791737" y="3345074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23" name="Text Placeholder 16"/>
          <p:cNvSpPr txBox="1">
            <a:spLocks/>
          </p:cNvSpPr>
          <p:nvPr/>
        </p:nvSpPr>
        <p:spPr>
          <a:xfrm>
            <a:off x="5248348" y="3345074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8" y="31126190"/>
            <a:ext cx="2057404" cy="208178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21" y="31126190"/>
            <a:ext cx="2057404" cy="208178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1" y="31126190"/>
            <a:ext cx="2057404" cy="2081788"/>
          </a:xfrm>
          <a:prstGeom prst="rect">
            <a:avLst/>
          </a:prstGeom>
        </p:spPr>
      </p:pic>
      <p:sp>
        <p:nvSpPr>
          <p:cNvPr id="127" name="Text Placeholder 16"/>
          <p:cNvSpPr txBox="1">
            <a:spLocks/>
          </p:cNvSpPr>
          <p:nvPr/>
        </p:nvSpPr>
        <p:spPr>
          <a:xfrm>
            <a:off x="7708708" y="3345135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81" y="31126796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VELOP 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Miller, Tiffani N. (LARC-E3)[SSAI DEVELOP]</cp:lastModifiedBy>
  <cp:revision>50</cp:revision>
  <dcterms:created xsi:type="dcterms:W3CDTF">2017-06-02T16:06:25Z</dcterms:created>
  <dcterms:modified xsi:type="dcterms:W3CDTF">2017-06-06T15:51:31Z</dcterms:modified>
</cp:coreProperties>
</file>