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DE9"/>
    <a:srgbClr val="F7F6F2"/>
    <a:srgbClr val="FFF5D6"/>
    <a:srgbClr val="CD7143"/>
    <a:srgbClr val="CF703B"/>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D44C97-2289-3325-9991-077B8010E2BD}" v="159" dt="2022-02-10T22:41:33.710"/>
    <p1510:client id="{6C785681-7E5A-8F63-B515-1B4E5C82164E}" v="150" dt="2022-02-10T22:15:22.028"/>
    <p1510:client id="{70199584-A7CC-8D82-03EC-7DD547230FD7}" v="5" dt="2022-02-13T18:05:36.513"/>
    <p1510:client id="{80DC5A2B-72FD-9EE0-24DD-0339DA579A2B}" v="6" dt="2022-02-10T23:12:05.538"/>
    <p1510:client id="{81443F6B-9380-0E41-A96A-AC74EB7EA647}" v="12" dt="2022-02-10T22:46:57.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1384995"/>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a:p>
            <a:pPr algn="ctr"/>
            <a:endParaRPr lang="en-US" sz="1400">
              <a:latin typeface="Century Gothic" panose="020B0502020202020204" pitchFamily="34" charset="0"/>
            </a:endParaRPr>
          </a:p>
          <a:p>
            <a:pPr algn="ctr"/>
            <a:endParaRPr lang="en-US" sz="1400">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
        <p:nvSpPr>
          <p:cNvPr id="14" name="TextBox 13">
            <a:extLst>
              <a:ext uri="{FF2B5EF4-FFF2-40B4-BE49-F238E27FC236}">
                <a16:creationId xmlns:a16="http://schemas.microsoft.com/office/drawing/2014/main" id="{68886EAF-FC10-4289-9354-98D1ECB0C222}"/>
              </a:ext>
            </a:extLst>
          </p:cNvPr>
          <p:cNvSpPr txBox="1"/>
          <p:nvPr/>
        </p:nvSpPr>
        <p:spPr>
          <a:xfrm>
            <a:off x="544946" y="1260764"/>
            <a:ext cx="3308927" cy="307777"/>
          </a:xfrm>
          <a:prstGeom prst="rect">
            <a:avLst/>
          </a:prstGeom>
          <a:solidFill>
            <a:srgbClr val="F7F6F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F703B"/>
              </a:buClr>
              <a:buFont typeface="Webdings" panose="05030102010509060703" pitchFamily="18" charset="2"/>
              <a:buChar char=""/>
            </a:pPr>
            <a:r>
              <a:rPr lang="en-US" b="1">
                <a:solidFill>
                  <a:schemeClr val="tx1">
                    <a:lumMod val="75000"/>
                    <a:lumOff val="25000"/>
                  </a:schemeClr>
                </a:solidFill>
                <a:latin typeface="Century Gothic" panose="020F0302020204030204"/>
              </a:rPr>
              <a:t>Font is always Century Gothic, </a:t>
            </a:r>
            <a:r>
              <a:rPr lang="en-US">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color is </a:t>
            </a:r>
            <a:r>
              <a:rPr lang="en-US" b="1">
                <a:solidFill>
                  <a:schemeClr val="tx1">
                    <a:lumMod val="75000"/>
                    <a:lumOff val="25000"/>
                  </a:schemeClr>
                </a:solidFill>
                <a:latin typeface="Century Gothic" panose="020F0302020204030204"/>
              </a:rPr>
              <a:t>Black, Text 1, Lighter 25%, </a:t>
            </a:r>
            <a:r>
              <a:rPr lang="en-US">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Header text</a:t>
            </a:r>
            <a:r>
              <a:rPr lang="en-US" sz="2000">
                <a:solidFill>
                  <a:schemeClr val="tx1">
                    <a:lumMod val="75000"/>
                    <a:lumOff val="25000"/>
                  </a:schemeClr>
                </a:solidFill>
                <a:latin typeface="Century Gothic" panose="020F0302020204030204"/>
              </a:rPr>
              <a:t> point size should be between </a:t>
            </a:r>
            <a:r>
              <a:rPr lang="en-US" sz="2000" b="1">
                <a:solidFill>
                  <a:schemeClr val="tx1">
                    <a:lumMod val="75000"/>
                    <a:lumOff val="25000"/>
                  </a:schemeClr>
                </a:solidFill>
                <a:latin typeface="Century Gothic" panose="020F0302020204030204"/>
              </a:rPr>
              <a:t>32 and 44 </a:t>
            </a:r>
            <a:r>
              <a:rPr lang="en-US" sz="200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Body text </a:t>
            </a:r>
            <a:r>
              <a:rPr lang="en-US" sz="2000">
                <a:solidFill>
                  <a:schemeClr val="tx1">
                    <a:lumMod val="75000"/>
                    <a:lumOff val="25000"/>
                  </a:schemeClr>
                </a:solidFill>
                <a:latin typeface="Century Gothic" panose="020F0302020204030204"/>
              </a:rPr>
              <a:t>point size should be at least </a:t>
            </a:r>
            <a:r>
              <a:rPr lang="en-US" sz="2000" b="1">
                <a:solidFill>
                  <a:schemeClr val="tx1">
                    <a:lumMod val="75000"/>
                    <a:lumOff val="25000"/>
                  </a:schemeClr>
                </a:solidFill>
                <a:latin typeface="Century Gothic" panose="020F0302020204030204"/>
              </a:rPr>
              <a:t>20</a:t>
            </a:r>
            <a:r>
              <a:rPr lang="en-US" sz="200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All other text </a:t>
            </a:r>
            <a:r>
              <a:rPr lang="en-US" sz="2000">
                <a:solidFill>
                  <a:schemeClr val="tx1">
                    <a:lumMod val="75000"/>
                    <a:lumOff val="25000"/>
                  </a:schemeClr>
                </a:solidFill>
                <a:latin typeface="Century Gothic" panose="020F0302020204030204"/>
              </a:rPr>
              <a:t>(captions, legend items, image credits) should be </a:t>
            </a:r>
            <a:r>
              <a:rPr lang="en-US" sz="2000" u="sng">
                <a:solidFill>
                  <a:schemeClr val="tx1">
                    <a:lumMod val="75000"/>
                    <a:lumOff val="25000"/>
                  </a:schemeClr>
                </a:solidFill>
                <a:latin typeface="Century Gothic" panose="020F0302020204030204"/>
              </a:rPr>
              <a:t>no smaller than</a:t>
            </a:r>
            <a:r>
              <a:rPr lang="en-US" sz="2000">
                <a:solidFill>
                  <a:schemeClr val="tx1">
                    <a:lumMod val="75000"/>
                    <a:lumOff val="25000"/>
                  </a:schemeClr>
                </a:solidFill>
                <a:latin typeface="Century Gothic" panose="020F0302020204030204"/>
              </a:rPr>
              <a:t> </a:t>
            </a:r>
            <a:r>
              <a:rPr lang="en-US" sz="2000" b="1">
                <a:solidFill>
                  <a:schemeClr val="tx1">
                    <a:lumMod val="75000"/>
                    <a:lumOff val="25000"/>
                  </a:schemeClr>
                </a:solidFill>
                <a:latin typeface="Century Gothic" panose="020F0302020204030204"/>
              </a:rPr>
              <a:t>14 point type</a:t>
            </a:r>
            <a:r>
              <a:rPr lang="en-US" sz="2000">
                <a:solidFill>
                  <a:schemeClr val="tx1">
                    <a:lumMod val="75000"/>
                    <a:lumOff val="25000"/>
                  </a:schemeClr>
                </a:solidFill>
                <a:latin typeface="Century Gothic" panose="020F0302020204030204"/>
              </a:rPr>
              <a:t>.</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Try to use a </a:t>
            </a:r>
            <a:r>
              <a:rPr lang="en-US" b="1">
                <a:solidFill>
                  <a:schemeClr val="tx1">
                    <a:lumMod val="75000"/>
                    <a:lumOff val="25000"/>
                  </a:schemeClr>
                </a:solidFill>
                <a:latin typeface="Century Gothic" panose="020F0302020204030204"/>
              </a:rPr>
              <a:t>consistent font size</a:t>
            </a:r>
            <a:r>
              <a:rPr lang="en-US">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F703B"/>
              </a:buClr>
              <a:buFont typeface="Webdings" panose="05030102010509060703" pitchFamily="18" charset="2"/>
              <a:buChar char=""/>
            </a:pPr>
            <a:r>
              <a:rPr lang="en-US">
                <a:solidFill>
                  <a:schemeClr val="tx1">
                    <a:lumMod val="75000"/>
                    <a:lumOff val="25000"/>
                  </a:schemeClr>
                </a:solidFill>
                <a:latin typeface="Century Gothic" panose="020F0302020204030204"/>
              </a:rPr>
              <a:t>The standard DEVELOP bullet style is </a:t>
            </a:r>
            <a:r>
              <a:rPr lang="en-US" b="1">
                <a:solidFill>
                  <a:schemeClr val="tx1">
                    <a:lumMod val="75000"/>
                    <a:lumOff val="25000"/>
                  </a:schemeClr>
                </a:solidFill>
                <a:latin typeface="Century Gothic" panose="020F0302020204030204"/>
              </a:rPr>
              <a:t>symbol #52 </a:t>
            </a:r>
            <a:r>
              <a:rPr lang="en-US">
                <a:solidFill>
                  <a:schemeClr val="tx1">
                    <a:lumMod val="75000"/>
                    <a:lumOff val="25000"/>
                  </a:schemeClr>
                </a:solidFill>
                <a:latin typeface="Century Gothic" panose="020F0302020204030204"/>
              </a:rPr>
              <a:t>in the </a:t>
            </a:r>
            <a:r>
              <a:rPr lang="en-US" b="1">
                <a:solidFill>
                  <a:schemeClr val="tx1">
                    <a:lumMod val="75000"/>
                    <a:lumOff val="25000"/>
                  </a:schemeClr>
                </a:solidFill>
                <a:latin typeface="Century Gothic" panose="020F0302020204030204"/>
              </a:rPr>
              <a:t>Webdings</a:t>
            </a:r>
            <a:r>
              <a:rPr lang="en-US">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F703B"/>
              </a:buClr>
              <a:buFont typeface="Century Gothic" panose="020B0502020202020204" pitchFamily="34" charset="0"/>
              <a:buChar char="►"/>
            </a:pPr>
            <a:r>
              <a:rPr lang="en-US" sz="160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F703B"/>
              </a:buClr>
              <a:buFont typeface="Wingdings" panose="05000000000000000000" pitchFamily="2" charset="2"/>
              <a:buChar char="Ø"/>
            </a:pPr>
            <a:r>
              <a:rPr lang="en-US" sz="160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F703B"/>
              </a:buClr>
              <a:buFont typeface="Arial" panose="020B0604020202020204" pitchFamily="34" charset="0"/>
              <a:buChar char="•"/>
            </a:pPr>
            <a:r>
              <a:rPr lang="en-US" sz="160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Overall, keep text to a </a:t>
            </a:r>
            <a:r>
              <a:rPr lang="en-US" sz="2000" b="1">
                <a:solidFill>
                  <a:schemeClr val="tx1">
                    <a:lumMod val="75000"/>
                    <a:lumOff val="25000"/>
                  </a:schemeClr>
                </a:solidFill>
                <a:latin typeface="Century Gothic" panose="020F0302020204030204"/>
              </a:rPr>
              <a:t>minimum</a:t>
            </a:r>
            <a:r>
              <a:rPr lang="en-US" sz="200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Include a visual</a:t>
            </a:r>
            <a:r>
              <a:rPr lang="en-US" sz="200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Maximize the size </a:t>
            </a:r>
            <a:r>
              <a:rPr lang="en-US" sz="200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Arrange content to </a:t>
            </a:r>
            <a:r>
              <a:rPr lang="en-US" sz="2000" b="1">
                <a:solidFill>
                  <a:schemeClr val="tx1">
                    <a:lumMod val="75000"/>
                    <a:lumOff val="25000"/>
                  </a:schemeClr>
                </a:solidFill>
                <a:latin typeface="Century Gothic" panose="020F0302020204030204"/>
              </a:rPr>
              <a:t>minimize white space</a:t>
            </a:r>
            <a:r>
              <a:rPr lang="en-US" sz="200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Include </a:t>
            </a:r>
            <a:r>
              <a:rPr lang="en-US" sz="2000" b="1">
                <a:solidFill>
                  <a:schemeClr val="tx1">
                    <a:lumMod val="75000"/>
                    <a:lumOff val="25000"/>
                  </a:schemeClr>
                </a:solidFill>
                <a:latin typeface="Century Gothic" panose="020F0302020204030204"/>
              </a:rPr>
              <a:t>full speaker notes </a:t>
            </a:r>
            <a:r>
              <a:rPr lang="en-US" sz="200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You need to include image information in your speakers notes as well.</a:t>
            </a:r>
            <a:r>
              <a:rPr lang="en-US" sz="200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a:solidFill>
                  <a:srgbClr val="CD714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Please </a:t>
            </a:r>
            <a:r>
              <a:rPr lang="en-US" sz="1800" b="1">
                <a:solidFill>
                  <a:schemeClr val="tx1">
                    <a:lumMod val="75000"/>
                    <a:lumOff val="25000"/>
                  </a:schemeClr>
                </a:solidFill>
                <a:latin typeface="Century Gothic" panose="020F0302020204030204"/>
              </a:rPr>
              <a:t>do not </a:t>
            </a:r>
            <a:r>
              <a:rPr lang="en-US" sz="1800">
                <a:solidFill>
                  <a:schemeClr val="tx1">
                    <a:lumMod val="75000"/>
                    <a:lumOff val="25000"/>
                  </a:schemeClr>
                </a:solidFill>
                <a:latin typeface="Century Gothic" panose="020F0302020204030204"/>
              </a:rPr>
              <a:t>include the image URL in the source text box but rather place it in the </a:t>
            </a:r>
            <a:r>
              <a:rPr lang="en-US" sz="1800" b="1">
                <a:solidFill>
                  <a:schemeClr val="tx1">
                    <a:lumMod val="75000"/>
                    <a:lumOff val="25000"/>
                  </a:schemeClr>
                </a:solidFill>
                <a:latin typeface="Century Gothic" panose="020F0302020204030204"/>
              </a:rPr>
              <a:t>notes section</a:t>
            </a:r>
            <a:r>
              <a:rPr lang="en-US" sz="180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If you use a border for your images include it on all photographs to keep your presentation </a:t>
            </a:r>
            <a:r>
              <a:rPr lang="en-US" sz="1800" b="1">
                <a:solidFill>
                  <a:schemeClr val="tx1">
                    <a:lumMod val="75000"/>
                    <a:lumOff val="25000"/>
                  </a:schemeClr>
                </a:solidFill>
                <a:latin typeface="Century Gothic" panose="020F0302020204030204"/>
              </a:rPr>
              <a:t>consistent</a:t>
            </a:r>
            <a:r>
              <a:rPr lang="en-US" sz="180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Background images are </a:t>
            </a:r>
            <a:r>
              <a:rPr lang="en-US" sz="1800" b="1">
                <a:solidFill>
                  <a:schemeClr val="tx1">
                    <a:lumMod val="75000"/>
                    <a:lumOff val="25000"/>
                  </a:schemeClr>
                </a:solidFill>
                <a:latin typeface="Century Gothic" panose="020F0302020204030204"/>
              </a:rPr>
              <a:t>not recommended</a:t>
            </a:r>
            <a:r>
              <a:rPr lang="en-US" sz="1800">
                <a:solidFill>
                  <a:schemeClr val="tx1">
                    <a:lumMod val="75000"/>
                    <a:lumOff val="25000"/>
                  </a:schemeClr>
                </a:solidFill>
                <a:latin typeface="Century Gothic" panose="020F0302020204030204"/>
              </a:rPr>
              <a:t>. If you use one, make sure that your text remains </a:t>
            </a:r>
            <a:r>
              <a:rPr lang="en-US" sz="1800" b="1">
                <a:solidFill>
                  <a:schemeClr val="tx1">
                    <a:lumMod val="75000"/>
                    <a:lumOff val="25000"/>
                  </a:schemeClr>
                </a:solidFill>
                <a:latin typeface="Century Gothic" panose="020F0302020204030204"/>
              </a:rPr>
              <a:t>clear</a:t>
            </a:r>
            <a:r>
              <a:rPr lang="en-US" sz="1800">
                <a:solidFill>
                  <a:schemeClr val="tx1">
                    <a:lumMod val="75000"/>
                    <a:lumOff val="25000"/>
                  </a:schemeClr>
                </a:solidFill>
                <a:latin typeface="Century Gothic" panose="020F0302020204030204"/>
              </a:rPr>
              <a:t> and </a:t>
            </a:r>
            <a:r>
              <a:rPr lang="en-US" sz="1800" b="1">
                <a:solidFill>
                  <a:schemeClr val="tx1">
                    <a:lumMod val="75000"/>
                    <a:lumOff val="25000"/>
                  </a:schemeClr>
                </a:solidFill>
                <a:latin typeface="Century Gothic" panose="020F0302020204030204"/>
              </a:rPr>
              <a:t>legible</a:t>
            </a:r>
            <a:r>
              <a:rPr lang="en-US" sz="180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For images, use the </a:t>
            </a:r>
            <a:r>
              <a:rPr lang="en-US" sz="1800" b="1">
                <a:solidFill>
                  <a:schemeClr val="tx1">
                    <a:lumMod val="75000"/>
                    <a:lumOff val="25000"/>
                  </a:schemeClr>
                </a:solidFill>
                <a:latin typeface="Century Gothic" panose="020F0302020204030204"/>
              </a:rPr>
              <a:t>Shadow (Outer) </a:t>
            </a:r>
            <a:r>
              <a:rPr lang="en-US" sz="1800">
                <a:solidFill>
                  <a:schemeClr val="tx1">
                    <a:lumMod val="75000"/>
                    <a:lumOff val="25000"/>
                  </a:schemeClr>
                </a:solidFill>
                <a:latin typeface="Century Gothic" panose="020F0302020204030204"/>
              </a:rPr>
              <a:t>Shape Effect located in the </a:t>
            </a:r>
            <a:r>
              <a:rPr lang="en-US" sz="1800" b="1">
                <a:solidFill>
                  <a:schemeClr val="tx1">
                    <a:lumMod val="75000"/>
                    <a:lumOff val="25000"/>
                  </a:schemeClr>
                </a:solidFill>
                <a:latin typeface="Century Gothic" panose="020F0302020204030204"/>
              </a:rPr>
              <a:t>Format</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Tab</a:t>
            </a:r>
            <a:r>
              <a:rPr lang="en-US" sz="1800">
                <a:solidFill>
                  <a:schemeClr val="tx1">
                    <a:lumMod val="75000"/>
                    <a:lumOff val="25000"/>
                  </a:schemeClr>
                </a:solidFill>
                <a:latin typeface="Century Gothic" panose="020F0302020204030204"/>
              </a:rPr>
              <a:t> in the </a:t>
            </a:r>
            <a:r>
              <a:rPr lang="en-US" sz="1800" b="1">
                <a:solidFill>
                  <a:schemeClr val="tx1">
                    <a:lumMod val="75000"/>
                    <a:lumOff val="25000"/>
                  </a:schemeClr>
                </a:solidFill>
                <a:latin typeface="Century Gothic" panose="020F0302020204030204"/>
              </a:rPr>
              <a:t>Drawing Section</a:t>
            </a:r>
            <a:r>
              <a:rPr lang="en-US" sz="180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Obtain a </a:t>
            </a:r>
            <a:r>
              <a:rPr lang="en-US" sz="1800" b="1">
                <a:solidFill>
                  <a:schemeClr val="tx1">
                    <a:lumMod val="75000"/>
                    <a:lumOff val="25000"/>
                  </a:schemeClr>
                </a:solidFill>
                <a:latin typeface="Century Gothic" panose="020F0302020204030204"/>
              </a:rPr>
              <a:t>media release form</a:t>
            </a:r>
            <a:r>
              <a:rPr lang="en-US" sz="180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All image sources should be </a:t>
            </a:r>
            <a:r>
              <a:rPr lang="en-US" sz="1800" b="1">
                <a:solidFill>
                  <a:schemeClr val="tx1">
                    <a:lumMod val="75000"/>
                    <a:lumOff val="25000"/>
                  </a:schemeClr>
                </a:solidFill>
                <a:latin typeface="Century Gothic" panose="020F0302020204030204"/>
              </a:rPr>
              <a:t>cited using a consistent format </a:t>
            </a:r>
            <a:r>
              <a:rPr lang="en-US" sz="1800">
                <a:solidFill>
                  <a:schemeClr val="tx1">
                    <a:lumMod val="75000"/>
                    <a:lumOff val="25000"/>
                  </a:schemeClr>
                </a:solidFill>
                <a:latin typeface="Century Gothic" panose="020F0302020204030204"/>
              </a:rPr>
              <a:t>and should be </a:t>
            </a:r>
            <a:r>
              <a:rPr lang="en-US" sz="1800" b="1">
                <a:solidFill>
                  <a:schemeClr val="tx1">
                    <a:lumMod val="75000"/>
                    <a:lumOff val="25000"/>
                  </a:schemeClr>
                </a:solidFill>
                <a:latin typeface="Century Gothic" panose="020F0302020204030204"/>
              </a:rPr>
              <a:t>visible</a:t>
            </a:r>
            <a:r>
              <a:rPr lang="en-US" sz="180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1800">
                <a:solidFill>
                  <a:schemeClr val="tx1">
                    <a:lumMod val="75000"/>
                    <a:lumOff val="25000"/>
                  </a:schemeClr>
                </a:solidFill>
                <a:latin typeface="Century Gothic" panose="020F0302020204030204"/>
              </a:rPr>
              <a:t>On your partner slide, </a:t>
            </a:r>
            <a:r>
              <a:rPr lang="en-US" sz="1800" b="1">
                <a:solidFill>
                  <a:schemeClr val="tx1">
                    <a:lumMod val="75000"/>
                    <a:lumOff val="25000"/>
                  </a:schemeClr>
                </a:solidFill>
                <a:latin typeface="Century Gothic" panose="020F0302020204030204"/>
              </a:rPr>
              <a:t>use US Federal logos only</a:t>
            </a:r>
            <a:r>
              <a:rPr lang="en-US" sz="1800">
                <a:solidFill>
                  <a:schemeClr val="tx1">
                    <a:lumMod val="75000"/>
                    <a:lumOff val="25000"/>
                  </a:schemeClr>
                </a:solidFill>
                <a:latin typeface="Century Gothic" panose="020F0302020204030204"/>
              </a:rPr>
              <a:t>. </a:t>
            </a:r>
            <a:r>
              <a:rPr lang="en-US" sz="1800" b="1">
                <a:solidFill>
                  <a:schemeClr val="tx1">
                    <a:lumMod val="75000"/>
                    <a:lumOff val="25000"/>
                  </a:schemeClr>
                </a:solidFill>
                <a:latin typeface="Century Gothic" panose="020F0302020204030204"/>
              </a:rPr>
              <a:t>No</a:t>
            </a:r>
            <a:r>
              <a:rPr lang="en-US" sz="180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a:solidFill>
                  <a:schemeClr val="tx1">
                    <a:lumMod val="75000"/>
                    <a:lumOff val="25000"/>
                  </a:schemeClr>
                </a:solidFill>
                <a:latin typeface="Century Gothic" panose="020F0302020204030204"/>
              </a:rPr>
              <a:t>Only</a:t>
            </a:r>
            <a:r>
              <a:rPr lang="en-US" sz="1800" i="1">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a:solidFill>
                  <a:srgbClr val="CD714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Webdings" panose="05030102010509060703" pitchFamily="18" charset="2"/>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Webdings" panose="05030102010509060703" pitchFamily="18" charset="2"/>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83CC7-EF4B-42D1-8B8E-3E55D06762ED}">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3.xml><?xml version="1.0" encoding="utf-8"?>
<ds:datastoreItem xmlns:ds="http://schemas.openxmlformats.org/officeDocument/2006/customXml" ds:itemID="{3DA1CEB5-E3EB-46BA-AF94-80700632E8A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revision>6</cp:revision>
  <dcterms:created xsi:type="dcterms:W3CDTF">2019-11-12T17:46:59Z</dcterms:created>
  <dcterms:modified xsi:type="dcterms:W3CDTF">2022-02-13T18:05:47Z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