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1"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9CC4"/>
    <a:srgbClr val="1C57B0"/>
    <a:srgbClr val="9199A8"/>
    <a:srgbClr val="7F7F7F"/>
    <a:srgbClr val="964035"/>
    <a:srgbClr val="E9A14A"/>
    <a:srgbClr val="3E4268"/>
    <a:srgbClr val="262626"/>
    <a:srgbClr val="7FB662"/>
    <a:srgbClr val="C9E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p:scale>
          <a:sx n="30" d="100"/>
          <a:sy n="30" d="100"/>
        </p:scale>
        <p:origin x="1290" y="-16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10:09:07.674"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8"/>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389CC4"/>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286898" y="35904895"/>
            <a:ext cx="23230702" cy="213905"/>
          </a:xfrm>
          <a:prstGeom prst="rect">
            <a:avLst/>
          </a:prstGeom>
          <a:noFill/>
        </p:spPr>
        <p:txBody>
          <a:bodyPr wrap="square" rtlCol="0">
            <a:spAutoFit/>
          </a:bodyPr>
          <a:lstStyle/>
          <a:p>
            <a:pPr algn="ctr"/>
            <a:r>
              <a:rPr lang="en-US" sz="790" i="1" dirty="0" smtClean="0">
                <a:solidFill>
                  <a:schemeClr val="bg1">
                    <a:lumMod val="65000"/>
                  </a:schemeClr>
                </a:solidFill>
                <a:latin typeface="+mj-lt"/>
              </a:rPr>
              <a:t>This material is based upon work supported by NASA through contract NNL16AA05C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79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13716001" y="11300448"/>
            <a:ext cx="12801600" cy="4111762"/>
          </a:xfrm>
          <a:prstGeom prst="rect">
            <a:avLst/>
          </a:prstGeom>
          <a:solidFill>
            <a:srgbClr val="38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59" name="Rectangle 58"/>
          <p:cNvSpPr/>
          <p:nvPr/>
        </p:nvSpPr>
        <p:spPr>
          <a:xfrm>
            <a:off x="914398" y="18962681"/>
            <a:ext cx="25603201" cy="7547546"/>
          </a:xfrm>
          <a:prstGeom prst="rect">
            <a:avLst/>
          </a:prstGeom>
          <a:solidFill>
            <a:srgbClr val="38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chemeClr val="bg1"/>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843099" y="18077552"/>
            <a:ext cx="22984746"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Results</a:t>
            </a:r>
          </a:p>
        </p:txBody>
      </p:sp>
      <p:sp>
        <p:nvSpPr>
          <p:cNvPr id="8" name="Text Placeholder 16"/>
          <p:cNvSpPr txBox="1">
            <a:spLocks/>
          </p:cNvSpPr>
          <p:nvPr/>
        </p:nvSpPr>
        <p:spPr>
          <a:xfrm>
            <a:off x="843099" y="31239509"/>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Earth Observations</a:t>
            </a:r>
          </a:p>
        </p:txBody>
      </p:sp>
      <p:sp>
        <p:nvSpPr>
          <p:cNvPr id="21" name="TextBox 20"/>
          <p:cNvSpPr txBox="1"/>
          <p:nvPr/>
        </p:nvSpPr>
        <p:spPr>
          <a:xfrm>
            <a:off x="843099" y="30367054"/>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Project Partners</a:t>
            </a:r>
          </a:p>
        </p:txBody>
      </p:sp>
      <p:sp>
        <p:nvSpPr>
          <p:cNvPr id="40" name="TextBox 39"/>
          <p:cNvSpPr txBox="1"/>
          <p:nvPr/>
        </p:nvSpPr>
        <p:spPr>
          <a:xfrm>
            <a:off x="843099" y="27061077"/>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Conclusions</a:t>
            </a:r>
          </a:p>
        </p:txBody>
      </p:sp>
      <p:sp>
        <p:nvSpPr>
          <p:cNvPr id="34" name="Text Placeholder 16"/>
          <p:cNvSpPr txBox="1">
            <a:spLocks/>
          </p:cNvSpPr>
          <p:nvPr/>
        </p:nvSpPr>
        <p:spPr>
          <a:xfrm>
            <a:off x="914400" y="5924429"/>
            <a:ext cx="11380829" cy="36767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6" name="Text Placeholder 16"/>
          <p:cNvSpPr txBox="1">
            <a:spLocks/>
          </p:cNvSpPr>
          <p:nvPr/>
        </p:nvSpPr>
        <p:spPr>
          <a:xfrm>
            <a:off x="13799819" y="11352374"/>
            <a:ext cx="10521583"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9118516"/>
            <a:ext cx="2291715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699799"/>
            <a:ext cx="4542503"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Team Members</a:t>
            </a:r>
          </a:p>
        </p:txBody>
      </p:sp>
      <p:sp>
        <p:nvSpPr>
          <p:cNvPr id="47" name="Text Placeholder 16"/>
          <p:cNvSpPr txBox="1">
            <a:spLocks/>
          </p:cNvSpPr>
          <p:nvPr/>
        </p:nvSpPr>
        <p:spPr>
          <a:xfrm>
            <a:off x="13716000" y="27750194"/>
            <a:ext cx="12801600"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8"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a:t>
            </a:r>
            <a:r>
              <a:rPr lang="en-US" dirty="0" smtClean="0">
                <a:solidFill>
                  <a:schemeClr val="tx1">
                    <a:lumMod val="75000"/>
                    <a:lumOff val="25000"/>
                  </a:schemeClr>
                </a:solidFill>
              </a:rPr>
              <a:t>Lead</a:t>
            </a:r>
          </a:p>
        </p:txBody>
      </p:sp>
      <p:sp>
        <p:nvSpPr>
          <p:cNvPr id="5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5"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389CC4"/>
                </a:solidFill>
              </a:rPr>
              <a:t>Project Subtitle </a:t>
            </a:r>
          </a:p>
          <a:p>
            <a:pPr lvl="0" algn="l"/>
            <a:r>
              <a:rPr lang="en-US" dirty="0" smtClean="0">
                <a:solidFill>
                  <a:srgbClr val="389CC4"/>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pic>
        <p:nvPicPr>
          <p:cNvPr id="88" name="Picture 8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740134"/>
            <a:ext cx="2057404" cy="2046184"/>
          </a:xfrm>
          <a:prstGeom prst="rect">
            <a:avLst/>
          </a:prstGeom>
        </p:spPr>
      </p:pic>
      <p:pic>
        <p:nvPicPr>
          <p:cNvPr id="89" name="Picture 8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731398"/>
            <a:ext cx="2057404" cy="2046184"/>
          </a:xfrm>
          <a:prstGeom prst="rect">
            <a:avLst/>
          </a:prstGeom>
        </p:spPr>
      </p:pic>
      <p:pic>
        <p:nvPicPr>
          <p:cNvPr id="90" name="Picture 8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740134"/>
            <a:ext cx="2057404" cy="2046184"/>
          </a:xfrm>
          <a:prstGeom prst="rect">
            <a:avLst/>
          </a:prstGeom>
        </p:spPr>
      </p:pic>
      <p:pic>
        <p:nvPicPr>
          <p:cNvPr id="91" name="Picture 9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718217"/>
            <a:ext cx="2057404" cy="2046184"/>
          </a:xfrm>
          <a:prstGeom prst="rect">
            <a:avLst/>
          </a:prstGeom>
        </p:spPr>
      </p:pic>
      <p:sp>
        <p:nvSpPr>
          <p:cNvPr id="92" name="Text Placeholder 16"/>
          <p:cNvSpPr txBox="1">
            <a:spLocks/>
          </p:cNvSpPr>
          <p:nvPr/>
        </p:nvSpPr>
        <p:spPr>
          <a:xfrm>
            <a:off x="731521" y="2799874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89CC4"/>
              </a:buClr>
            </a:pPr>
            <a:r>
              <a:rPr lang="en-US" dirty="0" smtClean="0">
                <a:solidFill>
                  <a:schemeClr val="tx1">
                    <a:lumMod val="75000"/>
                    <a:lumOff val="25000"/>
                  </a:schemeClr>
                </a:solidFill>
              </a:rPr>
              <a:t>Use bullets.</a:t>
            </a:r>
          </a:p>
          <a:p>
            <a:pPr marL="347663" indent="-347663" algn="just">
              <a:buClr>
                <a:srgbClr val="389CC4"/>
              </a:buClr>
            </a:pPr>
            <a:r>
              <a:rPr lang="en-US" dirty="0" smtClean="0">
                <a:solidFill>
                  <a:schemeClr val="tx1">
                    <a:lumMod val="75000"/>
                    <a:lumOff val="25000"/>
                  </a:schemeClr>
                </a:solidFill>
              </a:rPr>
              <a:t>Use complete sentences with periods.</a:t>
            </a:r>
          </a:p>
        </p:txBody>
      </p:sp>
      <p:sp>
        <p:nvSpPr>
          <p:cNvPr id="93" name="Text Placeholder 16"/>
          <p:cNvSpPr txBox="1">
            <a:spLocks/>
          </p:cNvSpPr>
          <p:nvPr/>
        </p:nvSpPr>
        <p:spPr>
          <a:xfrm>
            <a:off x="13533120" y="5924429"/>
            <a:ext cx="12984480"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89CC4"/>
              </a:buClr>
            </a:pPr>
            <a:r>
              <a:rPr lang="en-US" b="1" dirty="0" smtClean="0">
                <a:solidFill>
                  <a:srgbClr val="389CC4"/>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389CC4"/>
              </a:buClr>
            </a:pPr>
            <a:r>
              <a:rPr lang="en-US" b="1" dirty="0">
                <a:solidFill>
                  <a:srgbClr val="389CC4"/>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389CC4"/>
              </a:buClr>
            </a:pPr>
            <a:r>
              <a:rPr lang="en-US" b="1" dirty="0">
                <a:solidFill>
                  <a:srgbClr val="389CC4"/>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389CC4"/>
              </a:buClr>
            </a:pPr>
            <a:r>
              <a:rPr lang="en-US" b="1" dirty="0">
                <a:solidFill>
                  <a:srgbClr val="389CC4"/>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389CC4"/>
              </a:buClr>
            </a:pPr>
            <a:r>
              <a:rPr lang="en-US" b="1" dirty="0">
                <a:solidFill>
                  <a:srgbClr val="389CC4"/>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pic>
        <p:nvPicPr>
          <p:cNvPr id="39" name="Picture 38"/>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4132887" y="30940266"/>
            <a:ext cx="1645920" cy="1645920"/>
          </a:xfrm>
          <a:prstGeom prst="ellipse">
            <a:avLst/>
          </a:prstGeom>
        </p:spPr>
      </p:pic>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914400" y="16748748"/>
            <a:ext cx="12039600" cy="4111762"/>
          </a:xfrm>
          <a:prstGeom prst="rect">
            <a:avLst/>
          </a:prstGeom>
          <a:solidFill>
            <a:srgbClr val="38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64" name="Rectangle 63"/>
          <p:cNvSpPr/>
          <p:nvPr/>
        </p:nvSpPr>
        <p:spPr>
          <a:xfrm>
            <a:off x="13716001" y="13449300"/>
            <a:ext cx="12801599" cy="13106399"/>
          </a:xfrm>
          <a:prstGeom prst="rect">
            <a:avLst/>
          </a:prstGeom>
          <a:solidFill>
            <a:srgbClr val="38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A7CDB6"/>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Project Partners</a:t>
            </a:r>
          </a:p>
        </p:txBody>
      </p:sp>
      <p:sp>
        <p:nvSpPr>
          <p:cNvPr id="23" name="TextBox 22"/>
          <p:cNvSpPr txBox="1"/>
          <p:nvPr/>
        </p:nvSpPr>
        <p:spPr>
          <a:xfrm>
            <a:off x="935609" y="23329448"/>
            <a:ext cx="4542503"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Team Members</a:t>
            </a:r>
          </a:p>
        </p:txBody>
      </p:sp>
      <p:sp>
        <p:nvSpPr>
          <p:cNvPr id="40" name="TextBox 39"/>
          <p:cNvSpPr txBox="1"/>
          <p:nvPr/>
        </p:nvSpPr>
        <p:spPr>
          <a:xfrm>
            <a:off x="13809269" y="27527624"/>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 Placeholder 16"/>
          <p:cNvSpPr txBox="1">
            <a:spLocks/>
          </p:cNvSpPr>
          <p:nvPr/>
        </p:nvSpPr>
        <p:spPr>
          <a:xfrm>
            <a:off x="938922" y="24219605"/>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389CC4"/>
                </a:solidFill>
              </a:rPr>
              <a:t>Project Subtitle </a:t>
            </a:r>
          </a:p>
          <a:p>
            <a:pPr lvl="0" algn="l"/>
            <a:r>
              <a:rPr lang="en-US" dirty="0" smtClean="0">
                <a:solidFill>
                  <a:srgbClr val="389CC4"/>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95" name="Text Placeholder 16"/>
          <p:cNvSpPr txBox="1">
            <a:spLocks/>
          </p:cNvSpPr>
          <p:nvPr/>
        </p:nvSpPr>
        <p:spPr>
          <a:xfrm>
            <a:off x="13626390" y="28598474"/>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89CC4"/>
              </a:buClr>
            </a:pPr>
            <a:r>
              <a:rPr lang="en-US" dirty="0" smtClean="0">
                <a:solidFill>
                  <a:schemeClr val="tx1">
                    <a:lumMod val="75000"/>
                    <a:lumOff val="25000"/>
                  </a:schemeClr>
                </a:solidFill>
              </a:rPr>
              <a:t>Use bullets.</a:t>
            </a:r>
          </a:p>
          <a:p>
            <a:pPr marL="347663" indent="-347663" algn="just">
              <a:buClr>
                <a:srgbClr val="389CC4"/>
              </a:buClr>
            </a:pPr>
            <a:r>
              <a:rPr lang="en-US" dirty="0" smtClean="0">
                <a:solidFill>
                  <a:schemeClr val="tx1">
                    <a:lumMod val="75000"/>
                    <a:lumOff val="25000"/>
                  </a:schemeClr>
                </a:solidFill>
              </a:rPr>
              <a:t>Use complete sentences with periods.</a:t>
            </a:r>
          </a:p>
        </p:txBody>
      </p:sp>
      <p:sp>
        <p:nvSpPr>
          <p:cNvPr id="96" name="Text Placeholder 16"/>
          <p:cNvSpPr txBox="1">
            <a:spLocks/>
          </p:cNvSpPr>
          <p:nvPr/>
        </p:nvSpPr>
        <p:spPr>
          <a:xfrm>
            <a:off x="731521" y="10670147"/>
            <a:ext cx="12252960"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89CC4"/>
              </a:buClr>
            </a:pPr>
            <a:r>
              <a:rPr lang="en-US" b="1" dirty="0" smtClean="0">
                <a:solidFill>
                  <a:srgbClr val="389CC4"/>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389CC4"/>
              </a:buClr>
            </a:pPr>
            <a:r>
              <a:rPr lang="en-US" b="1" dirty="0">
                <a:solidFill>
                  <a:srgbClr val="389CC4"/>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389CC4"/>
              </a:buClr>
            </a:pPr>
            <a:r>
              <a:rPr lang="en-US" b="1" dirty="0">
                <a:solidFill>
                  <a:srgbClr val="389CC4"/>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389CC4"/>
              </a:buClr>
            </a:pPr>
            <a:r>
              <a:rPr lang="en-US" b="1" dirty="0">
                <a:solidFill>
                  <a:srgbClr val="389CC4"/>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389CC4"/>
              </a:buClr>
            </a:pPr>
            <a:r>
              <a:rPr lang="en-US" b="1" dirty="0">
                <a:solidFill>
                  <a:srgbClr val="389CC4"/>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7" name="Text Placeholder 16"/>
          <p:cNvSpPr txBox="1">
            <a:spLocks/>
          </p:cNvSpPr>
          <p:nvPr/>
        </p:nvSpPr>
        <p:spPr>
          <a:xfrm>
            <a:off x="739331" y="291351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a:t>
            </a:r>
            <a:r>
              <a:rPr lang="en-US" dirty="0" smtClean="0">
                <a:solidFill>
                  <a:schemeClr val="tx1">
                    <a:lumMod val="75000"/>
                    <a:lumOff val="25000"/>
                  </a:schemeClr>
                </a:solidFill>
              </a:rPr>
              <a:t>Lead</a:t>
            </a:r>
          </a:p>
        </p:txBody>
      </p:sp>
      <p:sp>
        <p:nvSpPr>
          <p:cNvPr id="39" name="Text Placeholder 16"/>
          <p:cNvSpPr txBox="1">
            <a:spLocks/>
          </p:cNvSpPr>
          <p:nvPr/>
        </p:nvSpPr>
        <p:spPr>
          <a:xfrm>
            <a:off x="3201820" y="291351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2" name="Text Placeholder 16"/>
          <p:cNvSpPr txBox="1">
            <a:spLocks/>
          </p:cNvSpPr>
          <p:nvPr/>
        </p:nvSpPr>
        <p:spPr>
          <a:xfrm>
            <a:off x="5664309" y="291351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7" name="Text Placeholder 16"/>
          <p:cNvSpPr txBox="1">
            <a:spLocks/>
          </p:cNvSpPr>
          <p:nvPr/>
        </p:nvSpPr>
        <p:spPr>
          <a:xfrm>
            <a:off x="8235709" y="291351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9243" y="27121181"/>
            <a:ext cx="2057404" cy="2046184"/>
          </a:xfrm>
          <a:prstGeom prst="rect">
            <a:avLst/>
          </a:prstGeom>
        </p:spPr>
      </p:pic>
      <p:pic>
        <p:nvPicPr>
          <p:cNvPr id="50" name="Picture 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6687" y="27112445"/>
            <a:ext cx="2057404" cy="2046184"/>
          </a:xfrm>
          <a:prstGeom prst="rect">
            <a:avLst/>
          </a:prstGeom>
        </p:spPr>
      </p:pic>
      <p:pic>
        <p:nvPicPr>
          <p:cNvPr id="51" name="Picture 5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6754" y="27121181"/>
            <a:ext cx="2057404" cy="2046184"/>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08087" y="27099264"/>
            <a:ext cx="2057404" cy="2046184"/>
          </a:xfrm>
          <a:prstGeom prst="rect">
            <a:avLst/>
          </a:prstGeom>
        </p:spPr>
      </p:pic>
      <p:pic>
        <p:nvPicPr>
          <p:cNvPr id="55" name="Picture 54"/>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352496" y="27321313"/>
            <a:ext cx="1645920" cy="1645920"/>
          </a:xfrm>
          <a:prstGeom prst="ellipse">
            <a:avLst/>
          </a:prstGeom>
        </p:spPr>
      </p:pic>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389CC4"/>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389CC4"/>
                </a:solidFill>
              </a:rPr>
              <a:t>Project Subtitle </a:t>
            </a:r>
          </a:p>
          <a:p>
            <a:pPr lvl="0" algn="l"/>
            <a:r>
              <a:rPr lang="en-US" dirty="0" smtClean="0">
                <a:solidFill>
                  <a:srgbClr val="389CC4"/>
                </a:solidFill>
              </a:rPr>
              <a:t>[Use Title Case]</a:t>
            </a:r>
          </a:p>
        </p:txBody>
      </p:sp>
      <p:sp>
        <p:nvSpPr>
          <p:cNvPr id="44" name="TextBox 43"/>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536179" y="1912906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89CC4"/>
              </a:buClr>
            </a:pPr>
            <a:r>
              <a:rPr lang="en-US" dirty="0" smtClean="0">
                <a:solidFill>
                  <a:schemeClr val="tx1">
                    <a:lumMod val="75000"/>
                    <a:lumOff val="25000"/>
                  </a:schemeClr>
                </a:solidFill>
              </a:rPr>
              <a:t>Use bullets.</a:t>
            </a:r>
          </a:p>
          <a:p>
            <a:pPr marL="347663" indent="-347663" algn="just">
              <a:buClr>
                <a:srgbClr val="389CC4"/>
              </a:buClr>
            </a:pPr>
            <a:r>
              <a:rPr lang="en-US" dirty="0" smtClean="0">
                <a:solidFill>
                  <a:schemeClr val="tx1">
                    <a:lumMod val="75000"/>
                    <a:lumOff val="25000"/>
                  </a:schemeClr>
                </a:solidFill>
              </a:rPr>
              <a:t>Use complete sentences with periods.</a:t>
            </a:r>
          </a:p>
        </p:txBody>
      </p:sp>
      <p:sp>
        <p:nvSpPr>
          <p:cNvPr id="50" name="Text Placeholder 16"/>
          <p:cNvSpPr txBox="1">
            <a:spLocks/>
          </p:cNvSpPr>
          <p:nvPr/>
        </p:nvSpPr>
        <p:spPr>
          <a:xfrm>
            <a:off x="13536179" y="5915267"/>
            <a:ext cx="129814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89CC4"/>
              </a:buClr>
            </a:pPr>
            <a:r>
              <a:rPr lang="en-US" b="1" dirty="0" smtClean="0">
                <a:solidFill>
                  <a:srgbClr val="389CC4"/>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389CC4"/>
              </a:buClr>
            </a:pPr>
            <a:r>
              <a:rPr lang="en-US" b="1" dirty="0">
                <a:solidFill>
                  <a:srgbClr val="389CC4"/>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389CC4"/>
              </a:buClr>
            </a:pPr>
            <a:r>
              <a:rPr lang="en-US" b="1" dirty="0">
                <a:solidFill>
                  <a:srgbClr val="389CC4"/>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389CC4"/>
              </a:buClr>
            </a:pPr>
            <a:r>
              <a:rPr lang="en-US" b="1" dirty="0">
                <a:solidFill>
                  <a:srgbClr val="389CC4"/>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389CC4"/>
              </a:buClr>
            </a:pPr>
            <a:r>
              <a:rPr lang="en-US" b="1" dirty="0">
                <a:solidFill>
                  <a:srgbClr val="389CC4"/>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57"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a:t>
            </a:r>
            <a:r>
              <a:rPr lang="en-US" dirty="0" smtClean="0">
                <a:solidFill>
                  <a:schemeClr val="tx1">
                    <a:lumMod val="75000"/>
                    <a:lumOff val="25000"/>
                  </a:schemeClr>
                </a:solidFill>
              </a:rPr>
              <a:t>Lead</a:t>
            </a:r>
          </a:p>
        </p:txBody>
      </p:sp>
      <p:sp>
        <p:nvSpPr>
          <p:cNvPr id="59"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0"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1"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62" name="Picture 6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740134"/>
            <a:ext cx="2057404" cy="2046184"/>
          </a:xfrm>
          <a:prstGeom prst="rect">
            <a:avLst/>
          </a:prstGeom>
        </p:spPr>
      </p:pic>
      <p:pic>
        <p:nvPicPr>
          <p:cNvPr id="63" name="Picture 6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731398"/>
            <a:ext cx="2057404" cy="2046184"/>
          </a:xfrm>
          <a:prstGeom prst="rect">
            <a:avLst/>
          </a:prstGeom>
        </p:spPr>
      </p:pic>
      <p:pic>
        <p:nvPicPr>
          <p:cNvPr id="64" name="Picture 6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740134"/>
            <a:ext cx="2057404" cy="2046184"/>
          </a:xfrm>
          <a:prstGeom prst="rect">
            <a:avLst/>
          </a:prstGeom>
        </p:spPr>
      </p:pic>
      <p:pic>
        <p:nvPicPr>
          <p:cNvPr id="65" name="Picture 6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718217"/>
            <a:ext cx="2057404" cy="2046184"/>
          </a:xfrm>
          <a:prstGeom prst="rect">
            <a:avLst/>
          </a:prstGeom>
        </p:spPr>
      </p:pic>
      <p:pic>
        <p:nvPicPr>
          <p:cNvPr id="66" name="Picture 65"/>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4132887" y="30940266"/>
            <a:ext cx="1645920" cy="1645920"/>
          </a:xfrm>
          <a:prstGeom prst="ellipse">
            <a:avLst/>
          </a:prstGeom>
        </p:spPr>
      </p:pic>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lgn="just">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828</TotalTime>
  <Words>1905</Words>
  <Application>Microsoft Office PowerPoint</Application>
  <PresentationFormat>Custom</PresentationFormat>
  <Paragraphs>169</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Clayton, Amanda L. (LARC-E3)[SSAI DEVELOP]</cp:lastModifiedBy>
  <cp:revision>98</cp:revision>
  <dcterms:created xsi:type="dcterms:W3CDTF">2017-06-02T16:06:25Z</dcterms:created>
  <dcterms:modified xsi:type="dcterms:W3CDTF">2018-02-23T16:22:30Z</dcterms:modified>
</cp:coreProperties>
</file>